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 id="2147483675" r:id="rId5"/>
    <p:sldMasterId id="2147483677" r:id="rId6"/>
  </p:sldMasterIdLst>
  <p:notesMasterIdLst>
    <p:notesMasterId r:id="rId14"/>
  </p:notesMasterIdLst>
  <p:handoutMasterIdLst>
    <p:handoutMasterId r:id="rId15"/>
  </p:handoutMasterIdLst>
  <p:sldIdLst>
    <p:sldId id="3844" r:id="rId7"/>
    <p:sldId id="3841" r:id="rId8"/>
    <p:sldId id="595" r:id="rId9"/>
    <p:sldId id="3845" r:id="rId10"/>
    <p:sldId id="3846" r:id="rId11"/>
    <p:sldId id="3847" r:id="rId12"/>
    <p:sldId id="259" r:id="rId13"/>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B050"/>
    <a:srgbClr val="4F81BD"/>
    <a:srgbClr val="000000"/>
    <a:srgbClr val="A95007"/>
    <a:srgbClr val="10253F"/>
    <a:srgbClr val="1B1B1B"/>
    <a:srgbClr val="213A59"/>
    <a:srgbClr val="1B3049"/>
    <a:srgbClr val="305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6200" autoAdjust="0"/>
  </p:normalViewPr>
  <p:slideViewPr>
    <p:cSldViewPr snapToObjects="1">
      <p:cViewPr varScale="1">
        <p:scale>
          <a:sx n="84" d="100"/>
          <a:sy n="84" d="100"/>
        </p:scale>
        <p:origin x="104" y="30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p:cViewPr varScale="1">
        <p:scale>
          <a:sx n="79" d="100"/>
          <a:sy n="79"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2025/3/18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6B833-CC0C-4192-BAA8-F90E84ECE1E0}"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B75FB-51A4-4929-8D45-235B98165A5B}" type="slidenum">
              <a:rPr lang="en-US" smtClean="0"/>
              <a:t>‹#›</a:t>
            </a:fld>
            <a:endParaRPr lang="en-US"/>
          </a:p>
        </p:txBody>
      </p:sp>
    </p:spTree>
    <p:extLst>
      <p:ext uri="{BB962C8B-B14F-4D97-AF65-F5344CB8AC3E}">
        <p14:creationId xmlns:p14="http://schemas.microsoft.com/office/powerpoint/2010/main" val="268380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bg1"/>
                </a:solidFill>
                <a:latin typeface="+mj-lt"/>
                <a:ea typeface="+mj-ea"/>
                <a:cs typeface="Arial" panose="020B0604020202020204" pitchFamily="34" charset="0"/>
              </a:defRPr>
            </a:lvl1pPr>
          </a:lstStyle>
          <a:p>
            <a:r>
              <a:rPr lang="en-US" altLang="zh-CN" dirty="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bg1"/>
                </a:solidFill>
                <a:latin typeface="+mn-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bg1"/>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
        <p:nvSpPr>
          <p:cNvPr id="2" name="Rectangle 1"/>
          <p:cNvSpPr/>
          <p:nvPr userDrawn="1"/>
        </p:nvSpPr>
        <p:spPr>
          <a:xfrm>
            <a:off x="72008" y="72008"/>
            <a:ext cx="552971" cy="134156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30987" y="165213"/>
            <a:ext cx="11333383" cy="105624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chemeClr val="bg1"/>
                </a:solidFill>
                <a:latin typeface="微软雅黑" pitchFamily="34" charset="-122"/>
                <a:ea typeface="微软雅黑" pitchFamily="34" charset="-122"/>
              </a:defRPr>
            </a:lvl1pPr>
          </a:lstStyle>
          <a:p>
            <a:r>
              <a:rPr lang="zh-CN" altLang="en-US" dirty="0"/>
              <a:t>标题文本 黑体 加粗 </a:t>
            </a:r>
            <a:r>
              <a:rPr lang="en-US" altLang="zh-CN" dirty="0"/>
              <a:t>38</a:t>
            </a:r>
            <a:r>
              <a:rPr lang="zh-CN" altLang="en-US" dirty="0"/>
              <a:t>号</a:t>
            </a:r>
            <a:br>
              <a:rPr lang="zh-CN" altLang="en-US" dirty="0"/>
            </a:br>
            <a:r>
              <a:rPr lang="en-US" altLang="zh-CN" dirty="0"/>
              <a:t>Headline in Arial bold 38 point</a:t>
            </a:r>
          </a:p>
        </p:txBody>
      </p:sp>
      <p:sp>
        <p:nvSpPr>
          <p:cNvPr id="3" name="副标题 2"/>
          <p:cNvSpPr>
            <a:spLocks noGrp="1"/>
          </p:cNvSpPr>
          <p:nvPr>
            <p:ph type="subTitle" idx="1" hasCustomPrompt="1"/>
          </p:nvPr>
        </p:nvSpPr>
        <p:spPr>
          <a:xfrm>
            <a:off x="430898" y="1501207"/>
            <a:ext cx="11345554" cy="480111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微软雅黑" pitchFamily="34" charset="-122"/>
                <a:ea typeface="微软雅黑" pitchFamily="34" charset="-122"/>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内容文本 黑体 </a:t>
            </a:r>
            <a:r>
              <a:rPr lang="en-US" altLang="zh-CN" dirty="0"/>
              <a:t>12-24</a:t>
            </a:r>
            <a:r>
              <a:rPr lang="zh-CN" altLang="en-US" dirty="0"/>
              <a:t>号  </a:t>
            </a:r>
            <a:r>
              <a:rPr lang="en-US" altLang="zh-CN" dirty="0"/>
              <a:t>Copy text in Arial bold 12-24 point </a:t>
            </a:r>
          </a:p>
        </p:txBody>
      </p:sp>
    </p:spTree>
    <p:extLst>
      <p:ext uri="{BB962C8B-B14F-4D97-AF65-F5344CB8AC3E}">
        <p14:creationId xmlns:p14="http://schemas.microsoft.com/office/powerpoint/2010/main" val="190169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5499" y="315"/>
            <a:ext cx="12184175" cy="6858957"/>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40 point</a:t>
            </a:r>
            <a:endParaRPr lang="zh-CN" altLang="en-US" dirty="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9515" y="4905608"/>
            <a:ext cx="1027633" cy="1044466"/>
          </a:xfrm>
          <a:prstGeom prst="rect">
            <a:avLst/>
          </a:prstGeom>
        </p:spPr>
      </p:pic>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000" b="0" dirty="0">
          <a:solidFill>
            <a:schemeClr val="bg1"/>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bg1"/>
          </a:solidFill>
          <a:latin typeface="+mn-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2025/3/18</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2025/3/18</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9" name="组合 8"/>
          <p:cNvGrpSpPr/>
          <p:nvPr userDrawn="1"/>
        </p:nvGrpSpPr>
        <p:grpSpPr>
          <a:xfrm>
            <a:off x="737805" y="3518130"/>
            <a:ext cx="4778680" cy="2048106"/>
            <a:chOff x="1896389" y="2298415"/>
            <a:chExt cx="4778680" cy="2048105"/>
          </a:xfrm>
        </p:grpSpPr>
        <p:sp>
          <p:nvSpPr>
            <p:cNvPr id="12"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a:solidFill>
                    <a:schemeClr val="bg1">
                      <a:lumMod val="75000"/>
                    </a:schemeClr>
                  </a:solidFill>
                </a:rPr>
                <a:t>Copyright©2020 Huawei Technologies Co., Ltd. All Rights Reserved.</a:t>
              </a:r>
            </a:p>
            <a:p>
              <a:pPr algn="l">
                <a:defRPr/>
              </a:pPr>
              <a:r>
                <a:rPr lang="en-US" altLang="zh-CN" sz="900" dirty="0">
                  <a:solidFill>
                    <a:schemeClr val="bg1">
                      <a:lumMod val="7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bg1">
                    <a:lumMod val="75000"/>
                  </a:schemeClr>
                </a:solidFill>
              </a:endParaRPr>
            </a:p>
          </p:txBody>
        </p:sp>
        <p:sp>
          <p:nvSpPr>
            <p:cNvPr id="13"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a:solidFill>
                    <a:schemeClr val="bg1">
                      <a:lumMod val="75000"/>
                    </a:schemeClr>
                  </a:solidFill>
                </a:rPr>
                <a:t>Thank You.</a:t>
              </a:r>
              <a:endParaRPr lang="zh-CN" altLang="zh-CN" sz="3800" dirty="0">
                <a:solidFill>
                  <a:schemeClr val="bg1">
                    <a:lumMod val="75000"/>
                  </a:schemeClr>
                </a:solidFill>
              </a:endParaRPr>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590" y="795"/>
            <a:ext cx="12192000" cy="6858000"/>
          </a:xfrm>
          <a:prstGeom prst="rect">
            <a:avLst/>
          </a:prstGeom>
        </p:spPr>
      </p:pic>
      <p:sp>
        <p:nvSpPr>
          <p:cNvPr id="2" name="标题占位符 1"/>
          <p:cNvSpPr>
            <a:spLocks noGrp="1"/>
          </p:cNvSpPr>
          <p:nvPr>
            <p:ph type="title"/>
          </p:nvPr>
        </p:nvSpPr>
        <p:spPr>
          <a:xfrm>
            <a:off x="609759" y="275230"/>
            <a:ext cx="10975658" cy="1143265"/>
          </a:xfrm>
          <a:prstGeom prst="rect">
            <a:avLst/>
          </a:prstGeom>
        </p:spPr>
        <p:txBody>
          <a:bodyPr vert="horz" lIns="121904" tIns="60952" rIns="121904" bIns="6095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8"/>
            <a:ext cx="10975658" cy="4526481"/>
          </a:xfrm>
          <a:prstGeom prst="rect">
            <a:avLst/>
          </a:prstGeom>
        </p:spPr>
        <p:txBody>
          <a:bodyPr vert="horz" lIns="121904" tIns="60952" rIns="121904" bIns="6095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60" y="6357830"/>
            <a:ext cx="2845541" cy="366267"/>
          </a:xfrm>
          <a:prstGeom prst="rect">
            <a:avLst/>
          </a:prstGeom>
        </p:spPr>
        <p:txBody>
          <a:bodyPr vert="horz" lIns="121904" tIns="60952" rIns="121904" bIns="60952" rtlCol="0" anchor="ctr"/>
          <a:lstStyle>
            <a:lvl1pPr algn="l">
              <a:defRPr sz="1600">
                <a:solidFill>
                  <a:schemeClr val="tx1"/>
                </a:solidFill>
              </a:defRPr>
            </a:lvl1pPr>
          </a:lstStyle>
          <a:p>
            <a:pPr defTabSz="1218865"/>
            <a:fld id="{1A5B2B23-E5F0-44D7-A9FF-4B8E82156B39}" type="datetimeFigureOut">
              <a:rPr lang="zh-CN" altLang="en-US" smtClean="0">
                <a:solidFill>
                  <a:prstClr val="black"/>
                </a:solidFill>
              </a:rPr>
              <a:pPr defTabSz="1218865"/>
              <a:t>2025/3/18</a:t>
            </a:fld>
            <a:endParaRPr lang="zh-CN" altLang="en-US">
              <a:solidFill>
                <a:prstClr val="black"/>
              </a:solidFill>
            </a:endParaRPr>
          </a:p>
        </p:txBody>
      </p:sp>
      <p:sp>
        <p:nvSpPr>
          <p:cNvPr id="5" name="页脚占位符 4"/>
          <p:cNvSpPr>
            <a:spLocks noGrp="1"/>
          </p:cNvSpPr>
          <p:nvPr>
            <p:ph type="ftr" sz="quarter" idx="3"/>
          </p:nvPr>
        </p:nvSpPr>
        <p:spPr>
          <a:xfrm>
            <a:off x="4166685" y="6357830"/>
            <a:ext cx="3861805" cy="366267"/>
          </a:xfrm>
          <a:prstGeom prst="rect">
            <a:avLst/>
          </a:prstGeom>
        </p:spPr>
        <p:txBody>
          <a:bodyPr vert="horz" lIns="121904" tIns="60952" rIns="121904" bIns="60952" rtlCol="0" anchor="ctr"/>
          <a:lstStyle>
            <a:lvl1pPr algn="ctr">
              <a:defRPr sz="1600">
                <a:solidFill>
                  <a:schemeClr val="tx1"/>
                </a:solidFill>
              </a:defRPr>
            </a:lvl1pPr>
          </a:lstStyle>
          <a:p>
            <a:pPr defTabSz="1218865"/>
            <a:endParaRPr lang="zh-CN" altLang="en-US">
              <a:solidFill>
                <a:prstClr val="black"/>
              </a:solidFill>
            </a:endParaRPr>
          </a:p>
        </p:txBody>
      </p:sp>
      <p:sp>
        <p:nvSpPr>
          <p:cNvPr id="6" name="灯片编号占位符 5"/>
          <p:cNvSpPr>
            <a:spLocks noGrp="1"/>
          </p:cNvSpPr>
          <p:nvPr>
            <p:ph type="sldNum" sz="quarter" idx="4"/>
          </p:nvPr>
        </p:nvSpPr>
        <p:spPr>
          <a:xfrm>
            <a:off x="8739878" y="6357830"/>
            <a:ext cx="2845541" cy="366267"/>
          </a:xfrm>
          <a:prstGeom prst="rect">
            <a:avLst/>
          </a:prstGeom>
        </p:spPr>
        <p:txBody>
          <a:bodyPr vert="horz" lIns="121904" tIns="60952" rIns="121904" bIns="60952" rtlCol="0" anchor="ctr"/>
          <a:lstStyle>
            <a:lvl1pPr algn="r">
              <a:defRPr sz="1600">
                <a:solidFill>
                  <a:schemeClr val="tx1"/>
                </a:solidFill>
              </a:defRPr>
            </a:lvl1pPr>
          </a:lstStyle>
          <a:p>
            <a:pPr defTabSz="1218865"/>
            <a:fld id="{B2563A90-55EF-4D2C-B954-EDF55F24A661}" type="slidenum">
              <a:rPr lang="zh-CN" altLang="en-US" smtClean="0">
                <a:solidFill>
                  <a:prstClr val="black"/>
                </a:solidFill>
              </a:rPr>
              <a:pPr defTabSz="1218865"/>
              <a:t>‹#›</a:t>
            </a:fld>
            <a:endParaRPr lang="zh-CN" altLang="en-US">
              <a:solidFill>
                <a:prstClr val="black"/>
              </a:solidFill>
            </a:endParaRPr>
          </a:p>
        </p:txBody>
      </p:sp>
      <p:sp>
        <p:nvSpPr>
          <p:cNvPr id="10" name="Rectangle 86"/>
          <p:cNvSpPr>
            <a:spLocks noChangeArrowheads="1"/>
          </p:cNvSpPr>
          <p:nvPr userDrawn="1"/>
        </p:nvSpPr>
        <p:spPr bwMode="auto">
          <a:xfrm>
            <a:off x="11842262" y="6350438"/>
            <a:ext cx="328279" cy="426163"/>
          </a:xfrm>
          <a:prstGeom prst="rect">
            <a:avLst/>
          </a:prstGeom>
          <a:noFill/>
          <a:ln w="9525">
            <a:noFill/>
            <a:miter lim="800000"/>
            <a:headEnd/>
            <a:tailEnd/>
          </a:ln>
          <a:effectLst/>
        </p:spPr>
        <p:txBody>
          <a:bodyPr lIns="0" tIns="0" rIns="0" bIns="0"/>
          <a:lstStyle/>
          <a:p>
            <a:pPr defTabSz="987782" eaLnBrk="0" hangingPunct="0">
              <a:lnSpc>
                <a:spcPct val="85000"/>
              </a:lnSpc>
            </a:pPr>
            <a:endParaRPr lang="de-DE" sz="1300" dirty="0">
              <a:solidFill>
                <a:prstClr val="black"/>
              </a:solidFill>
              <a:latin typeface="FrutigerNext LT Light" pitchFamily="34" charset="0"/>
              <a:ea typeface="MS PGothic" pitchFamily="34" charset="-128"/>
            </a:endParaRPr>
          </a:p>
          <a:p>
            <a:pPr defTabSz="98778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778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980582516"/>
      </p:ext>
    </p:extLst>
  </p:cSld>
  <p:clrMap bg1="lt1" tx1="dk1" bg2="lt2" tx2="dk2" accent1="accent1" accent2="accent2" accent3="accent3" accent4="accent4" accent5="accent5" accent6="accent6" hlink="hlink" folHlink="folHlink"/>
  <p:sldLayoutIdLst>
    <p:sldLayoutId id="2147483678" r:id="rId1"/>
  </p:sldLayoutIdLst>
  <p:txStyles>
    <p:titleStyle>
      <a:lvl1pPr algn="ctr" defTabSz="1219037" rtl="0" eaLnBrk="1" latinLnBrk="0" hangingPunct="1">
        <a:spcBef>
          <a:spcPct val="0"/>
        </a:spcBef>
        <a:buNone/>
        <a:defRPr sz="5900" kern="1200">
          <a:solidFill>
            <a:schemeClr val="bg1"/>
          </a:solidFill>
          <a:latin typeface="+mj-lt"/>
          <a:ea typeface="+mj-ea"/>
          <a:cs typeface="+mj-cs"/>
        </a:defRPr>
      </a:lvl1pPr>
    </p:titleStyle>
    <p:bodyStyle>
      <a:lvl1pPr marL="457138" indent="-457138" algn="l" defTabSz="1219037"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467" indent="-380950" algn="l" defTabSz="1219037"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3795" indent="-304761" algn="l" defTabSz="1219037"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31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283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2352"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871"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390"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907"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037" rtl="0" eaLnBrk="1" latinLnBrk="0" hangingPunct="1">
        <a:defRPr sz="2400" kern="1200">
          <a:solidFill>
            <a:schemeClr val="tx1"/>
          </a:solidFill>
          <a:latin typeface="+mn-lt"/>
          <a:ea typeface="+mn-ea"/>
          <a:cs typeface="+mn-cs"/>
        </a:defRPr>
      </a:lvl1pPr>
      <a:lvl2pPr marL="609522" algn="l" defTabSz="1219037" rtl="0" eaLnBrk="1" latinLnBrk="0" hangingPunct="1">
        <a:defRPr sz="2400" kern="1200">
          <a:solidFill>
            <a:schemeClr val="tx1"/>
          </a:solidFill>
          <a:latin typeface="+mn-lt"/>
          <a:ea typeface="+mn-ea"/>
          <a:cs typeface="+mn-cs"/>
        </a:defRPr>
      </a:lvl2pPr>
      <a:lvl3pPr marL="1219037" algn="l" defTabSz="1219037" rtl="0" eaLnBrk="1" latinLnBrk="0" hangingPunct="1">
        <a:defRPr sz="2400" kern="1200">
          <a:solidFill>
            <a:schemeClr val="tx1"/>
          </a:solidFill>
          <a:latin typeface="+mn-lt"/>
          <a:ea typeface="+mn-ea"/>
          <a:cs typeface="+mn-cs"/>
        </a:defRPr>
      </a:lvl3pPr>
      <a:lvl4pPr marL="1828556" algn="l" defTabSz="1219037" rtl="0" eaLnBrk="1" latinLnBrk="0" hangingPunct="1">
        <a:defRPr sz="2400" kern="1200">
          <a:solidFill>
            <a:schemeClr val="tx1"/>
          </a:solidFill>
          <a:latin typeface="+mn-lt"/>
          <a:ea typeface="+mn-ea"/>
          <a:cs typeface="+mn-cs"/>
        </a:defRPr>
      </a:lvl4pPr>
      <a:lvl5pPr marL="2438074" algn="l" defTabSz="1219037" rtl="0" eaLnBrk="1" latinLnBrk="0" hangingPunct="1">
        <a:defRPr sz="2400" kern="1200">
          <a:solidFill>
            <a:schemeClr val="tx1"/>
          </a:solidFill>
          <a:latin typeface="+mn-lt"/>
          <a:ea typeface="+mn-ea"/>
          <a:cs typeface="+mn-cs"/>
        </a:defRPr>
      </a:lvl5pPr>
      <a:lvl6pPr marL="3047592" algn="l" defTabSz="1219037" rtl="0" eaLnBrk="1" latinLnBrk="0" hangingPunct="1">
        <a:defRPr sz="2400" kern="1200">
          <a:solidFill>
            <a:schemeClr val="tx1"/>
          </a:solidFill>
          <a:latin typeface="+mn-lt"/>
          <a:ea typeface="+mn-ea"/>
          <a:cs typeface="+mn-cs"/>
        </a:defRPr>
      </a:lvl6pPr>
      <a:lvl7pPr marL="3657111" algn="l" defTabSz="1219037" rtl="0" eaLnBrk="1" latinLnBrk="0" hangingPunct="1">
        <a:defRPr sz="2400" kern="1200">
          <a:solidFill>
            <a:schemeClr val="tx1"/>
          </a:solidFill>
          <a:latin typeface="+mn-lt"/>
          <a:ea typeface="+mn-ea"/>
          <a:cs typeface="+mn-cs"/>
        </a:defRPr>
      </a:lvl7pPr>
      <a:lvl8pPr marL="4266630" algn="l" defTabSz="1219037" rtl="0" eaLnBrk="1" latinLnBrk="0" hangingPunct="1">
        <a:defRPr sz="2400" kern="1200">
          <a:solidFill>
            <a:schemeClr val="tx1"/>
          </a:solidFill>
          <a:latin typeface="+mn-lt"/>
          <a:ea typeface="+mn-ea"/>
          <a:cs typeface="+mn-cs"/>
        </a:defRPr>
      </a:lvl8pPr>
      <a:lvl9pPr marL="4876148" algn="l" defTabSz="1219037"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590" y="795"/>
            <a:ext cx="12192000" cy="6858000"/>
          </a:xfrm>
          <a:prstGeom prst="rect">
            <a:avLst/>
          </a:prstGeom>
        </p:spPr>
      </p:pic>
      <p:sp>
        <p:nvSpPr>
          <p:cNvPr id="2" name="标题占位符 1"/>
          <p:cNvSpPr>
            <a:spLocks noGrp="1"/>
          </p:cNvSpPr>
          <p:nvPr>
            <p:ph type="title"/>
          </p:nvPr>
        </p:nvSpPr>
        <p:spPr>
          <a:xfrm>
            <a:off x="609759" y="275230"/>
            <a:ext cx="10975658" cy="1143265"/>
          </a:xfrm>
          <a:prstGeom prst="rect">
            <a:avLst/>
          </a:prstGeom>
        </p:spPr>
        <p:txBody>
          <a:bodyPr vert="horz" lIns="121904" tIns="60952" rIns="121904" bIns="6095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8"/>
            <a:ext cx="10975658" cy="4526481"/>
          </a:xfrm>
          <a:prstGeom prst="rect">
            <a:avLst/>
          </a:prstGeom>
        </p:spPr>
        <p:txBody>
          <a:bodyPr vert="horz" lIns="121904" tIns="60952" rIns="121904" bIns="6095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60" y="6357830"/>
            <a:ext cx="2845541" cy="366267"/>
          </a:xfrm>
          <a:prstGeom prst="rect">
            <a:avLst/>
          </a:prstGeom>
        </p:spPr>
        <p:txBody>
          <a:bodyPr vert="horz" lIns="121904" tIns="60952" rIns="121904" bIns="60952" rtlCol="0" anchor="ctr"/>
          <a:lstStyle>
            <a:lvl1pPr algn="l">
              <a:defRPr sz="1600">
                <a:solidFill>
                  <a:schemeClr val="tx1"/>
                </a:solidFill>
              </a:defRPr>
            </a:lvl1pPr>
          </a:lstStyle>
          <a:p>
            <a:pPr defTabSz="1218865"/>
            <a:fld id="{1A5B2B23-E5F0-44D7-A9FF-4B8E82156B39}" type="datetimeFigureOut">
              <a:rPr lang="zh-CN" altLang="en-US" smtClean="0">
                <a:solidFill>
                  <a:prstClr val="black"/>
                </a:solidFill>
              </a:rPr>
              <a:pPr defTabSz="1218865"/>
              <a:t>2025/3/18</a:t>
            </a:fld>
            <a:endParaRPr lang="zh-CN" altLang="en-US">
              <a:solidFill>
                <a:prstClr val="black"/>
              </a:solidFill>
            </a:endParaRPr>
          </a:p>
        </p:txBody>
      </p:sp>
      <p:sp>
        <p:nvSpPr>
          <p:cNvPr id="5" name="页脚占位符 4"/>
          <p:cNvSpPr>
            <a:spLocks noGrp="1"/>
          </p:cNvSpPr>
          <p:nvPr>
            <p:ph type="ftr" sz="quarter" idx="3"/>
          </p:nvPr>
        </p:nvSpPr>
        <p:spPr>
          <a:xfrm>
            <a:off x="4166685" y="6357830"/>
            <a:ext cx="3861805" cy="366267"/>
          </a:xfrm>
          <a:prstGeom prst="rect">
            <a:avLst/>
          </a:prstGeom>
        </p:spPr>
        <p:txBody>
          <a:bodyPr vert="horz" lIns="121904" tIns="60952" rIns="121904" bIns="60952" rtlCol="0" anchor="ctr"/>
          <a:lstStyle>
            <a:lvl1pPr algn="ctr">
              <a:defRPr sz="1600">
                <a:solidFill>
                  <a:schemeClr val="tx1"/>
                </a:solidFill>
              </a:defRPr>
            </a:lvl1pPr>
          </a:lstStyle>
          <a:p>
            <a:pPr defTabSz="1218865"/>
            <a:endParaRPr lang="zh-CN" altLang="en-US">
              <a:solidFill>
                <a:prstClr val="black"/>
              </a:solidFill>
            </a:endParaRPr>
          </a:p>
        </p:txBody>
      </p:sp>
      <p:sp>
        <p:nvSpPr>
          <p:cNvPr id="6" name="灯片编号占位符 5"/>
          <p:cNvSpPr>
            <a:spLocks noGrp="1"/>
          </p:cNvSpPr>
          <p:nvPr>
            <p:ph type="sldNum" sz="quarter" idx="4"/>
          </p:nvPr>
        </p:nvSpPr>
        <p:spPr>
          <a:xfrm>
            <a:off x="8739878" y="6357830"/>
            <a:ext cx="2845541" cy="366267"/>
          </a:xfrm>
          <a:prstGeom prst="rect">
            <a:avLst/>
          </a:prstGeom>
        </p:spPr>
        <p:txBody>
          <a:bodyPr vert="horz" lIns="121904" tIns="60952" rIns="121904" bIns="60952" rtlCol="0" anchor="ctr"/>
          <a:lstStyle>
            <a:lvl1pPr algn="r">
              <a:defRPr sz="1600">
                <a:solidFill>
                  <a:schemeClr val="tx1"/>
                </a:solidFill>
              </a:defRPr>
            </a:lvl1pPr>
          </a:lstStyle>
          <a:p>
            <a:pPr defTabSz="1218865"/>
            <a:fld id="{B2563A90-55EF-4D2C-B954-EDF55F24A661}" type="slidenum">
              <a:rPr lang="zh-CN" altLang="en-US" smtClean="0">
                <a:solidFill>
                  <a:prstClr val="black"/>
                </a:solidFill>
              </a:rPr>
              <a:pPr defTabSz="1218865"/>
              <a:t>‹#›</a:t>
            </a:fld>
            <a:endParaRPr lang="zh-CN" altLang="en-US">
              <a:solidFill>
                <a:prstClr val="black"/>
              </a:solidFill>
            </a:endParaRPr>
          </a:p>
        </p:txBody>
      </p:sp>
      <p:sp>
        <p:nvSpPr>
          <p:cNvPr id="10" name="Rectangle 86"/>
          <p:cNvSpPr>
            <a:spLocks noChangeArrowheads="1"/>
          </p:cNvSpPr>
          <p:nvPr userDrawn="1"/>
        </p:nvSpPr>
        <p:spPr bwMode="auto">
          <a:xfrm>
            <a:off x="11842262" y="6350438"/>
            <a:ext cx="328279" cy="426163"/>
          </a:xfrm>
          <a:prstGeom prst="rect">
            <a:avLst/>
          </a:prstGeom>
          <a:noFill/>
          <a:ln w="9525">
            <a:noFill/>
            <a:miter lim="800000"/>
            <a:headEnd/>
            <a:tailEnd/>
          </a:ln>
          <a:effectLst/>
        </p:spPr>
        <p:txBody>
          <a:bodyPr lIns="0" tIns="0" rIns="0" bIns="0"/>
          <a:lstStyle/>
          <a:p>
            <a:pPr defTabSz="987782" eaLnBrk="0" hangingPunct="0">
              <a:lnSpc>
                <a:spcPct val="85000"/>
              </a:lnSpc>
            </a:pPr>
            <a:endParaRPr lang="de-DE" sz="1300" dirty="0">
              <a:solidFill>
                <a:prstClr val="black"/>
              </a:solidFill>
              <a:latin typeface="FrutigerNext LT Light" pitchFamily="34" charset="0"/>
              <a:ea typeface="MS PGothic" pitchFamily="34" charset="-128"/>
            </a:endParaRPr>
          </a:p>
          <a:p>
            <a:pPr defTabSz="98778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778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524047605"/>
      </p:ext>
    </p:extLst>
  </p:cSld>
  <p:clrMap bg1="lt1" tx1="dk1" bg2="lt2" tx2="dk2" accent1="accent1" accent2="accent2" accent3="accent3" accent4="accent4" accent5="accent5" accent6="accent6" hlink="hlink" folHlink="folHlink"/>
  <p:txStyles>
    <p:titleStyle>
      <a:lvl1pPr algn="ctr" defTabSz="1219037" rtl="0" eaLnBrk="1" latinLnBrk="0" hangingPunct="1">
        <a:spcBef>
          <a:spcPct val="0"/>
        </a:spcBef>
        <a:buNone/>
        <a:defRPr sz="5900" kern="1200">
          <a:solidFill>
            <a:schemeClr val="bg1"/>
          </a:solidFill>
          <a:latin typeface="+mj-lt"/>
          <a:ea typeface="+mj-ea"/>
          <a:cs typeface="+mj-cs"/>
        </a:defRPr>
      </a:lvl1pPr>
    </p:titleStyle>
    <p:bodyStyle>
      <a:lvl1pPr marL="457138" indent="-457138" algn="l" defTabSz="1219037"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467" indent="-380950" algn="l" defTabSz="1219037"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3795" indent="-304761" algn="l" defTabSz="1219037"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31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283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2352"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871"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390"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907"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037" rtl="0" eaLnBrk="1" latinLnBrk="0" hangingPunct="1">
        <a:defRPr sz="2400" kern="1200">
          <a:solidFill>
            <a:schemeClr val="tx1"/>
          </a:solidFill>
          <a:latin typeface="+mn-lt"/>
          <a:ea typeface="+mn-ea"/>
          <a:cs typeface="+mn-cs"/>
        </a:defRPr>
      </a:lvl1pPr>
      <a:lvl2pPr marL="609522" algn="l" defTabSz="1219037" rtl="0" eaLnBrk="1" latinLnBrk="0" hangingPunct="1">
        <a:defRPr sz="2400" kern="1200">
          <a:solidFill>
            <a:schemeClr val="tx1"/>
          </a:solidFill>
          <a:latin typeface="+mn-lt"/>
          <a:ea typeface="+mn-ea"/>
          <a:cs typeface="+mn-cs"/>
        </a:defRPr>
      </a:lvl2pPr>
      <a:lvl3pPr marL="1219037" algn="l" defTabSz="1219037" rtl="0" eaLnBrk="1" latinLnBrk="0" hangingPunct="1">
        <a:defRPr sz="2400" kern="1200">
          <a:solidFill>
            <a:schemeClr val="tx1"/>
          </a:solidFill>
          <a:latin typeface="+mn-lt"/>
          <a:ea typeface="+mn-ea"/>
          <a:cs typeface="+mn-cs"/>
        </a:defRPr>
      </a:lvl3pPr>
      <a:lvl4pPr marL="1828556" algn="l" defTabSz="1219037" rtl="0" eaLnBrk="1" latinLnBrk="0" hangingPunct="1">
        <a:defRPr sz="2400" kern="1200">
          <a:solidFill>
            <a:schemeClr val="tx1"/>
          </a:solidFill>
          <a:latin typeface="+mn-lt"/>
          <a:ea typeface="+mn-ea"/>
          <a:cs typeface="+mn-cs"/>
        </a:defRPr>
      </a:lvl4pPr>
      <a:lvl5pPr marL="2438074" algn="l" defTabSz="1219037" rtl="0" eaLnBrk="1" latinLnBrk="0" hangingPunct="1">
        <a:defRPr sz="2400" kern="1200">
          <a:solidFill>
            <a:schemeClr val="tx1"/>
          </a:solidFill>
          <a:latin typeface="+mn-lt"/>
          <a:ea typeface="+mn-ea"/>
          <a:cs typeface="+mn-cs"/>
        </a:defRPr>
      </a:lvl5pPr>
      <a:lvl6pPr marL="3047592" algn="l" defTabSz="1219037" rtl="0" eaLnBrk="1" latinLnBrk="0" hangingPunct="1">
        <a:defRPr sz="2400" kern="1200">
          <a:solidFill>
            <a:schemeClr val="tx1"/>
          </a:solidFill>
          <a:latin typeface="+mn-lt"/>
          <a:ea typeface="+mn-ea"/>
          <a:cs typeface="+mn-cs"/>
        </a:defRPr>
      </a:lvl6pPr>
      <a:lvl7pPr marL="3657111" algn="l" defTabSz="1219037" rtl="0" eaLnBrk="1" latinLnBrk="0" hangingPunct="1">
        <a:defRPr sz="2400" kern="1200">
          <a:solidFill>
            <a:schemeClr val="tx1"/>
          </a:solidFill>
          <a:latin typeface="+mn-lt"/>
          <a:ea typeface="+mn-ea"/>
          <a:cs typeface="+mn-cs"/>
        </a:defRPr>
      </a:lvl7pPr>
      <a:lvl8pPr marL="4266630" algn="l" defTabSz="1219037" rtl="0" eaLnBrk="1" latinLnBrk="0" hangingPunct="1">
        <a:defRPr sz="2400" kern="1200">
          <a:solidFill>
            <a:schemeClr val="tx1"/>
          </a:solidFill>
          <a:latin typeface="+mn-lt"/>
          <a:ea typeface="+mn-ea"/>
          <a:cs typeface="+mn-cs"/>
        </a:defRPr>
      </a:lvl8pPr>
      <a:lvl9pPr marL="4876148" algn="l" defTabSz="12190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BA916F-F012-4E5E-AD23-A180F631C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8187" y="0"/>
            <a:ext cx="610174" cy="625553"/>
          </a:xfrm>
          <a:prstGeom prst="rect">
            <a:avLst/>
          </a:prstGeom>
        </p:spPr>
      </p:pic>
      <p:sp>
        <p:nvSpPr>
          <p:cNvPr id="7" name="TextBox 6">
            <a:extLst>
              <a:ext uri="{FF2B5EF4-FFF2-40B4-BE49-F238E27FC236}">
                <a16:creationId xmlns:a16="http://schemas.microsoft.com/office/drawing/2014/main" id="{D2AEE46F-5CE4-44FE-9B23-0D6CA803A6D4}"/>
              </a:ext>
            </a:extLst>
          </p:cNvPr>
          <p:cNvSpPr txBox="1"/>
          <p:nvPr/>
        </p:nvSpPr>
        <p:spPr>
          <a:xfrm>
            <a:off x="264939" y="1485578"/>
            <a:ext cx="11843422" cy="1408847"/>
          </a:xfrm>
          <a:prstGeom prst="rect">
            <a:avLst/>
          </a:prstGeom>
          <a:noFill/>
        </p:spPr>
        <p:txBody>
          <a:bodyPr wrap="square" rtlCol="0">
            <a:spAutoFit/>
          </a:bodyPr>
          <a:lstStyle/>
          <a:p>
            <a:pPr>
              <a:lnSpc>
                <a:spcPct val="150000"/>
              </a:lnSpc>
            </a:pPr>
            <a:r>
              <a:rPr lang="en-US" sz="3600" b="1" dirty="0">
                <a:solidFill>
                  <a:schemeClr val="bg1"/>
                </a:solidFill>
              </a:rPr>
              <a:t>Geographical Addressing</a:t>
            </a:r>
          </a:p>
          <a:p>
            <a:pPr>
              <a:lnSpc>
                <a:spcPct val="150000"/>
              </a:lnSpc>
            </a:pPr>
            <a:r>
              <a:rPr lang="en-US" b="1" dirty="0">
                <a:solidFill>
                  <a:schemeClr val="bg1"/>
                </a:solidFill>
              </a:rPr>
              <a:t>A vehicle to address scalability in LEO Networks</a:t>
            </a:r>
          </a:p>
        </p:txBody>
      </p:sp>
      <p:sp>
        <p:nvSpPr>
          <p:cNvPr id="10" name="Text Placeholder 2">
            <a:extLst>
              <a:ext uri="{FF2B5EF4-FFF2-40B4-BE49-F238E27FC236}">
                <a16:creationId xmlns:a16="http://schemas.microsoft.com/office/drawing/2014/main" id="{4C5D9A8A-EA0D-43BA-800A-D5102A150CC4}"/>
              </a:ext>
            </a:extLst>
          </p:cNvPr>
          <p:cNvSpPr txBox="1">
            <a:spLocks/>
          </p:cNvSpPr>
          <p:nvPr/>
        </p:nvSpPr>
        <p:spPr>
          <a:xfrm>
            <a:off x="758328" y="4489552"/>
            <a:ext cx="10811867" cy="2108594"/>
          </a:xfrm>
          <a:prstGeom prst="rect">
            <a:avLst/>
          </a:prstGeom>
        </p:spPr>
        <p:txBody>
          <a:bodyPr/>
          <a:lstStyle>
            <a:lvl1pPr marL="457138" indent="-457138" algn="l" defTabSz="1219037"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467" indent="-380950" algn="l" defTabSz="1219037"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3795" indent="-304761" algn="l" defTabSz="1219037"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31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2835" indent="-304761" algn="l" defTabSz="1219037"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2352"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871"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390"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907" indent="-304761" algn="l" defTabSz="12190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2800" dirty="0"/>
              <a:t>Arashmid Akhavain</a:t>
            </a:r>
          </a:p>
          <a:p>
            <a:pPr marL="0" indent="0">
              <a:buNone/>
            </a:pPr>
            <a:r>
              <a:rPr lang="en-US" sz="1800" dirty="0"/>
              <a:t>Huawei Technologies Canada</a:t>
            </a:r>
          </a:p>
          <a:p>
            <a:pPr marL="0" indent="0">
              <a:buNone/>
            </a:pPr>
            <a:endParaRPr lang="en-US" sz="1800" dirty="0"/>
          </a:p>
          <a:p>
            <a:pPr marL="0" indent="0">
              <a:buNone/>
            </a:pPr>
            <a:r>
              <a:rPr lang="en-US" sz="1800" dirty="0"/>
              <a:t>IETF 122 – Bangkok </a:t>
            </a:r>
          </a:p>
          <a:p>
            <a:pPr marL="0" indent="0">
              <a:buNone/>
            </a:pPr>
            <a:r>
              <a:rPr lang="en-US" sz="1800" dirty="0"/>
              <a:t>March 2025</a:t>
            </a:r>
          </a:p>
        </p:txBody>
      </p:sp>
    </p:spTree>
    <p:extLst>
      <p:ext uri="{BB962C8B-B14F-4D97-AF65-F5344CB8AC3E}">
        <p14:creationId xmlns:p14="http://schemas.microsoft.com/office/powerpoint/2010/main" val="9086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Isosceles Triangle 145">
            <a:extLst>
              <a:ext uri="{FF2B5EF4-FFF2-40B4-BE49-F238E27FC236}">
                <a16:creationId xmlns:a16="http://schemas.microsoft.com/office/drawing/2014/main" id="{0B2F6BEF-56FB-468B-A8B0-09F2FDD1F9E5}"/>
              </a:ext>
            </a:extLst>
          </p:cNvPr>
          <p:cNvSpPr/>
          <p:nvPr/>
        </p:nvSpPr>
        <p:spPr>
          <a:xfrm flipV="1">
            <a:off x="-1679277" y="0"/>
            <a:ext cx="15697744" cy="8902402"/>
          </a:xfrm>
          <a:prstGeom prst="triangle">
            <a:avLst>
              <a:gd name="adj" fmla="val 49167"/>
            </a:avLst>
          </a:prstGeom>
          <a:solidFill>
            <a:srgbClr val="404040">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F9EFAC70-08A4-4C8A-840C-E59036CBE322}"/>
              </a:ext>
            </a:extLst>
          </p:cNvPr>
          <p:cNvSpPr/>
          <p:nvPr/>
        </p:nvSpPr>
        <p:spPr>
          <a:xfrm>
            <a:off x="3289275" y="4655950"/>
            <a:ext cx="5616624" cy="1476665"/>
          </a:xfrm>
          <a:prstGeom prst="can">
            <a:avLst>
              <a:gd name="adj" fmla="val 50000"/>
            </a:avLst>
          </a:prstGeom>
          <a:solidFill>
            <a:srgbClr val="00B050">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c 80">
            <a:extLst>
              <a:ext uri="{FF2B5EF4-FFF2-40B4-BE49-F238E27FC236}">
                <a16:creationId xmlns:a16="http://schemas.microsoft.com/office/drawing/2014/main" id="{5645BBE5-04F6-4E84-9B33-1569B559634B}"/>
              </a:ext>
            </a:extLst>
          </p:cNvPr>
          <p:cNvSpPr/>
          <p:nvPr/>
        </p:nvSpPr>
        <p:spPr>
          <a:xfrm rot="18433472">
            <a:off x="-1324810" y="1300425"/>
            <a:ext cx="14844018" cy="15127786"/>
          </a:xfrm>
          <a:prstGeom prst="arc">
            <a:avLst>
              <a:gd name="adj1" fmla="val 16200000"/>
              <a:gd name="adj2" fmla="val 969653"/>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57DC3566-4F30-41B5-8B37-FC82C0915F7C}"/>
              </a:ext>
            </a:extLst>
          </p:cNvPr>
          <p:cNvPicPr>
            <a:picLocks noChangeAspect="1"/>
          </p:cNvPicPr>
          <p:nvPr/>
        </p:nvPicPr>
        <p:blipFill>
          <a:blip r:embed="rId2"/>
          <a:stretch>
            <a:fillRect/>
          </a:stretch>
        </p:blipFill>
        <p:spPr>
          <a:xfrm rot="1951804">
            <a:off x="3093920" y="1860120"/>
            <a:ext cx="802096" cy="278572"/>
          </a:xfrm>
          <a:prstGeom prst="rect">
            <a:avLst/>
          </a:prstGeom>
        </p:spPr>
      </p:pic>
      <p:pic>
        <p:nvPicPr>
          <p:cNvPr id="6" name="Picture 5">
            <a:extLst>
              <a:ext uri="{FF2B5EF4-FFF2-40B4-BE49-F238E27FC236}">
                <a16:creationId xmlns:a16="http://schemas.microsoft.com/office/drawing/2014/main" id="{4DE5EAEF-B601-4DCC-BAEC-E57922BE3681}"/>
              </a:ext>
            </a:extLst>
          </p:cNvPr>
          <p:cNvPicPr>
            <a:picLocks noChangeAspect="1"/>
          </p:cNvPicPr>
          <p:nvPr/>
        </p:nvPicPr>
        <p:blipFill>
          <a:blip r:embed="rId2"/>
          <a:stretch>
            <a:fillRect/>
          </a:stretch>
        </p:blipFill>
        <p:spPr>
          <a:xfrm rot="1951804">
            <a:off x="4297592" y="1546440"/>
            <a:ext cx="802096" cy="278572"/>
          </a:xfrm>
          <a:prstGeom prst="rect">
            <a:avLst/>
          </a:prstGeom>
        </p:spPr>
      </p:pic>
      <p:pic>
        <p:nvPicPr>
          <p:cNvPr id="7" name="Picture 6">
            <a:extLst>
              <a:ext uri="{FF2B5EF4-FFF2-40B4-BE49-F238E27FC236}">
                <a16:creationId xmlns:a16="http://schemas.microsoft.com/office/drawing/2014/main" id="{C8631D0C-ED3B-404C-B5F1-EF9F56E7DE99}"/>
              </a:ext>
            </a:extLst>
          </p:cNvPr>
          <p:cNvPicPr>
            <a:picLocks noChangeAspect="1"/>
          </p:cNvPicPr>
          <p:nvPr/>
        </p:nvPicPr>
        <p:blipFill>
          <a:blip r:embed="rId2"/>
          <a:stretch>
            <a:fillRect/>
          </a:stretch>
        </p:blipFill>
        <p:spPr>
          <a:xfrm rot="1951804">
            <a:off x="5501264" y="1410913"/>
            <a:ext cx="802096" cy="278572"/>
          </a:xfrm>
          <a:prstGeom prst="rect">
            <a:avLst/>
          </a:prstGeom>
        </p:spPr>
      </p:pic>
      <p:pic>
        <p:nvPicPr>
          <p:cNvPr id="27" name="Picture 26">
            <a:extLst>
              <a:ext uri="{FF2B5EF4-FFF2-40B4-BE49-F238E27FC236}">
                <a16:creationId xmlns:a16="http://schemas.microsoft.com/office/drawing/2014/main" id="{DBD4A241-9E68-46EC-8083-401F49B4D87F}"/>
              </a:ext>
            </a:extLst>
          </p:cNvPr>
          <p:cNvPicPr>
            <a:picLocks noChangeAspect="1"/>
          </p:cNvPicPr>
          <p:nvPr/>
        </p:nvPicPr>
        <p:blipFill>
          <a:blip r:embed="rId2"/>
          <a:stretch>
            <a:fillRect/>
          </a:stretch>
        </p:blipFill>
        <p:spPr>
          <a:xfrm rot="1951804">
            <a:off x="6704935" y="1547051"/>
            <a:ext cx="802096" cy="278572"/>
          </a:xfrm>
          <a:prstGeom prst="rect">
            <a:avLst/>
          </a:prstGeom>
        </p:spPr>
      </p:pic>
      <p:pic>
        <p:nvPicPr>
          <p:cNvPr id="28" name="Picture 27">
            <a:extLst>
              <a:ext uri="{FF2B5EF4-FFF2-40B4-BE49-F238E27FC236}">
                <a16:creationId xmlns:a16="http://schemas.microsoft.com/office/drawing/2014/main" id="{2F580557-F303-41F4-A0A2-953ED51BB4D6}"/>
              </a:ext>
            </a:extLst>
          </p:cNvPr>
          <p:cNvPicPr>
            <a:picLocks noChangeAspect="1"/>
          </p:cNvPicPr>
          <p:nvPr/>
        </p:nvPicPr>
        <p:blipFill>
          <a:blip r:embed="rId2"/>
          <a:stretch>
            <a:fillRect/>
          </a:stretch>
        </p:blipFill>
        <p:spPr>
          <a:xfrm rot="1951804">
            <a:off x="7908606" y="1744007"/>
            <a:ext cx="802096" cy="278572"/>
          </a:xfrm>
          <a:prstGeom prst="rect">
            <a:avLst/>
          </a:prstGeom>
        </p:spPr>
      </p:pic>
      <p:pic>
        <p:nvPicPr>
          <p:cNvPr id="34" name="Picture 33">
            <a:extLst>
              <a:ext uri="{FF2B5EF4-FFF2-40B4-BE49-F238E27FC236}">
                <a16:creationId xmlns:a16="http://schemas.microsoft.com/office/drawing/2014/main" id="{A919AE04-7458-4A21-AF90-7AACA43422D4}"/>
              </a:ext>
            </a:extLst>
          </p:cNvPr>
          <p:cNvPicPr>
            <a:picLocks noChangeAspect="1"/>
          </p:cNvPicPr>
          <p:nvPr/>
        </p:nvPicPr>
        <p:blipFill>
          <a:blip r:embed="rId2"/>
          <a:stretch>
            <a:fillRect/>
          </a:stretch>
        </p:blipFill>
        <p:spPr>
          <a:xfrm rot="1951804">
            <a:off x="4340447" y="2030937"/>
            <a:ext cx="802096" cy="278572"/>
          </a:xfrm>
          <a:prstGeom prst="rect">
            <a:avLst/>
          </a:prstGeom>
        </p:spPr>
      </p:pic>
      <p:pic>
        <p:nvPicPr>
          <p:cNvPr id="35" name="Picture 34">
            <a:extLst>
              <a:ext uri="{FF2B5EF4-FFF2-40B4-BE49-F238E27FC236}">
                <a16:creationId xmlns:a16="http://schemas.microsoft.com/office/drawing/2014/main" id="{24BD067B-708F-4DAC-8E8C-322EC5590707}"/>
              </a:ext>
            </a:extLst>
          </p:cNvPr>
          <p:cNvPicPr>
            <a:picLocks noChangeAspect="1"/>
          </p:cNvPicPr>
          <p:nvPr/>
        </p:nvPicPr>
        <p:blipFill>
          <a:blip r:embed="rId2"/>
          <a:stretch>
            <a:fillRect/>
          </a:stretch>
        </p:blipFill>
        <p:spPr>
          <a:xfrm rot="1951804">
            <a:off x="5544119" y="1895410"/>
            <a:ext cx="802096" cy="278572"/>
          </a:xfrm>
          <a:prstGeom prst="rect">
            <a:avLst/>
          </a:prstGeom>
        </p:spPr>
      </p:pic>
      <p:pic>
        <p:nvPicPr>
          <p:cNvPr id="36" name="Picture 35">
            <a:extLst>
              <a:ext uri="{FF2B5EF4-FFF2-40B4-BE49-F238E27FC236}">
                <a16:creationId xmlns:a16="http://schemas.microsoft.com/office/drawing/2014/main" id="{DA57C278-C6C9-4CCC-96F0-221CB38539E1}"/>
              </a:ext>
            </a:extLst>
          </p:cNvPr>
          <p:cNvPicPr>
            <a:picLocks noChangeAspect="1"/>
          </p:cNvPicPr>
          <p:nvPr/>
        </p:nvPicPr>
        <p:blipFill>
          <a:blip r:embed="rId2"/>
          <a:stretch>
            <a:fillRect/>
          </a:stretch>
        </p:blipFill>
        <p:spPr>
          <a:xfrm rot="1951804">
            <a:off x="6747790" y="2031548"/>
            <a:ext cx="802096" cy="278572"/>
          </a:xfrm>
          <a:prstGeom prst="rect">
            <a:avLst/>
          </a:prstGeom>
        </p:spPr>
      </p:pic>
      <p:sp>
        <p:nvSpPr>
          <p:cNvPr id="84" name="Arc 83">
            <a:extLst>
              <a:ext uri="{FF2B5EF4-FFF2-40B4-BE49-F238E27FC236}">
                <a16:creationId xmlns:a16="http://schemas.microsoft.com/office/drawing/2014/main" id="{B0D7766A-A3B1-436A-A7D2-75952D88069C}"/>
              </a:ext>
            </a:extLst>
          </p:cNvPr>
          <p:cNvSpPr/>
          <p:nvPr/>
        </p:nvSpPr>
        <p:spPr>
          <a:xfrm rot="18433472">
            <a:off x="-1252802" y="1887038"/>
            <a:ext cx="14844018" cy="15127786"/>
          </a:xfrm>
          <a:prstGeom prst="arc">
            <a:avLst>
              <a:gd name="adj1" fmla="val 16200000"/>
              <a:gd name="adj2" fmla="val 969653"/>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E0C48119-CDFD-4EB0-A4EE-76CF2A5565C1}"/>
              </a:ext>
            </a:extLst>
          </p:cNvPr>
          <p:cNvCxnSpPr>
            <a:cxnSpLocks/>
          </p:cNvCxnSpPr>
          <p:nvPr/>
        </p:nvCxnSpPr>
        <p:spPr>
          <a:xfrm>
            <a:off x="4768602" y="1714908"/>
            <a:ext cx="55880" cy="361142"/>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7E9DB8A-A800-4525-859B-15468BD679DA}"/>
              </a:ext>
            </a:extLst>
          </p:cNvPr>
          <p:cNvCxnSpPr>
            <a:cxnSpLocks/>
          </p:cNvCxnSpPr>
          <p:nvPr/>
        </p:nvCxnSpPr>
        <p:spPr>
          <a:xfrm>
            <a:off x="5953571" y="1561336"/>
            <a:ext cx="55880" cy="361142"/>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7F3381E-C38A-49D8-A38D-F4AA303B8160}"/>
              </a:ext>
            </a:extLst>
          </p:cNvPr>
          <p:cNvCxnSpPr>
            <a:cxnSpLocks/>
          </p:cNvCxnSpPr>
          <p:nvPr/>
        </p:nvCxnSpPr>
        <p:spPr>
          <a:xfrm>
            <a:off x="7169987" y="1714908"/>
            <a:ext cx="55880" cy="361142"/>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EFF782-39E0-43CC-A571-DC875AE1BA61}"/>
              </a:ext>
            </a:extLst>
          </p:cNvPr>
          <p:cNvCxnSpPr>
            <a:cxnSpLocks/>
          </p:cNvCxnSpPr>
          <p:nvPr/>
        </p:nvCxnSpPr>
        <p:spPr>
          <a:xfrm>
            <a:off x="8363075" y="1922478"/>
            <a:ext cx="55880" cy="361142"/>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8DF448F3-DE96-45A1-858D-73B5315017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12845" y="4753807"/>
            <a:ext cx="353055" cy="489133"/>
          </a:xfrm>
          <a:prstGeom prst="rect">
            <a:avLst/>
          </a:prstGeom>
        </p:spPr>
      </p:pic>
      <p:pic>
        <p:nvPicPr>
          <p:cNvPr id="97" name="Picture 96">
            <a:extLst>
              <a:ext uri="{FF2B5EF4-FFF2-40B4-BE49-F238E27FC236}">
                <a16:creationId xmlns:a16="http://schemas.microsoft.com/office/drawing/2014/main" id="{3248D1B3-3D91-4645-87DB-0D767A20DC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20924" y="4753807"/>
            <a:ext cx="353055" cy="489133"/>
          </a:xfrm>
          <a:prstGeom prst="rect">
            <a:avLst/>
          </a:prstGeom>
        </p:spPr>
      </p:pic>
      <p:pic>
        <p:nvPicPr>
          <p:cNvPr id="98" name="Picture 97">
            <a:extLst>
              <a:ext uri="{FF2B5EF4-FFF2-40B4-BE49-F238E27FC236}">
                <a16:creationId xmlns:a16="http://schemas.microsoft.com/office/drawing/2014/main" id="{2831F3C9-ED0B-4C45-BB32-0F44F5CC409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29003" y="4753807"/>
            <a:ext cx="353055" cy="489133"/>
          </a:xfrm>
          <a:prstGeom prst="rect">
            <a:avLst/>
          </a:prstGeom>
        </p:spPr>
      </p:pic>
      <p:sp>
        <p:nvSpPr>
          <p:cNvPr id="100" name="椭圆 87">
            <a:extLst>
              <a:ext uri="{FF2B5EF4-FFF2-40B4-BE49-F238E27FC236}">
                <a16:creationId xmlns:a16="http://schemas.microsoft.com/office/drawing/2014/main" id="{25BAE9C8-B820-4ECB-8B1F-9058EC2EB8F5}"/>
              </a:ext>
            </a:extLst>
          </p:cNvPr>
          <p:cNvSpPr/>
          <p:nvPr/>
        </p:nvSpPr>
        <p:spPr>
          <a:xfrm>
            <a:off x="7409213" y="4887215"/>
            <a:ext cx="82611" cy="74895"/>
          </a:xfrm>
          <a:prstGeom prst="ellipse">
            <a:avLst/>
          </a:prstGeom>
          <a:solidFill>
            <a:sysClr val="window" lastClr="FFFFFF">
              <a:lumMod val="85000"/>
            </a:sysClr>
          </a:solidFill>
          <a:ln w="25400" cap="flat" cmpd="sng" algn="ctr">
            <a:noFill/>
            <a:prstDash val="solid"/>
          </a:ln>
          <a:effectLst/>
        </p:spPr>
        <p:txBody>
          <a:bodyPr rtlCol="0" anchor="ctr"/>
          <a:lstStyle/>
          <a:p>
            <a:pPr marL="0" marR="0" lvl="0" indent="0" algn="ctr" defTabSz="1244121" eaLnBrk="1" fontAlgn="auto" latinLnBrk="0" hangingPunct="0">
              <a:lnSpc>
                <a:spcPct val="130000"/>
              </a:lnSpc>
              <a:spcBef>
                <a:spcPts val="0"/>
              </a:spcBef>
              <a:spcAft>
                <a:spcPts val="0"/>
              </a:spcAft>
              <a:buClrTx/>
              <a:buSzTx/>
              <a:buFont typeface="Wingdings" pitchFamily="2" charset="2"/>
              <a:buNone/>
              <a:tabLst/>
              <a:defRPr/>
            </a:pPr>
            <a:endParaRPr kumimoji="0" lang="zh-CN" altLang="en-US" sz="378" b="0" i="0" u="none" strike="noStrike" kern="0" cap="none" spc="0" normalizeH="0" baseline="0" noProof="0">
              <a:ln>
                <a:noFill/>
              </a:ln>
              <a:solidFill>
                <a:prstClr val="white"/>
              </a:solidFill>
              <a:effectLst/>
              <a:uLnTx/>
              <a:uFillTx/>
              <a:latin typeface="Arial"/>
              <a:ea typeface="微软雅黑"/>
              <a:cs typeface="+mn-cs"/>
              <a:sym typeface="Gotham Book"/>
            </a:endParaRPr>
          </a:p>
        </p:txBody>
      </p:sp>
      <p:sp>
        <p:nvSpPr>
          <p:cNvPr id="101" name="Oval 146">
            <a:extLst>
              <a:ext uri="{FF2B5EF4-FFF2-40B4-BE49-F238E27FC236}">
                <a16:creationId xmlns:a16="http://schemas.microsoft.com/office/drawing/2014/main" id="{E5EAA31F-5765-4D58-8BF5-843E93EEC19E}"/>
              </a:ext>
            </a:extLst>
          </p:cNvPr>
          <p:cNvSpPr>
            <a:spLocks noChangeAspect="1"/>
          </p:cNvSpPr>
          <p:nvPr/>
        </p:nvSpPr>
        <p:spPr bwMode="auto">
          <a:xfrm>
            <a:off x="7318784" y="4755987"/>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2" name="Oval 147">
            <a:extLst>
              <a:ext uri="{FF2B5EF4-FFF2-40B4-BE49-F238E27FC236}">
                <a16:creationId xmlns:a16="http://schemas.microsoft.com/office/drawing/2014/main" id="{5305D9E6-9652-4B66-A686-C9AF94637E5E}"/>
              </a:ext>
            </a:extLst>
          </p:cNvPr>
          <p:cNvSpPr>
            <a:spLocks noChangeAspect="1"/>
          </p:cNvSpPr>
          <p:nvPr/>
        </p:nvSpPr>
        <p:spPr bwMode="auto">
          <a:xfrm>
            <a:off x="7386960" y="4755987"/>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3" name="Oval 148">
            <a:extLst>
              <a:ext uri="{FF2B5EF4-FFF2-40B4-BE49-F238E27FC236}">
                <a16:creationId xmlns:a16="http://schemas.microsoft.com/office/drawing/2014/main" id="{AA51C5C0-E67F-46EC-B5CD-6E1DE25A8801}"/>
              </a:ext>
            </a:extLst>
          </p:cNvPr>
          <p:cNvSpPr>
            <a:spLocks noChangeAspect="1"/>
          </p:cNvSpPr>
          <p:nvPr/>
        </p:nvSpPr>
        <p:spPr bwMode="auto">
          <a:xfrm>
            <a:off x="7455136" y="4755987"/>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4" name="Oval 149">
            <a:extLst>
              <a:ext uri="{FF2B5EF4-FFF2-40B4-BE49-F238E27FC236}">
                <a16:creationId xmlns:a16="http://schemas.microsoft.com/office/drawing/2014/main" id="{F96F78BE-C857-4970-9AB3-71E5EC171DDD}"/>
              </a:ext>
            </a:extLst>
          </p:cNvPr>
          <p:cNvSpPr>
            <a:spLocks noChangeAspect="1"/>
          </p:cNvSpPr>
          <p:nvPr/>
        </p:nvSpPr>
        <p:spPr bwMode="auto">
          <a:xfrm>
            <a:off x="7523313" y="4755987"/>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5" name="Oval 150">
            <a:extLst>
              <a:ext uri="{FF2B5EF4-FFF2-40B4-BE49-F238E27FC236}">
                <a16:creationId xmlns:a16="http://schemas.microsoft.com/office/drawing/2014/main" id="{9B3D1561-5900-4885-82DD-9E015491B71C}"/>
              </a:ext>
            </a:extLst>
          </p:cNvPr>
          <p:cNvSpPr>
            <a:spLocks noChangeAspect="1"/>
          </p:cNvSpPr>
          <p:nvPr/>
        </p:nvSpPr>
        <p:spPr bwMode="auto">
          <a:xfrm>
            <a:off x="7318784" y="4814308"/>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6" name="Oval 151">
            <a:extLst>
              <a:ext uri="{FF2B5EF4-FFF2-40B4-BE49-F238E27FC236}">
                <a16:creationId xmlns:a16="http://schemas.microsoft.com/office/drawing/2014/main" id="{1244C573-ABF1-4C31-B04E-301C7BC27A67}"/>
              </a:ext>
            </a:extLst>
          </p:cNvPr>
          <p:cNvSpPr>
            <a:spLocks noChangeAspect="1"/>
          </p:cNvSpPr>
          <p:nvPr/>
        </p:nvSpPr>
        <p:spPr bwMode="auto">
          <a:xfrm>
            <a:off x="7386960" y="4814308"/>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7" name="Oval 152">
            <a:extLst>
              <a:ext uri="{FF2B5EF4-FFF2-40B4-BE49-F238E27FC236}">
                <a16:creationId xmlns:a16="http://schemas.microsoft.com/office/drawing/2014/main" id="{6564CB73-11D7-4F9E-9464-E6D805D737A4}"/>
              </a:ext>
            </a:extLst>
          </p:cNvPr>
          <p:cNvSpPr>
            <a:spLocks noChangeAspect="1"/>
          </p:cNvSpPr>
          <p:nvPr/>
        </p:nvSpPr>
        <p:spPr bwMode="auto">
          <a:xfrm>
            <a:off x="7455136" y="4814308"/>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8" name="Oval 153">
            <a:extLst>
              <a:ext uri="{FF2B5EF4-FFF2-40B4-BE49-F238E27FC236}">
                <a16:creationId xmlns:a16="http://schemas.microsoft.com/office/drawing/2014/main" id="{C1A9B175-2475-4BFB-8F0E-C7600D1CD1F4}"/>
              </a:ext>
            </a:extLst>
          </p:cNvPr>
          <p:cNvSpPr>
            <a:spLocks noChangeAspect="1"/>
          </p:cNvSpPr>
          <p:nvPr/>
        </p:nvSpPr>
        <p:spPr bwMode="auto">
          <a:xfrm>
            <a:off x="7523313" y="4814308"/>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09" name="Oval 154">
            <a:extLst>
              <a:ext uri="{FF2B5EF4-FFF2-40B4-BE49-F238E27FC236}">
                <a16:creationId xmlns:a16="http://schemas.microsoft.com/office/drawing/2014/main" id="{2F0BFDEA-846E-4372-957A-0E8C4311E29C}"/>
              </a:ext>
            </a:extLst>
          </p:cNvPr>
          <p:cNvSpPr>
            <a:spLocks noChangeAspect="1"/>
          </p:cNvSpPr>
          <p:nvPr/>
        </p:nvSpPr>
        <p:spPr bwMode="auto">
          <a:xfrm>
            <a:off x="7318784" y="487263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0" name="Oval 155">
            <a:extLst>
              <a:ext uri="{FF2B5EF4-FFF2-40B4-BE49-F238E27FC236}">
                <a16:creationId xmlns:a16="http://schemas.microsoft.com/office/drawing/2014/main" id="{C6C540B9-204F-42E2-BB7A-CC03E34C4C6F}"/>
              </a:ext>
            </a:extLst>
          </p:cNvPr>
          <p:cNvSpPr>
            <a:spLocks noChangeAspect="1"/>
          </p:cNvSpPr>
          <p:nvPr/>
        </p:nvSpPr>
        <p:spPr bwMode="auto">
          <a:xfrm>
            <a:off x="7386960" y="487263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1" name="Oval 156">
            <a:extLst>
              <a:ext uri="{FF2B5EF4-FFF2-40B4-BE49-F238E27FC236}">
                <a16:creationId xmlns:a16="http://schemas.microsoft.com/office/drawing/2014/main" id="{50F9387D-6E4D-4532-A931-417DD654BE21}"/>
              </a:ext>
            </a:extLst>
          </p:cNvPr>
          <p:cNvSpPr>
            <a:spLocks noChangeAspect="1"/>
          </p:cNvSpPr>
          <p:nvPr/>
        </p:nvSpPr>
        <p:spPr bwMode="auto">
          <a:xfrm>
            <a:off x="7455136" y="487263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2" name="Oval 157">
            <a:extLst>
              <a:ext uri="{FF2B5EF4-FFF2-40B4-BE49-F238E27FC236}">
                <a16:creationId xmlns:a16="http://schemas.microsoft.com/office/drawing/2014/main" id="{FD89D042-6186-4362-AC40-C403DB3C2510}"/>
              </a:ext>
            </a:extLst>
          </p:cNvPr>
          <p:cNvSpPr>
            <a:spLocks noChangeAspect="1"/>
          </p:cNvSpPr>
          <p:nvPr/>
        </p:nvSpPr>
        <p:spPr bwMode="auto">
          <a:xfrm>
            <a:off x="7523313" y="487263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3" name="Oval 158">
            <a:extLst>
              <a:ext uri="{FF2B5EF4-FFF2-40B4-BE49-F238E27FC236}">
                <a16:creationId xmlns:a16="http://schemas.microsoft.com/office/drawing/2014/main" id="{A73B4C6A-B512-4F0F-ACC9-0EC2B8B14D09}"/>
              </a:ext>
            </a:extLst>
          </p:cNvPr>
          <p:cNvSpPr>
            <a:spLocks noChangeAspect="1"/>
          </p:cNvSpPr>
          <p:nvPr/>
        </p:nvSpPr>
        <p:spPr bwMode="auto">
          <a:xfrm>
            <a:off x="7318784" y="493095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4" name="Oval 159">
            <a:extLst>
              <a:ext uri="{FF2B5EF4-FFF2-40B4-BE49-F238E27FC236}">
                <a16:creationId xmlns:a16="http://schemas.microsoft.com/office/drawing/2014/main" id="{3DB0C699-4C33-4299-A348-E44273BD7C1D}"/>
              </a:ext>
            </a:extLst>
          </p:cNvPr>
          <p:cNvSpPr>
            <a:spLocks noChangeAspect="1"/>
          </p:cNvSpPr>
          <p:nvPr/>
        </p:nvSpPr>
        <p:spPr bwMode="auto">
          <a:xfrm>
            <a:off x="7386960" y="493095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5" name="Oval 160">
            <a:extLst>
              <a:ext uri="{FF2B5EF4-FFF2-40B4-BE49-F238E27FC236}">
                <a16:creationId xmlns:a16="http://schemas.microsoft.com/office/drawing/2014/main" id="{CA2E0D7D-46B0-4DA4-A849-7A0BE4DA86D8}"/>
              </a:ext>
            </a:extLst>
          </p:cNvPr>
          <p:cNvSpPr>
            <a:spLocks noChangeAspect="1"/>
          </p:cNvSpPr>
          <p:nvPr/>
        </p:nvSpPr>
        <p:spPr bwMode="auto">
          <a:xfrm>
            <a:off x="7455136" y="493095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6" name="Oval 161">
            <a:extLst>
              <a:ext uri="{FF2B5EF4-FFF2-40B4-BE49-F238E27FC236}">
                <a16:creationId xmlns:a16="http://schemas.microsoft.com/office/drawing/2014/main" id="{5C3A9938-45CB-4F78-B687-C457056D7F7A}"/>
              </a:ext>
            </a:extLst>
          </p:cNvPr>
          <p:cNvSpPr>
            <a:spLocks noChangeAspect="1"/>
          </p:cNvSpPr>
          <p:nvPr/>
        </p:nvSpPr>
        <p:spPr bwMode="auto">
          <a:xfrm>
            <a:off x="7523313" y="4930950"/>
            <a:ext cx="59651" cy="57226"/>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17" name="任意多边形 104">
            <a:extLst>
              <a:ext uri="{FF2B5EF4-FFF2-40B4-BE49-F238E27FC236}">
                <a16:creationId xmlns:a16="http://schemas.microsoft.com/office/drawing/2014/main" id="{C8C67000-B423-426B-960D-B987E7EE7345}"/>
              </a:ext>
            </a:extLst>
          </p:cNvPr>
          <p:cNvSpPr/>
          <p:nvPr/>
        </p:nvSpPr>
        <p:spPr>
          <a:xfrm>
            <a:off x="7329736" y="4910708"/>
            <a:ext cx="241566" cy="332232"/>
          </a:xfrm>
          <a:custGeom>
            <a:avLst/>
            <a:gdLst>
              <a:gd name="connsiteX0" fmla="*/ 395827 w 777978"/>
              <a:gd name="connsiteY0" fmla="*/ 628697 h 1180215"/>
              <a:gd name="connsiteX1" fmla="*/ 284227 w 777978"/>
              <a:gd name="connsiteY1" fmla="*/ 740297 h 1180215"/>
              <a:gd name="connsiteX2" fmla="*/ 395827 w 777978"/>
              <a:gd name="connsiteY2" fmla="*/ 851897 h 1180215"/>
              <a:gd name="connsiteX3" fmla="*/ 507427 w 777978"/>
              <a:gd name="connsiteY3" fmla="*/ 740297 h 1180215"/>
              <a:gd name="connsiteX4" fmla="*/ 395827 w 777978"/>
              <a:gd name="connsiteY4" fmla="*/ 628697 h 1180215"/>
              <a:gd name="connsiteX5" fmla="*/ 372640 w 777978"/>
              <a:gd name="connsiteY5" fmla="*/ 405028 h 1180215"/>
              <a:gd name="connsiteX6" fmla="*/ 341008 w 777978"/>
              <a:gd name="connsiteY6" fmla="*/ 436660 h 1180215"/>
              <a:gd name="connsiteX7" fmla="*/ 341008 w 777978"/>
              <a:gd name="connsiteY7" fmla="*/ 481396 h 1180215"/>
              <a:gd name="connsiteX8" fmla="*/ 372640 w 777978"/>
              <a:gd name="connsiteY8" fmla="*/ 513028 h 1180215"/>
              <a:gd name="connsiteX9" fmla="*/ 417376 w 777978"/>
              <a:gd name="connsiteY9" fmla="*/ 513028 h 1180215"/>
              <a:gd name="connsiteX10" fmla="*/ 449008 w 777978"/>
              <a:gd name="connsiteY10" fmla="*/ 481396 h 1180215"/>
              <a:gd name="connsiteX11" fmla="*/ 449008 w 777978"/>
              <a:gd name="connsiteY11" fmla="*/ 436660 h 1180215"/>
              <a:gd name="connsiteX12" fmla="*/ 417376 w 777978"/>
              <a:gd name="connsiteY12" fmla="*/ 405028 h 1180215"/>
              <a:gd name="connsiteX13" fmla="*/ 388989 w 777978"/>
              <a:gd name="connsiteY13" fmla="*/ 0 h 1180215"/>
              <a:gd name="connsiteX14" fmla="*/ 777978 w 777978"/>
              <a:gd name="connsiteY14" fmla="*/ 1180215 h 1180215"/>
              <a:gd name="connsiteX15" fmla="*/ 762529 w 777978"/>
              <a:gd name="connsiteY15" fmla="*/ 1180215 h 1180215"/>
              <a:gd name="connsiteX16" fmla="*/ 684161 w 777978"/>
              <a:gd name="connsiteY16" fmla="*/ 1114437 h 1180215"/>
              <a:gd name="connsiteX17" fmla="*/ 387420 w 777978"/>
              <a:gd name="connsiteY17" fmla="*/ 971594 h 1180215"/>
              <a:gd name="connsiteX18" fmla="*/ 91428 w 777978"/>
              <a:gd name="connsiteY18" fmla="*/ 1116196 h 1180215"/>
              <a:gd name="connsiteX19" fmla="*/ 16024 w 777978"/>
              <a:gd name="connsiteY19" fmla="*/ 1180215 h 1180215"/>
              <a:gd name="connsiteX20" fmla="*/ 0 w 777978"/>
              <a:gd name="connsiteY20" fmla="*/ 1180215 h 118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7978" h="1180215">
                <a:moveTo>
                  <a:pt x="395827" y="628697"/>
                </a:moveTo>
                <a:cubicBezTo>
                  <a:pt x="334192" y="628697"/>
                  <a:pt x="284227" y="678662"/>
                  <a:pt x="284227" y="740297"/>
                </a:cubicBezTo>
                <a:cubicBezTo>
                  <a:pt x="284227" y="801932"/>
                  <a:pt x="334192" y="851897"/>
                  <a:pt x="395827" y="851897"/>
                </a:cubicBezTo>
                <a:cubicBezTo>
                  <a:pt x="457462" y="851897"/>
                  <a:pt x="507427" y="801932"/>
                  <a:pt x="507427" y="740297"/>
                </a:cubicBezTo>
                <a:cubicBezTo>
                  <a:pt x="507427" y="678662"/>
                  <a:pt x="457462" y="628697"/>
                  <a:pt x="395827" y="628697"/>
                </a:cubicBezTo>
                <a:close/>
                <a:moveTo>
                  <a:pt x="372640" y="405028"/>
                </a:moveTo>
                <a:lnTo>
                  <a:pt x="341008" y="436660"/>
                </a:lnTo>
                <a:lnTo>
                  <a:pt x="341008" y="481396"/>
                </a:lnTo>
                <a:lnTo>
                  <a:pt x="372640" y="513028"/>
                </a:lnTo>
                <a:lnTo>
                  <a:pt x="417376" y="513028"/>
                </a:lnTo>
                <a:lnTo>
                  <a:pt x="449008" y="481396"/>
                </a:lnTo>
                <a:lnTo>
                  <a:pt x="449008" y="436660"/>
                </a:lnTo>
                <a:lnTo>
                  <a:pt x="417376" y="405028"/>
                </a:lnTo>
                <a:close/>
                <a:moveTo>
                  <a:pt x="388989" y="0"/>
                </a:moveTo>
                <a:lnTo>
                  <a:pt x="777978" y="1180215"/>
                </a:lnTo>
                <a:lnTo>
                  <a:pt x="762529" y="1180215"/>
                </a:lnTo>
                <a:lnTo>
                  <a:pt x="684161" y="1114437"/>
                </a:lnTo>
                <a:cubicBezTo>
                  <a:pt x="585164" y="1034884"/>
                  <a:pt x="486209" y="971301"/>
                  <a:pt x="387420" y="971594"/>
                </a:cubicBezTo>
                <a:cubicBezTo>
                  <a:pt x="288631" y="971887"/>
                  <a:pt x="190009" y="1036057"/>
                  <a:pt x="91428" y="1116196"/>
                </a:cubicBezTo>
                <a:lnTo>
                  <a:pt x="16024" y="1180215"/>
                </a:lnTo>
                <a:lnTo>
                  <a:pt x="0" y="1180215"/>
                </a:ln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1244121" eaLnBrk="1" fontAlgn="auto" latinLnBrk="0" hangingPunct="0">
              <a:lnSpc>
                <a:spcPct val="130000"/>
              </a:lnSpc>
              <a:spcBef>
                <a:spcPts val="0"/>
              </a:spcBef>
              <a:spcAft>
                <a:spcPts val="0"/>
              </a:spcAft>
              <a:buClrTx/>
              <a:buSzTx/>
              <a:buFont typeface="Wingdings" pitchFamily="2" charset="2"/>
              <a:buNone/>
              <a:tabLst/>
              <a:defRPr/>
            </a:pPr>
            <a:endParaRPr kumimoji="0" lang="zh-CN" altLang="en-US" sz="378" b="0" i="0" u="none" strike="noStrike" kern="0" cap="none" spc="0" normalizeH="0" baseline="0" noProof="0">
              <a:ln>
                <a:noFill/>
              </a:ln>
              <a:solidFill>
                <a:prstClr val="white"/>
              </a:solidFill>
              <a:effectLst/>
              <a:uLnTx/>
              <a:uFillTx/>
              <a:latin typeface="Arial"/>
              <a:ea typeface="微软雅黑"/>
              <a:cs typeface="+mn-cs"/>
              <a:sym typeface="Gotham Book"/>
            </a:endParaRPr>
          </a:p>
        </p:txBody>
      </p:sp>
      <p:sp>
        <p:nvSpPr>
          <p:cNvPr id="119" name="椭圆 87">
            <a:extLst>
              <a:ext uri="{FF2B5EF4-FFF2-40B4-BE49-F238E27FC236}">
                <a16:creationId xmlns:a16="http://schemas.microsoft.com/office/drawing/2014/main" id="{A0764DAC-1773-41AC-9E49-316559696A24}"/>
              </a:ext>
            </a:extLst>
          </p:cNvPr>
          <p:cNvSpPr/>
          <p:nvPr/>
        </p:nvSpPr>
        <p:spPr>
          <a:xfrm>
            <a:off x="6848904" y="4885622"/>
            <a:ext cx="102155" cy="75230"/>
          </a:xfrm>
          <a:prstGeom prst="ellipse">
            <a:avLst/>
          </a:prstGeom>
          <a:solidFill>
            <a:sysClr val="window" lastClr="FFFFFF">
              <a:lumMod val="85000"/>
            </a:sysClr>
          </a:solidFill>
          <a:ln w="25400" cap="flat" cmpd="sng" algn="ctr">
            <a:noFill/>
            <a:prstDash val="solid"/>
          </a:ln>
          <a:effectLst/>
        </p:spPr>
        <p:txBody>
          <a:bodyPr rtlCol="0" anchor="ctr"/>
          <a:lstStyle/>
          <a:p>
            <a:pPr marL="0" marR="0" lvl="0" indent="0" algn="ctr" defTabSz="1244121" eaLnBrk="1" fontAlgn="auto" latinLnBrk="0" hangingPunct="0">
              <a:lnSpc>
                <a:spcPct val="130000"/>
              </a:lnSpc>
              <a:spcBef>
                <a:spcPts val="0"/>
              </a:spcBef>
              <a:spcAft>
                <a:spcPts val="0"/>
              </a:spcAft>
              <a:buClrTx/>
              <a:buSzTx/>
              <a:buFont typeface="Wingdings" pitchFamily="2" charset="2"/>
              <a:buNone/>
              <a:tabLst/>
              <a:defRPr/>
            </a:pPr>
            <a:endParaRPr kumimoji="0" lang="zh-CN" altLang="en-US" sz="378" b="0" i="0" u="none" strike="noStrike" kern="0" cap="none" spc="0" normalizeH="0" baseline="0" noProof="0">
              <a:ln>
                <a:noFill/>
              </a:ln>
              <a:solidFill>
                <a:prstClr val="white"/>
              </a:solidFill>
              <a:effectLst/>
              <a:uLnTx/>
              <a:uFillTx/>
              <a:latin typeface="Arial"/>
              <a:ea typeface="微软雅黑"/>
              <a:cs typeface="+mn-cs"/>
              <a:sym typeface="Gotham Book"/>
            </a:endParaRPr>
          </a:p>
        </p:txBody>
      </p:sp>
      <p:sp>
        <p:nvSpPr>
          <p:cNvPr id="120" name="Oval 146">
            <a:extLst>
              <a:ext uri="{FF2B5EF4-FFF2-40B4-BE49-F238E27FC236}">
                <a16:creationId xmlns:a16="http://schemas.microsoft.com/office/drawing/2014/main" id="{D8E0EB4B-26CA-468C-8BCF-6A2D9CB2AD18}"/>
              </a:ext>
            </a:extLst>
          </p:cNvPr>
          <p:cNvSpPr>
            <a:spLocks noChangeAspect="1"/>
          </p:cNvSpPr>
          <p:nvPr/>
        </p:nvSpPr>
        <p:spPr bwMode="auto">
          <a:xfrm>
            <a:off x="6737082" y="4753807"/>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1" name="Oval 147">
            <a:extLst>
              <a:ext uri="{FF2B5EF4-FFF2-40B4-BE49-F238E27FC236}">
                <a16:creationId xmlns:a16="http://schemas.microsoft.com/office/drawing/2014/main" id="{67FBA267-5A46-49A9-BAA9-5305A115A702}"/>
              </a:ext>
            </a:extLst>
          </p:cNvPr>
          <p:cNvSpPr>
            <a:spLocks noChangeAspect="1"/>
          </p:cNvSpPr>
          <p:nvPr/>
        </p:nvSpPr>
        <p:spPr bwMode="auto">
          <a:xfrm>
            <a:off x="6821386" y="4753807"/>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2" name="Oval 148">
            <a:extLst>
              <a:ext uri="{FF2B5EF4-FFF2-40B4-BE49-F238E27FC236}">
                <a16:creationId xmlns:a16="http://schemas.microsoft.com/office/drawing/2014/main" id="{D06FD62F-11F9-4495-A92C-C496D4F373FF}"/>
              </a:ext>
            </a:extLst>
          </p:cNvPr>
          <p:cNvSpPr>
            <a:spLocks noChangeAspect="1"/>
          </p:cNvSpPr>
          <p:nvPr/>
        </p:nvSpPr>
        <p:spPr bwMode="auto">
          <a:xfrm>
            <a:off x="6905691" y="4753807"/>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3" name="Oval 149">
            <a:extLst>
              <a:ext uri="{FF2B5EF4-FFF2-40B4-BE49-F238E27FC236}">
                <a16:creationId xmlns:a16="http://schemas.microsoft.com/office/drawing/2014/main" id="{5DC5E233-A0EE-4120-BC1B-381405E7D31E}"/>
              </a:ext>
            </a:extLst>
          </p:cNvPr>
          <p:cNvSpPr>
            <a:spLocks noChangeAspect="1"/>
          </p:cNvSpPr>
          <p:nvPr/>
        </p:nvSpPr>
        <p:spPr bwMode="auto">
          <a:xfrm>
            <a:off x="6989996" y="4753807"/>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4" name="Oval 150">
            <a:extLst>
              <a:ext uri="{FF2B5EF4-FFF2-40B4-BE49-F238E27FC236}">
                <a16:creationId xmlns:a16="http://schemas.microsoft.com/office/drawing/2014/main" id="{29BCF550-A2CD-47DE-B07F-2079860EE72C}"/>
              </a:ext>
            </a:extLst>
          </p:cNvPr>
          <p:cNvSpPr>
            <a:spLocks noChangeAspect="1"/>
          </p:cNvSpPr>
          <p:nvPr/>
        </p:nvSpPr>
        <p:spPr bwMode="auto">
          <a:xfrm>
            <a:off x="6737082" y="4812389"/>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5" name="Oval 151">
            <a:extLst>
              <a:ext uri="{FF2B5EF4-FFF2-40B4-BE49-F238E27FC236}">
                <a16:creationId xmlns:a16="http://schemas.microsoft.com/office/drawing/2014/main" id="{5396EF54-DD76-443F-AF31-15BE28DC4366}"/>
              </a:ext>
            </a:extLst>
          </p:cNvPr>
          <p:cNvSpPr>
            <a:spLocks noChangeAspect="1"/>
          </p:cNvSpPr>
          <p:nvPr/>
        </p:nvSpPr>
        <p:spPr bwMode="auto">
          <a:xfrm>
            <a:off x="6821386" y="4812389"/>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6" name="Oval 152">
            <a:extLst>
              <a:ext uri="{FF2B5EF4-FFF2-40B4-BE49-F238E27FC236}">
                <a16:creationId xmlns:a16="http://schemas.microsoft.com/office/drawing/2014/main" id="{02DEC365-219F-4636-93F0-1B179350182A}"/>
              </a:ext>
            </a:extLst>
          </p:cNvPr>
          <p:cNvSpPr>
            <a:spLocks noChangeAspect="1"/>
          </p:cNvSpPr>
          <p:nvPr/>
        </p:nvSpPr>
        <p:spPr bwMode="auto">
          <a:xfrm>
            <a:off x="6905691" y="4812389"/>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7" name="Oval 153">
            <a:extLst>
              <a:ext uri="{FF2B5EF4-FFF2-40B4-BE49-F238E27FC236}">
                <a16:creationId xmlns:a16="http://schemas.microsoft.com/office/drawing/2014/main" id="{FE5805A6-DB7C-4802-A8D5-41C15602A336}"/>
              </a:ext>
            </a:extLst>
          </p:cNvPr>
          <p:cNvSpPr>
            <a:spLocks noChangeAspect="1"/>
          </p:cNvSpPr>
          <p:nvPr/>
        </p:nvSpPr>
        <p:spPr bwMode="auto">
          <a:xfrm>
            <a:off x="6989996" y="4812389"/>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8" name="Oval 154">
            <a:extLst>
              <a:ext uri="{FF2B5EF4-FFF2-40B4-BE49-F238E27FC236}">
                <a16:creationId xmlns:a16="http://schemas.microsoft.com/office/drawing/2014/main" id="{29064A73-3D81-4798-AA06-149CCCD387C4}"/>
              </a:ext>
            </a:extLst>
          </p:cNvPr>
          <p:cNvSpPr>
            <a:spLocks noChangeAspect="1"/>
          </p:cNvSpPr>
          <p:nvPr/>
        </p:nvSpPr>
        <p:spPr bwMode="auto">
          <a:xfrm>
            <a:off x="6737082" y="4870972"/>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29" name="Oval 155">
            <a:extLst>
              <a:ext uri="{FF2B5EF4-FFF2-40B4-BE49-F238E27FC236}">
                <a16:creationId xmlns:a16="http://schemas.microsoft.com/office/drawing/2014/main" id="{503BF233-1CF7-4351-A40C-74B530D3EA70}"/>
              </a:ext>
            </a:extLst>
          </p:cNvPr>
          <p:cNvSpPr>
            <a:spLocks noChangeAspect="1"/>
          </p:cNvSpPr>
          <p:nvPr/>
        </p:nvSpPr>
        <p:spPr bwMode="auto">
          <a:xfrm>
            <a:off x="6821386" y="4870972"/>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0" name="Oval 156">
            <a:extLst>
              <a:ext uri="{FF2B5EF4-FFF2-40B4-BE49-F238E27FC236}">
                <a16:creationId xmlns:a16="http://schemas.microsoft.com/office/drawing/2014/main" id="{4758E69C-84D5-4243-861F-C5E9813F1E15}"/>
              </a:ext>
            </a:extLst>
          </p:cNvPr>
          <p:cNvSpPr>
            <a:spLocks noChangeAspect="1"/>
          </p:cNvSpPr>
          <p:nvPr/>
        </p:nvSpPr>
        <p:spPr bwMode="auto">
          <a:xfrm>
            <a:off x="6905691" y="4870972"/>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1" name="Oval 157">
            <a:extLst>
              <a:ext uri="{FF2B5EF4-FFF2-40B4-BE49-F238E27FC236}">
                <a16:creationId xmlns:a16="http://schemas.microsoft.com/office/drawing/2014/main" id="{3AC38BB6-140F-410F-96C8-8D50786D364C}"/>
              </a:ext>
            </a:extLst>
          </p:cNvPr>
          <p:cNvSpPr>
            <a:spLocks noChangeAspect="1"/>
          </p:cNvSpPr>
          <p:nvPr/>
        </p:nvSpPr>
        <p:spPr bwMode="auto">
          <a:xfrm>
            <a:off x="6989996" y="4870972"/>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2" name="Oval 158">
            <a:extLst>
              <a:ext uri="{FF2B5EF4-FFF2-40B4-BE49-F238E27FC236}">
                <a16:creationId xmlns:a16="http://schemas.microsoft.com/office/drawing/2014/main" id="{1A436BA7-D55C-4465-9E96-66B3FB1EDFBB}"/>
              </a:ext>
            </a:extLst>
          </p:cNvPr>
          <p:cNvSpPr>
            <a:spLocks noChangeAspect="1"/>
          </p:cNvSpPr>
          <p:nvPr/>
        </p:nvSpPr>
        <p:spPr bwMode="auto">
          <a:xfrm>
            <a:off x="6737082" y="4929554"/>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3" name="Oval 159">
            <a:extLst>
              <a:ext uri="{FF2B5EF4-FFF2-40B4-BE49-F238E27FC236}">
                <a16:creationId xmlns:a16="http://schemas.microsoft.com/office/drawing/2014/main" id="{E1A01FF1-5D3F-45E7-9AB2-1320689BDD5E}"/>
              </a:ext>
            </a:extLst>
          </p:cNvPr>
          <p:cNvSpPr>
            <a:spLocks noChangeAspect="1"/>
          </p:cNvSpPr>
          <p:nvPr/>
        </p:nvSpPr>
        <p:spPr bwMode="auto">
          <a:xfrm>
            <a:off x="6821386" y="4929554"/>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4" name="Oval 160">
            <a:extLst>
              <a:ext uri="{FF2B5EF4-FFF2-40B4-BE49-F238E27FC236}">
                <a16:creationId xmlns:a16="http://schemas.microsoft.com/office/drawing/2014/main" id="{DC956CEB-4141-4D1D-A2F7-FEDD791821D0}"/>
              </a:ext>
            </a:extLst>
          </p:cNvPr>
          <p:cNvSpPr>
            <a:spLocks noChangeAspect="1"/>
          </p:cNvSpPr>
          <p:nvPr/>
        </p:nvSpPr>
        <p:spPr bwMode="auto">
          <a:xfrm>
            <a:off x="6905691" y="4929554"/>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5" name="Oval 161">
            <a:extLst>
              <a:ext uri="{FF2B5EF4-FFF2-40B4-BE49-F238E27FC236}">
                <a16:creationId xmlns:a16="http://schemas.microsoft.com/office/drawing/2014/main" id="{0997EBE7-EAB3-4101-B43D-E78FBDCE5B67}"/>
              </a:ext>
            </a:extLst>
          </p:cNvPr>
          <p:cNvSpPr>
            <a:spLocks noChangeAspect="1"/>
          </p:cNvSpPr>
          <p:nvPr/>
        </p:nvSpPr>
        <p:spPr bwMode="auto">
          <a:xfrm>
            <a:off x="6989996" y="4929554"/>
            <a:ext cx="73763" cy="57482"/>
          </a:xfrm>
          <a:prstGeom prst="ellipse">
            <a:avLst/>
          </a:prstGeom>
          <a:solidFill>
            <a:sysClr val="window" lastClr="FFFFFF">
              <a:lumMod val="85000"/>
            </a:sysClr>
          </a:solidFill>
          <a:ln w="12700" cap="flat" cmpd="sng" algn="ctr">
            <a:noFill/>
            <a:prstDash val="solid"/>
          </a:ln>
          <a:effectLst/>
        </p:spPr>
        <p:txBody>
          <a:bodyPr anchor="ctr" anchorCtr="0"/>
          <a:lstStyle/>
          <a:p>
            <a:pPr marL="0" marR="0" lvl="0" indent="0" algn="ctr" defTabSz="408243" eaLnBrk="1" fontAlgn="auto" latinLnBrk="0" hangingPunct="0">
              <a:lnSpc>
                <a:spcPct val="130000"/>
              </a:lnSpc>
              <a:spcBef>
                <a:spcPts val="0"/>
              </a:spcBef>
              <a:spcAft>
                <a:spcPts val="0"/>
              </a:spcAft>
              <a:buClrTx/>
              <a:buSzTx/>
              <a:buFont typeface="Wingdings" pitchFamily="2" charset="2"/>
              <a:buNone/>
              <a:tabLst/>
              <a:defRPr/>
            </a:pPr>
            <a:endParaRPr kumimoji="0" lang="zh-CN" altLang="en-US" sz="100" b="0" i="0" u="none" strike="noStrike" kern="0" cap="none" spc="0" normalizeH="0" baseline="0" noProof="0" dirty="0">
              <a:ln>
                <a:noFill/>
              </a:ln>
              <a:solidFill>
                <a:srgbClr val="000000"/>
              </a:solidFill>
              <a:effectLst/>
              <a:uLnTx/>
              <a:uFillTx/>
              <a:latin typeface="Helvetica Light"/>
              <a:ea typeface="微软雅黑"/>
              <a:cs typeface="+mn-ea"/>
              <a:sym typeface="+mn-lt"/>
            </a:endParaRPr>
          </a:p>
        </p:txBody>
      </p:sp>
      <p:sp>
        <p:nvSpPr>
          <p:cNvPr id="136" name="任意多边形 104">
            <a:extLst>
              <a:ext uri="{FF2B5EF4-FFF2-40B4-BE49-F238E27FC236}">
                <a16:creationId xmlns:a16="http://schemas.microsoft.com/office/drawing/2014/main" id="{DFD3DADA-695B-470C-A82A-1DBFB120B1CA}"/>
              </a:ext>
            </a:extLst>
          </p:cNvPr>
          <p:cNvSpPr/>
          <p:nvPr/>
        </p:nvSpPr>
        <p:spPr>
          <a:xfrm>
            <a:off x="6750624" y="4909220"/>
            <a:ext cx="298713" cy="333720"/>
          </a:xfrm>
          <a:custGeom>
            <a:avLst/>
            <a:gdLst>
              <a:gd name="connsiteX0" fmla="*/ 395827 w 777978"/>
              <a:gd name="connsiteY0" fmla="*/ 628697 h 1180215"/>
              <a:gd name="connsiteX1" fmla="*/ 284227 w 777978"/>
              <a:gd name="connsiteY1" fmla="*/ 740297 h 1180215"/>
              <a:gd name="connsiteX2" fmla="*/ 395827 w 777978"/>
              <a:gd name="connsiteY2" fmla="*/ 851897 h 1180215"/>
              <a:gd name="connsiteX3" fmla="*/ 507427 w 777978"/>
              <a:gd name="connsiteY3" fmla="*/ 740297 h 1180215"/>
              <a:gd name="connsiteX4" fmla="*/ 395827 w 777978"/>
              <a:gd name="connsiteY4" fmla="*/ 628697 h 1180215"/>
              <a:gd name="connsiteX5" fmla="*/ 372640 w 777978"/>
              <a:gd name="connsiteY5" fmla="*/ 405028 h 1180215"/>
              <a:gd name="connsiteX6" fmla="*/ 341008 w 777978"/>
              <a:gd name="connsiteY6" fmla="*/ 436660 h 1180215"/>
              <a:gd name="connsiteX7" fmla="*/ 341008 w 777978"/>
              <a:gd name="connsiteY7" fmla="*/ 481396 h 1180215"/>
              <a:gd name="connsiteX8" fmla="*/ 372640 w 777978"/>
              <a:gd name="connsiteY8" fmla="*/ 513028 h 1180215"/>
              <a:gd name="connsiteX9" fmla="*/ 417376 w 777978"/>
              <a:gd name="connsiteY9" fmla="*/ 513028 h 1180215"/>
              <a:gd name="connsiteX10" fmla="*/ 449008 w 777978"/>
              <a:gd name="connsiteY10" fmla="*/ 481396 h 1180215"/>
              <a:gd name="connsiteX11" fmla="*/ 449008 w 777978"/>
              <a:gd name="connsiteY11" fmla="*/ 436660 h 1180215"/>
              <a:gd name="connsiteX12" fmla="*/ 417376 w 777978"/>
              <a:gd name="connsiteY12" fmla="*/ 405028 h 1180215"/>
              <a:gd name="connsiteX13" fmla="*/ 388989 w 777978"/>
              <a:gd name="connsiteY13" fmla="*/ 0 h 1180215"/>
              <a:gd name="connsiteX14" fmla="*/ 777978 w 777978"/>
              <a:gd name="connsiteY14" fmla="*/ 1180215 h 1180215"/>
              <a:gd name="connsiteX15" fmla="*/ 762529 w 777978"/>
              <a:gd name="connsiteY15" fmla="*/ 1180215 h 1180215"/>
              <a:gd name="connsiteX16" fmla="*/ 684161 w 777978"/>
              <a:gd name="connsiteY16" fmla="*/ 1114437 h 1180215"/>
              <a:gd name="connsiteX17" fmla="*/ 387420 w 777978"/>
              <a:gd name="connsiteY17" fmla="*/ 971594 h 1180215"/>
              <a:gd name="connsiteX18" fmla="*/ 91428 w 777978"/>
              <a:gd name="connsiteY18" fmla="*/ 1116196 h 1180215"/>
              <a:gd name="connsiteX19" fmla="*/ 16024 w 777978"/>
              <a:gd name="connsiteY19" fmla="*/ 1180215 h 1180215"/>
              <a:gd name="connsiteX20" fmla="*/ 0 w 777978"/>
              <a:gd name="connsiteY20" fmla="*/ 1180215 h 118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7978" h="1180215">
                <a:moveTo>
                  <a:pt x="395827" y="628697"/>
                </a:moveTo>
                <a:cubicBezTo>
                  <a:pt x="334192" y="628697"/>
                  <a:pt x="284227" y="678662"/>
                  <a:pt x="284227" y="740297"/>
                </a:cubicBezTo>
                <a:cubicBezTo>
                  <a:pt x="284227" y="801932"/>
                  <a:pt x="334192" y="851897"/>
                  <a:pt x="395827" y="851897"/>
                </a:cubicBezTo>
                <a:cubicBezTo>
                  <a:pt x="457462" y="851897"/>
                  <a:pt x="507427" y="801932"/>
                  <a:pt x="507427" y="740297"/>
                </a:cubicBezTo>
                <a:cubicBezTo>
                  <a:pt x="507427" y="678662"/>
                  <a:pt x="457462" y="628697"/>
                  <a:pt x="395827" y="628697"/>
                </a:cubicBezTo>
                <a:close/>
                <a:moveTo>
                  <a:pt x="372640" y="405028"/>
                </a:moveTo>
                <a:lnTo>
                  <a:pt x="341008" y="436660"/>
                </a:lnTo>
                <a:lnTo>
                  <a:pt x="341008" y="481396"/>
                </a:lnTo>
                <a:lnTo>
                  <a:pt x="372640" y="513028"/>
                </a:lnTo>
                <a:lnTo>
                  <a:pt x="417376" y="513028"/>
                </a:lnTo>
                <a:lnTo>
                  <a:pt x="449008" y="481396"/>
                </a:lnTo>
                <a:lnTo>
                  <a:pt x="449008" y="436660"/>
                </a:lnTo>
                <a:lnTo>
                  <a:pt x="417376" y="405028"/>
                </a:lnTo>
                <a:close/>
                <a:moveTo>
                  <a:pt x="388989" y="0"/>
                </a:moveTo>
                <a:lnTo>
                  <a:pt x="777978" y="1180215"/>
                </a:lnTo>
                <a:lnTo>
                  <a:pt x="762529" y="1180215"/>
                </a:lnTo>
                <a:lnTo>
                  <a:pt x="684161" y="1114437"/>
                </a:lnTo>
                <a:cubicBezTo>
                  <a:pt x="585164" y="1034884"/>
                  <a:pt x="486209" y="971301"/>
                  <a:pt x="387420" y="971594"/>
                </a:cubicBezTo>
                <a:cubicBezTo>
                  <a:pt x="288631" y="971887"/>
                  <a:pt x="190009" y="1036057"/>
                  <a:pt x="91428" y="1116196"/>
                </a:cubicBezTo>
                <a:lnTo>
                  <a:pt x="16024" y="1180215"/>
                </a:lnTo>
                <a:lnTo>
                  <a:pt x="0" y="1180215"/>
                </a:ln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1244121" eaLnBrk="1" fontAlgn="auto" latinLnBrk="0" hangingPunct="0">
              <a:lnSpc>
                <a:spcPct val="130000"/>
              </a:lnSpc>
              <a:spcBef>
                <a:spcPts val="0"/>
              </a:spcBef>
              <a:spcAft>
                <a:spcPts val="0"/>
              </a:spcAft>
              <a:buClrTx/>
              <a:buSzTx/>
              <a:buFont typeface="Wingdings" pitchFamily="2" charset="2"/>
              <a:buNone/>
              <a:tabLst/>
              <a:defRPr/>
            </a:pPr>
            <a:endParaRPr kumimoji="0" lang="zh-CN" altLang="en-US" sz="378" b="0" i="0" u="none" strike="noStrike" kern="0" cap="none" spc="0" normalizeH="0" baseline="0" noProof="0">
              <a:ln>
                <a:noFill/>
              </a:ln>
              <a:solidFill>
                <a:prstClr val="white"/>
              </a:solidFill>
              <a:effectLst/>
              <a:uLnTx/>
              <a:uFillTx/>
              <a:latin typeface="Arial"/>
              <a:ea typeface="微软雅黑"/>
              <a:cs typeface="+mn-cs"/>
              <a:sym typeface="Gotham Book"/>
            </a:endParaRPr>
          </a:p>
        </p:txBody>
      </p:sp>
      <p:pic>
        <p:nvPicPr>
          <p:cNvPr id="148" name="Picture 147">
            <a:extLst>
              <a:ext uri="{FF2B5EF4-FFF2-40B4-BE49-F238E27FC236}">
                <a16:creationId xmlns:a16="http://schemas.microsoft.com/office/drawing/2014/main" id="{1082128D-B871-4364-9C84-CD7B35C04CF3}"/>
              </a:ext>
            </a:extLst>
          </p:cNvPr>
          <p:cNvPicPr>
            <a:picLocks noChangeAspect="1"/>
          </p:cNvPicPr>
          <p:nvPr/>
        </p:nvPicPr>
        <p:blipFill>
          <a:blip r:embed="rId4"/>
          <a:stretch>
            <a:fillRect/>
          </a:stretch>
        </p:blipFill>
        <p:spPr>
          <a:xfrm>
            <a:off x="3621473" y="4588024"/>
            <a:ext cx="314758" cy="541170"/>
          </a:xfrm>
          <a:prstGeom prst="rect">
            <a:avLst/>
          </a:prstGeom>
        </p:spPr>
      </p:pic>
      <p:grpSp>
        <p:nvGrpSpPr>
          <p:cNvPr id="159" name="Group 158">
            <a:extLst>
              <a:ext uri="{FF2B5EF4-FFF2-40B4-BE49-F238E27FC236}">
                <a16:creationId xmlns:a16="http://schemas.microsoft.com/office/drawing/2014/main" id="{1720E909-C3E3-4371-86BD-46A60C586184}"/>
              </a:ext>
            </a:extLst>
          </p:cNvPr>
          <p:cNvGrpSpPr/>
          <p:nvPr/>
        </p:nvGrpSpPr>
        <p:grpSpPr>
          <a:xfrm>
            <a:off x="8182583" y="4571779"/>
            <a:ext cx="591727" cy="459623"/>
            <a:chOff x="8182583" y="4571779"/>
            <a:chExt cx="591727" cy="459623"/>
          </a:xfrm>
        </p:grpSpPr>
        <p:sp>
          <p:nvSpPr>
            <p:cNvPr id="138" name="Trapezoid 137">
              <a:extLst>
                <a:ext uri="{FF2B5EF4-FFF2-40B4-BE49-F238E27FC236}">
                  <a16:creationId xmlns:a16="http://schemas.microsoft.com/office/drawing/2014/main" id="{96416EC1-C880-4599-95A6-CE8D82698AF6}"/>
                </a:ext>
              </a:extLst>
            </p:cNvPr>
            <p:cNvSpPr/>
            <p:nvPr/>
          </p:nvSpPr>
          <p:spPr>
            <a:xfrm>
              <a:off x="8513025" y="4858609"/>
              <a:ext cx="261285" cy="172793"/>
            </a:xfrm>
            <a:prstGeom prst="trapezoi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AD53293-E5AD-473D-8F3E-AAAB843B4F3A}"/>
                </a:ext>
              </a:extLst>
            </p:cNvPr>
            <p:cNvSpPr/>
            <p:nvPr/>
          </p:nvSpPr>
          <p:spPr>
            <a:xfrm rot="18698318">
              <a:off x="8291270" y="4584120"/>
              <a:ext cx="456232" cy="436351"/>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BA87ACCC-03AB-4EC0-91A4-029CF306AFB9}"/>
                </a:ext>
              </a:extLst>
            </p:cNvPr>
            <p:cNvSpPr/>
            <p:nvPr/>
          </p:nvSpPr>
          <p:spPr>
            <a:xfrm rot="18698318">
              <a:off x="8278474" y="4614637"/>
              <a:ext cx="405206" cy="339754"/>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83AC2EB4-BAE2-4C15-B1A5-0B695AD5A0D7}"/>
                </a:ext>
              </a:extLst>
            </p:cNvPr>
            <p:cNvCxnSpPr>
              <a:stCxn id="144" idx="6"/>
            </p:cNvCxnSpPr>
            <p:nvPr/>
          </p:nvCxnSpPr>
          <p:spPr>
            <a:xfrm>
              <a:off x="8384405" y="4737051"/>
              <a:ext cx="142102" cy="61821"/>
            </a:xfrm>
            <a:prstGeom prst="line">
              <a:avLst/>
            </a:prstGeom>
            <a:solidFill>
              <a:schemeClr val="bg1"/>
            </a:solidFill>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2" name="Freeform 588">
              <a:extLst>
                <a:ext uri="{FF2B5EF4-FFF2-40B4-BE49-F238E27FC236}">
                  <a16:creationId xmlns:a16="http://schemas.microsoft.com/office/drawing/2014/main" id="{75ABE749-B736-4BE7-9C0F-1ED84B14A511}"/>
                </a:ext>
              </a:extLst>
            </p:cNvPr>
            <p:cNvSpPr>
              <a:spLocks/>
            </p:cNvSpPr>
            <p:nvPr/>
          </p:nvSpPr>
          <p:spPr bwMode="auto">
            <a:xfrm rot="13298318" flipV="1">
              <a:off x="8226614" y="4610804"/>
              <a:ext cx="83675" cy="164008"/>
            </a:xfrm>
            <a:custGeom>
              <a:avLst/>
              <a:gdLst>
                <a:gd name="T0" fmla="*/ 19104 w 59"/>
                <a:gd name="T1" fmla="*/ 407988 h 216"/>
                <a:gd name="T2" fmla="*/ 5731 w 59"/>
                <a:gd name="T3" fmla="*/ 400433 h 216"/>
                <a:gd name="T4" fmla="*/ 9552 w 59"/>
                <a:gd name="T5" fmla="*/ 375878 h 216"/>
                <a:gd name="T6" fmla="*/ 78326 w 59"/>
                <a:gd name="T7" fmla="*/ 203994 h 216"/>
                <a:gd name="T8" fmla="*/ 9552 w 59"/>
                <a:gd name="T9" fmla="*/ 32110 h 216"/>
                <a:gd name="T10" fmla="*/ 5731 w 59"/>
                <a:gd name="T11" fmla="*/ 9444 h 216"/>
                <a:gd name="T12" fmla="*/ 28656 w 59"/>
                <a:gd name="T13" fmla="*/ 3778 h 216"/>
                <a:gd name="T14" fmla="*/ 112713 w 59"/>
                <a:gd name="T15" fmla="*/ 203994 h 216"/>
                <a:gd name="T16" fmla="*/ 30566 w 59"/>
                <a:gd name="T17" fmla="*/ 404210 h 216"/>
                <a:gd name="T18" fmla="*/ 19104 w 59"/>
                <a:gd name="T19" fmla="*/ 407988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216"/>
                <a:gd name="T32" fmla="*/ 59 w 59"/>
                <a:gd name="T33" fmla="*/ 216 h 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216">
                  <a:moveTo>
                    <a:pt x="10" y="216"/>
                  </a:moveTo>
                  <a:cubicBezTo>
                    <a:pt x="8" y="216"/>
                    <a:pt x="5" y="214"/>
                    <a:pt x="3" y="212"/>
                  </a:cubicBezTo>
                  <a:cubicBezTo>
                    <a:pt x="0" y="208"/>
                    <a:pt x="1" y="202"/>
                    <a:pt x="5" y="199"/>
                  </a:cubicBezTo>
                  <a:cubicBezTo>
                    <a:pt x="7" y="198"/>
                    <a:pt x="41" y="173"/>
                    <a:pt x="41" y="108"/>
                  </a:cubicBezTo>
                  <a:cubicBezTo>
                    <a:pt x="41" y="42"/>
                    <a:pt x="6" y="18"/>
                    <a:pt x="5" y="17"/>
                  </a:cubicBezTo>
                  <a:cubicBezTo>
                    <a:pt x="1" y="15"/>
                    <a:pt x="0" y="9"/>
                    <a:pt x="3" y="5"/>
                  </a:cubicBezTo>
                  <a:cubicBezTo>
                    <a:pt x="6" y="1"/>
                    <a:pt x="11" y="0"/>
                    <a:pt x="15" y="2"/>
                  </a:cubicBezTo>
                  <a:cubicBezTo>
                    <a:pt x="17" y="4"/>
                    <a:pt x="59" y="32"/>
                    <a:pt x="59" y="108"/>
                  </a:cubicBezTo>
                  <a:cubicBezTo>
                    <a:pt x="59" y="183"/>
                    <a:pt x="17" y="213"/>
                    <a:pt x="16" y="214"/>
                  </a:cubicBezTo>
                  <a:cubicBezTo>
                    <a:pt x="14" y="215"/>
                    <a:pt x="12" y="216"/>
                    <a:pt x="10" y="216"/>
                  </a:cubicBezTo>
                  <a:close/>
                </a:path>
              </a:pathLst>
            </a:custGeom>
            <a:solidFill>
              <a:schemeClr val="bg1"/>
            </a:solidFill>
            <a:ln>
              <a:noFill/>
            </a:ln>
          </p:spPr>
          <p:txBody>
            <a:bodyPr/>
            <a:lstStyle/>
            <a:p>
              <a:pPr>
                <a:buNone/>
              </a:pPr>
              <a:endParaRPr lang="zh-CN" altLang="en-US" sz="100"/>
            </a:p>
          </p:txBody>
        </p:sp>
        <p:sp>
          <p:nvSpPr>
            <p:cNvPr id="143" name="Freeform 588">
              <a:extLst>
                <a:ext uri="{FF2B5EF4-FFF2-40B4-BE49-F238E27FC236}">
                  <a16:creationId xmlns:a16="http://schemas.microsoft.com/office/drawing/2014/main" id="{8423855B-07E6-4FE5-B7FA-90C4E30A9CE8}"/>
                </a:ext>
              </a:extLst>
            </p:cNvPr>
            <p:cNvSpPr>
              <a:spLocks/>
            </p:cNvSpPr>
            <p:nvPr/>
          </p:nvSpPr>
          <p:spPr bwMode="auto">
            <a:xfrm rot="13298318" flipV="1">
              <a:off x="8265086" y="4664868"/>
              <a:ext cx="60465" cy="99243"/>
            </a:xfrm>
            <a:custGeom>
              <a:avLst/>
              <a:gdLst>
                <a:gd name="T0" fmla="*/ 19104 w 59"/>
                <a:gd name="T1" fmla="*/ 407988 h 216"/>
                <a:gd name="T2" fmla="*/ 5731 w 59"/>
                <a:gd name="T3" fmla="*/ 400433 h 216"/>
                <a:gd name="T4" fmla="*/ 9552 w 59"/>
                <a:gd name="T5" fmla="*/ 375878 h 216"/>
                <a:gd name="T6" fmla="*/ 78326 w 59"/>
                <a:gd name="T7" fmla="*/ 203994 h 216"/>
                <a:gd name="T8" fmla="*/ 9552 w 59"/>
                <a:gd name="T9" fmla="*/ 32110 h 216"/>
                <a:gd name="T10" fmla="*/ 5731 w 59"/>
                <a:gd name="T11" fmla="*/ 9444 h 216"/>
                <a:gd name="T12" fmla="*/ 28656 w 59"/>
                <a:gd name="T13" fmla="*/ 3778 h 216"/>
                <a:gd name="T14" fmla="*/ 112713 w 59"/>
                <a:gd name="T15" fmla="*/ 203994 h 216"/>
                <a:gd name="T16" fmla="*/ 30566 w 59"/>
                <a:gd name="T17" fmla="*/ 404210 h 216"/>
                <a:gd name="T18" fmla="*/ 19104 w 59"/>
                <a:gd name="T19" fmla="*/ 407988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216"/>
                <a:gd name="T32" fmla="*/ 59 w 59"/>
                <a:gd name="T33" fmla="*/ 216 h 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216">
                  <a:moveTo>
                    <a:pt x="10" y="216"/>
                  </a:moveTo>
                  <a:cubicBezTo>
                    <a:pt x="8" y="216"/>
                    <a:pt x="5" y="214"/>
                    <a:pt x="3" y="212"/>
                  </a:cubicBezTo>
                  <a:cubicBezTo>
                    <a:pt x="0" y="208"/>
                    <a:pt x="1" y="202"/>
                    <a:pt x="5" y="199"/>
                  </a:cubicBezTo>
                  <a:cubicBezTo>
                    <a:pt x="7" y="198"/>
                    <a:pt x="41" y="173"/>
                    <a:pt x="41" y="108"/>
                  </a:cubicBezTo>
                  <a:cubicBezTo>
                    <a:pt x="41" y="42"/>
                    <a:pt x="6" y="18"/>
                    <a:pt x="5" y="17"/>
                  </a:cubicBezTo>
                  <a:cubicBezTo>
                    <a:pt x="1" y="15"/>
                    <a:pt x="0" y="9"/>
                    <a:pt x="3" y="5"/>
                  </a:cubicBezTo>
                  <a:cubicBezTo>
                    <a:pt x="6" y="1"/>
                    <a:pt x="11" y="0"/>
                    <a:pt x="15" y="2"/>
                  </a:cubicBezTo>
                  <a:cubicBezTo>
                    <a:pt x="17" y="4"/>
                    <a:pt x="59" y="32"/>
                    <a:pt x="59" y="108"/>
                  </a:cubicBezTo>
                  <a:cubicBezTo>
                    <a:pt x="59" y="183"/>
                    <a:pt x="17" y="213"/>
                    <a:pt x="16" y="214"/>
                  </a:cubicBezTo>
                  <a:cubicBezTo>
                    <a:pt x="14" y="215"/>
                    <a:pt x="12" y="216"/>
                    <a:pt x="10" y="216"/>
                  </a:cubicBezTo>
                  <a:close/>
                </a:path>
              </a:pathLst>
            </a:custGeom>
            <a:solidFill>
              <a:schemeClr val="bg1"/>
            </a:solidFill>
            <a:ln>
              <a:noFill/>
            </a:ln>
          </p:spPr>
          <p:txBody>
            <a:bodyPr/>
            <a:lstStyle/>
            <a:p>
              <a:pPr>
                <a:buNone/>
              </a:pPr>
              <a:endParaRPr lang="zh-CN" altLang="en-US" sz="100"/>
            </a:p>
          </p:txBody>
        </p:sp>
        <p:sp>
          <p:nvSpPr>
            <p:cNvPr id="144" name="椭圆 85">
              <a:extLst>
                <a:ext uri="{FF2B5EF4-FFF2-40B4-BE49-F238E27FC236}">
                  <a16:creationId xmlns:a16="http://schemas.microsoft.com/office/drawing/2014/main" id="{A8A9AA5B-F82B-4437-B1ED-3BC46400CE4B}"/>
                </a:ext>
              </a:extLst>
            </p:cNvPr>
            <p:cNvSpPr/>
            <p:nvPr/>
          </p:nvSpPr>
          <p:spPr>
            <a:xfrm rot="13298318" flipV="1">
              <a:off x="8372019" y="4726229"/>
              <a:ext cx="98049" cy="60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600"/>
            </a:p>
          </p:txBody>
        </p:sp>
        <p:sp>
          <p:nvSpPr>
            <p:cNvPr id="145" name="Freeform 588">
              <a:extLst>
                <a:ext uri="{FF2B5EF4-FFF2-40B4-BE49-F238E27FC236}">
                  <a16:creationId xmlns:a16="http://schemas.microsoft.com/office/drawing/2014/main" id="{068995BD-4607-48AE-AECB-AEFD8164D268}"/>
                </a:ext>
              </a:extLst>
            </p:cNvPr>
            <p:cNvSpPr>
              <a:spLocks/>
            </p:cNvSpPr>
            <p:nvPr/>
          </p:nvSpPr>
          <p:spPr bwMode="auto">
            <a:xfrm rot="13298318" flipV="1">
              <a:off x="8182583" y="4571779"/>
              <a:ext cx="110638" cy="196084"/>
            </a:xfrm>
            <a:custGeom>
              <a:avLst/>
              <a:gdLst>
                <a:gd name="T0" fmla="*/ 19104 w 59"/>
                <a:gd name="T1" fmla="*/ 407988 h 216"/>
                <a:gd name="T2" fmla="*/ 5731 w 59"/>
                <a:gd name="T3" fmla="*/ 400433 h 216"/>
                <a:gd name="T4" fmla="*/ 9552 w 59"/>
                <a:gd name="T5" fmla="*/ 375878 h 216"/>
                <a:gd name="T6" fmla="*/ 78326 w 59"/>
                <a:gd name="T7" fmla="*/ 203994 h 216"/>
                <a:gd name="T8" fmla="*/ 9552 w 59"/>
                <a:gd name="T9" fmla="*/ 32110 h 216"/>
                <a:gd name="T10" fmla="*/ 5731 w 59"/>
                <a:gd name="T11" fmla="*/ 9444 h 216"/>
                <a:gd name="T12" fmla="*/ 28656 w 59"/>
                <a:gd name="T13" fmla="*/ 3778 h 216"/>
                <a:gd name="T14" fmla="*/ 112713 w 59"/>
                <a:gd name="T15" fmla="*/ 203994 h 216"/>
                <a:gd name="T16" fmla="*/ 30566 w 59"/>
                <a:gd name="T17" fmla="*/ 404210 h 216"/>
                <a:gd name="T18" fmla="*/ 19104 w 59"/>
                <a:gd name="T19" fmla="*/ 407988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216"/>
                <a:gd name="T32" fmla="*/ 59 w 59"/>
                <a:gd name="T33" fmla="*/ 216 h 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216">
                  <a:moveTo>
                    <a:pt x="10" y="216"/>
                  </a:moveTo>
                  <a:cubicBezTo>
                    <a:pt x="8" y="216"/>
                    <a:pt x="5" y="214"/>
                    <a:pt x="3" y="212"/>
                  </a:cubicBezTo>
                  <a:cubicBezTo>
                    <a:pt x="0" y="208"/>
                    <a:pt x="1" y="202"/>
                    <a:pt x="5" y="199"/>
                  </a:cubicBezTo>
                  <a:cubicBezTo>
                    <a:pt x="7" y="198"/>
                    <a:pt x="41" y="173"/>
                    <a:pt x="41" y="108"/>
                  </a:cubicBezTo>
                  <a:cubicBezTo>
                    <a:pt x="41" y="42"/>
                    <a:pt x="6" y="18"/>
                    <a:pt x="5" y="17"/>
                  </a:cubicBezTo>
                  <a:cubicBezTo>
                    <a:pt x="1" y="15"/>
                    <a:pt x="0" y="9"/>
                    <a:pt x="3" y="5"/>
                  </a:cubicBezTo>
                  <a:cubicBezTo>
                    <a:pt x="6" y="1"/>
                    <a:pt x="11" y="0"/>
                    <a:pt x="15" y="2"/>
                  </a:cubicBezTo>
                  <a:cubicBezTo>
                    <a:pt x="17" y="4"/>
                    <a:pt x="59" y="32"/>
                    <a:pt x="59" y="108"/>
                  </a:cubicBezTo>
                  <a:cubicBezTo>
                    <a:pt x="59" y="183"/>
                    <a:pt x="17" y="213"/>
                    <a:pt x="16" y="214"/>
                  </a:cubicBezTo>
                  <a:cubicBezTo>
                    <a:pt x="14" y="215"/>
                    <a:pt x="12" y="216"/>
                    <a:pt x="10" y="216"/>
                  </a:cubicBezTo>
                  <a:close/>
                </a:path>
              </a:pathLst>
            </a:custGeom>
            <a:solidFill>
              <a:schemeClr val="bg1"/>
            </a:solidFill>
            <a:ln>
              <a:noFill/>
            </a:ln>
          </p:spPr>
          <p:txBody>
            <a:bodyPr/>
            <a:lstStyle/>
            <a:p>
              <a:pPr>
                <a:buNone/>
              </a:pPr>
              <a:endParaRPr lang="zh-CN" altLang="en-US" sz="100"/>
            </a:p>
          </p:txBody>
        </p:sp>
      </p:grpSp>
      <p:pic>
        <p:nvPicPr>
          <p:cNvPr id="149" name="Picture 4" descr="Modular Man Icons - Download Free Vector Icons | Noun Project">
            <a:extLst>
              <a:ext uri="{FF2B5EF4-FFF2-40B4-BE49-F238E27FC236}">
                <a16:creationId xmlns:a16="http://schemas.microsoft.com/office/drawing/2014/main" id="{9F90B644-ECEC-433C-8D10-C2450FB35B50}"/>
              </a:ext>
            </a:extLst>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00297" y="5079625"/>
            <a:ext cx="826057" cy="826057"/>
          </a:xfrm>
          <a:prstGeom prst="rect">
            <a:avLst/>
          </a:prstGeom>
          <a:noFill/>
          <a:extLst>
            <a:ext uri="{909E8E84-426E-40DD-AFC4-6F175D3DCCD1}">
              <a14:hiddenFill xmlns:a14="http://schemas.microsoft.com/office/drawing/2010/main">
                <a:solidFill>
                  <a:srgbClr val="FFFFFF"/>
                </a:solidFill>
              </a14:hiddenFill>
            </a:ext>
          </a:extLst>
        </p:spPr>
      </p:pic>
      <p:pic>
        <p:nvPicPr>
          <p:cNvPr id="150" name="图片 18">
            <a:extLst>
              <a:ext uri="{FF2B5EF4-FFF2-40B4-BE49-F238E27FC236}">
                <a16:creationId xmlns:a16="http://schemas.microsoft.com/office/drawing/2014/main" id="{484B2A2C-EB3F-4DE1-BE39-458B2B1742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46789" y="5196382"/>
            <a:ext cx="935372" cy="826058"/>
          </a:xfrm>
          <a:prstGeom prst="rect">
            <a:avLst/>
          </a:prstGeom>
        </p:spPr>
      </p:pic>
      <p:sp>
        <p:nvSpPr>
          <p:cNvPr id="151" name="Freeform 6">
            <a:extLst>
              <a:ext uri="{FF2B5EF4-FFF2-40B4-BE49-F238E27FC236}">
                <a16:creationId xmlns:a16="http://schemas.microsoft.com/office/drawing/2014/main" id="{5AE1D74B-BC21-4C6D-BC58-0C2C820FAE9E}"/>
              </a:ext>
            </a:extLst>
          </p:cNvPr>
          <p:cNvSpPr>
            <a:spLocks/>
          </p:cNvSpPr>
          <p:nvPr/>
        </p:nvSpPr>
        <p:spPr bwMode="auto">
          <a:xfrm>
            <a:off x="5494928" y="5541191"/>
            <a:ext cx="820412" cy="48124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zh-CN" altLang="en-US" kern="0" dirty="0">
              <a:solidFill>
                <a:prstClr val="white"/>
              </a:solidFill>
              <a:latin typeface="FrutigerNext LT Light" pitchFamily="34" charset="0"/>
              <a:ea typeface="华文细黑" pitchFamily="2" charset="-122"/>
            </a:endParaRPr>
          </a:p>
        </p:txBody>
      </p:sp>
      <p:grpSp>
        <p:nvGrpSpPr>
          <p:cNvPr id="152" name="组合 238">
            <a:extLst>
              <a:ext uri="{FF2B5EF4-FFF2-40B4-BE49-F238E27FC236}">
                <a16:creationId xmlns:a16="http://schemas.microsoft.com/office/drawing/2014/main" id="{9135AE32-9548-4AEF-BC44-4F15AD745931}"/>
              </a:ext>
            </a:extLst>
          </p:cNvPr>
          <p:cNvGrpSpPr/>
          <p:nvPr/>
        </p:nvGrpSpPr>
        <p:grpSpPr>
          <a:xfrm>
            <a:off x="10974460" y="5220463"/>
            <a:ext cx="616714" cy="631092"/>
            <a:chOff x="13962063" y="646113"/>
            <a:chExt cx="5175250" cy="4800600"/>
          </a:xfrm>
          <a:solidFill>
            <a:schemeClr val="bg1"/>
          </a:solidFill>
        </p:grpSpPr>
        <p:sp>
          <p:nvSpPr>
            <p:cNvPr id="153" name="Freeform 6">
              <a:extLst>
                <a:ext uri="{FF2B5EF4-FFF2-40B4-BE49-F238E27FC236}">
                  <a16:creationId xmlns:a16="http://schemas.microsoft.com/office/drawing/2014/main" id="{91A259E2-AA97-4FED-9007-9A32BF185DB6}"/>
                </a:ext>
              </a:extLst>
            </p:cNvPr>
            <p:cNvSpPr>
              <a:spLocks/>
            </p:cNvSpPr>
            <p:nvPr/>
          </p:nvSpPr>
          <p:spPr bwMode="auto">
            <a:xfrm>
              <a:off x="14738350" y="2190751"/>
              <a:ext cx="1354137" cy="2078038"/>
            </a:xfrm>
            <a:custGeom>
              <a:avLst/>
              <a:gdLst>
                <a:gd name="T0" fmla="*/ 361 w 361"/>
                <a:gd name="T1" fmla="*/ 181 h 554"/>
                <a:gd name="T2" fmla="*/ 180 w 361"/>
                <a:gd name="T3" fmla="*/ 0 h 554"/>
                <a:gd name="T4" fmla="*/ 0 w 361"/>
                <a:gd name="T5" fmla="*/ 181 h 554"/>
                <a:gd name="T6" fmla="*/ 74 w 361"/>
                <a:gd name="T7" fmla="*/ 327 h 554"/>
                <a:gd name="T8" fmla="*/ 74 w 361"/>
                <a:gd name="T9" fmla="*/ 554 h 554"/>
                <a:gd name="T10" fmla="*/ 287 w 361"/>
                <a:gd name="T11" fmla="*/ 554 h 554"/>
                <a:gd name="T12" fmla="*/ 287 w 361"/>
                <a:gd name="T13" fmla="*/ 327 h 554"/>
                <a:gd name="T14" fmla="*/ 361 w 361"/>
                <a:gd name="T15" fmla="*/ 181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54">
                  <a:moveTo>
                    <a:pt x="361" y="181"/>
                  </a:moveTo>
                  <a:cubicBezTo>
                    <a:pt x="361" y="81"/>
                    <a:pt x="280" y="0"/>
                    <a:pt x="180" y="0"/>
                  </a:cubicBezTo>
                  <a:cubicBezTo>
                    <a:pt x="81" y="0"/>
                    <a:pt x="0" y="81"/>
                    <a:pt x="0" y="181"/>
                  </a:cubicBezTo>
                  <a:cubicBezTo>
                    <a:pt x="0" y="241"/>
                    <a:pt x="29" y="294"/>
                    <a:pt x="74" y="327"/>
                  </a:cubicBezTo>
                  <a:cubicBezTo>
                    <a:pt x="74" y="554"/>
                    <a:pt x="74" y="554"/>
                    <a:pt x="74" y="554"/>
                  </a:cubicBezTo>
                  <a:cubicBezTo>
                    <a:pt x="287" y="554"/>
                    <a:pt x="287" y="554"/>
                    <a:pt x="287" y="554"/>
                  </a:cubicBezTo>
                  <a:cubicBezTo>
                    <a:pt x="287" y="327"/>
                    <a:pt x="287" y="327"/>
                    <a:pt x="287" y="327"/>
                  </a:cubicBezTo>
                  <a:cubicBezTo>
                    <a:pt x="332" y="294"/>
                    <a:pt x="361" y="241"/>
                    <a:pt x="361" y="1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eaLnBrk="1" hangingPunct="1"/>
              <a:endParaRPr lang="zh-CN" altLang="en-US" sz="1800" dirty="0">
                <a:solidFill>
                  <a:prstClr val="black"/>
                </a:solidFill>
                <a:latin typeface="+mj-ea"/>
                <a:ea typeface="+mj-ea"/>
              </a:endParaRPr>
            </a:p>
          </p:txBody>
        </p:sp>
        <p:sp>
          <p:nvSpPr>
            <p:cNvPr id="154" name="Freeform 7">
              <a:extLst>
                <a:ext uri="{FF2B5EF4-FFF2-40B4-BE49-F238E27FC236}">
                  <a16:creationId xmlns:a16="http://schemas.microsoft.com/office/drawing/2014/main" id="{D3603667-69C6-42FE-950A-32202767D328}"/>
                </a:ext>
              </a:extLst>
            </p:cNvPr>
            <p:cNvSpPr>
              <a:spLocks noEditPoints="1"/>
            </p:cNvSpPr>
            <p:nvPr/>
          </p:nvSpPr>
          <p:spPr bwMode="auto">
            <a:xfrm>
              <a:off x="13962063" y="646113"/>
              <a:ext cx="2906712" cy="2755900"/>
            </a:xfrm>
            <a:custGeom>
              <a:avLst/>
              <a:gdLst>
                <a:gd name="T0" fmla="*/ 387 w 775"/>
                <a:gd name="T1" fmla="*/ 0 h 735"/>
                <a:gd name="T2" fmla="*/ 0 w 775"/>
                <a:gd name="T3" fmla="*/ 387 h 735"/>
                <a:gd name="T4" fmla="*/ 218 w 775"/>
                <a:gd name="T5" fmla="*/ 735 h 735"/>
                <a:gd name="T6" fmla="*/ 166 w 775"/>
                <a:gd name="T7" fmla="*/ 593 h 735"/>
                <a:gd name="T8" fmla="*/ 387 w 775"/>
                <a:gd name="T9" fmla="*/ 372 h 735"/>
                <a:gd name="T10" fmla="*/ 609 w 775"/>
                <a:gd name="T11" fmla="*/ 593 h 735"/>
                <a:gd name="T12" fmla="*/ 557 w 775"/>
                <a:gd name="T13" fmla="*/ 735 h 735"/>
                <a:gd name="T14" fmla="*/ 775 w 775"/>
                <a:gd name="T15" fmla="*/ 387 h 735"/>
                <a:gd name="T16" fmla="*/ 387 w 775"/>
                <a:gd name="T17" fmla="*/ 0 h 735"/>
                <a:gd name="T18" fmla="*/ 387 w 775"/>
                <a:gd name="T19" fmla="*/ 246 h 735"/>
                <a:gd name="T20" fmla="*/ 296 w 775"/>
                <a:gd name="T21" fmla="*/ 155 h 735"/>
                <a:gd name="T22" fmla="*/ 387 w 775"/>
                <a:gd name="T23" fmla="*/ 63 h 735"/>
                <a:gd name="T24" fmla="*/ 479 w 775"/>
                <a:gd name="T25" fmla="*/ 155 h 735"/>
                <a:gd name="T26" fmla="*/ 387 w 775"/>
                <a:gd name="T27" fmla="*/ 24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35">
                  <a:moveTo>
                    <a:pt x="387" y="0"/>
                  </a:moveTo>
                  <a:cubicBezTo>
                    <a:pt x="174" y="0"/>
                    <a:pt x="0" y="173"/>
                    <a:pt x="0" y="387"/>
                  </a:cubicBezTo>
                  <a:cubicBezTo>
                    <a:pt x="0" y="540"/>
                    <a:pt x="89" y="672"/>
                    <a:pt x="218" y="735"/>
                  </a:cubicBezTo>
                  <a:cubicBezTo>
                    <a:pt x="186" y="697"/>
                    <a:pt x="166" y="647"/>
                    <a:pt x="166" y="593"/>
                  </a:cubicBezTo>
                  <a:cubicBezTo>
                    <a:pt x="166" y="471"/>
                    <a:pt x="265" y="372"/>
                    <a:pt x="387" y="372"/>
                  </a:cubicBezTo>
                  <a:cubicBezTo>
                    <a:pt x="510" y="372"/>
                    <a:pt x="609" y="471"/>
                    <a:pt x="609" y="593"/>
                  </a:cubicBezTo>
                  <a:cubicBezTo>
                    <a:pt x="609" y="647"/>
                    <a:pt x="589" y="697"/>
                    <a:pt x="557" y="735"/>
                  </a:cubicBezTo>
                  <a:cubicBezTo>
                    <a:pt x="686" y="672"/>
                    <a:pt x="775" y="540"/>
                    <a:pt x="775" y="387"/>
                  </a:cubicBezTo>
                  <a:cubicBezTo>
                    <a:pt x="775" y="173"/>
                    <a:pt x="601" y="0"/>
                    <a:pt x="387" y="0"/>
                  </a:cubicBezTo>
                  <a:close/>
                  <a:moveTo>
                    <a:pt x="387" y="246"/>
                  </a:moveTo>
                  <a:cubicBezTo>
                    <a:pt x="337" y="246"/>
                    <a:pt x="296" y="205"/>
                    <a:pt x="296" y="155"/>
                  </a:cubicBezTo>
                  <a:cubicBezTo>
                    <a:pt x="296" y="104"/>
                    <a:pt x="337" y="63"/>
                    <a:pt x="387" y="63"/>
                  </a:cubicBezTo>
                  <a:cubicBezTo>
                    <a:pt x="438" y="63"/>
                    <a:pt x="479" y="104"/>
                    <a:pt x="479" y="155"/>
                  </a:cubicBezTo>
                  <a:cubicBezTo>
                    <a:pt x="479" y="205"/>
                    <a:pt x="438" y="246"/>
                    <a:pt x="387" y="24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eaLnBrk="1" hangingPunct="1"/>
              <a:endParaRPr lang="zh-CN" altLang="en-US" sz="1800" dirty="0">
                <a:solidFill>
                  <a:prstClr val="black"/>
                </a:solidFill>
                <a:latin typeface="+mj-ea"/>
                <a:ea typeface="+mj-ea"/>
              </a:endParaRPr>
            </a:p>
          </p:txBody>
        </p:sp>
        <p:sp>
          <p:nvSpPr>
            <p:cNvPr id="155" name="Freeform 8">
              <a:extLst>
                <a:ext uri="{FF2B5EF4-FFF2-40B4-BE49-F238E27FC236}">
                  <a16:creationId xmlns:a16="http://schemas.microsoft.com/office/drawing/2014/main" id="{EE3A1C9B-603C-4DD3-8BF0-F31738261538}"/>
                </a:ext>
              </a:extLst>
            </p:cNvPr>
            <p:cNvSpPr>
              <a:spLocks/>
            </p:cNvSpPr>
            <p:nvPr/>
          </p:nvSpPr>
          <p:spPr bwMode="auto">
            <a:xfrm>
              <a:off x="16816388" y="1155701"/>
              <a:ext cx="1162050" cy="1844675"/>
            </a:xfrm>
            <a:custGeom>
              <a:avLst/>
              <a:gdLst>
                <a:gd name="T0" fmla="*/ 0 w 310"/>
                <a:gd name="T1" fmla="*/ 0 h 492"/>
                <a:gd name="T2" fmla="*/ 78 w 310"/>
                <a:gd name="T3" fmla="*/ 254 h 492"/>
                <a:gd name="T4" fmla="*/ 33 w 310"/>
                <a:gd name="T5" fmla="*/ 431 h 492"/>
                <a:gd name="T6" fmla="*/ 116 w 310"/>
                <a:gd name="T7" fmla="*/ 492 h 492"/>
                <a:gd name="T8" fmla="*/ 310 w 310"/>
                <a:gd name="T9" fmla="*/ 224 h 492"/>
                <a:gd name="T10" fmla="*/ 0 w 310"/>
                <a:gd name="T11" fmla="*/ 0 h 492"/>
              </a:gdLst>
              <a:ahLst/>
              <a:cxnLst>
                <a:cxn ang="0">
                  <a:pos x="T0" y="T1"/>
                </a:cxn>
                <a:cxn ang="0">
                  <a:pos x="T2" y="T3"/>
                </a:cxn>
                <a:cxn ang="0">
                  <a:pos x="T4" y="T5"/>
                </a:cxn>
                <a:cxn ang="0">
                  <a:pos x="T6" y="T7"/>
                </a:cxn>
                <a:cxn ang="0">
                  <a:pos x="T8" y="T9"/>
                </a:cxn>
                <a:cxn ang="0">
                  <a:pos x="T10" y="T11"/>
                </a:cxn>
              </a:cxnLst>
              <a:rect l="0" t="0" r="r" b="b"/>
              <a:pathLst>
                <a:path w="310" h="492">
                  <a:moveTo>
                    <a:pt x="0" y="0"/>
                  </a:moveTo>
                  <a:cubicBezTo>
                    <a:pt x="49" y="72"/>
                    <a:pt x="78" y="160"/>
                    <a:pt x="78" y="254"/>
                  </a:cubicBezTo>
                  <a:cubicBezTo>
                    <a:pt x="78" y="319"/>
                    <a:pt x="57" y="375"/>
                    <a:pt x="33" y="431"/>
                  </a:cubicBezTo>
                  <a:cubicBezTo>
                    <a:pt x="116" y="492"/>
                    <a:pt x="116" y="492"/>
                    <a:pt x="116" y="492"/>
                  </a:cubicBezTo>
                  <a:cubicBezTo>
                    <a:pt x="310" y="224"/>
                    <a:pt x="310" y="224"/>
                    <a:pt x="310" y="224"/>
                  </a:cubicBez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eaLnBrk="1" hangingPunct="1"/>
              <a:endParaRPr lang="zh-CN" altLang="en-US" sz="1800" dirty="0">
                <a:solidFill>
                  <a:prstClr val="black"/>
                </a:solidFill>
                <a:latin typeface="+mj-ea"/>
                <a:ea typeface="+mj-ea"/>
              </a:endParaRPr>
            </a:p>
          </p:txBody>
        </p:sp>
        <p:sp>
          <p:nvSpPr>
            <p:cNvPr id="156" name="Freeform 9">
              <a:extLst>
                <a:ext uri="{FF2B5EF4-FFF2-40B4-BE49-F238E27FC236}">
                  <a16:creationId xmlns:a16="http://schemas.microsoft.com/office/drawing/2014/main" id="{BCCDEB93-FA0E-406C-94B2-258EB11269A3}"/>
                </a:ext>
              </a:extLst>
            </p:cNvPr>
            <p:cNvSpPr>
              <a:spLocks noEditPoints="1"/>
            </p:cNvSpPr>
            <p:nvPr/>
          </p:nvSpPr>
          <p:spPr bwMode="auto">
            <a:xfrm>
              <a:off x="16981488" y="2168526"/>
              <a:ext cx="2155825" cy="2295525"/>
            </a:xfrm>
            <a:custGeom>
              <a:avLst/>
              <a:gdLst>
                <a:gd name="T0" fmla="*/ 476 w 575"/>
                <a:gd name="T1" fmla="*/ 59 h 612"/>
                <a:gd name="T2" fmla="*/ 222 w 575"/>
                <a:gd name="T3" fmla="*/ 100 h 612"/>
                <a:gd name="T4" fmla="*/ 42 w 575"/>
                <a:gd name="T5" fmla="*/ 349 h 612"/>
                <a:gd name="T6" fmla="*/ 13 w 575"/>
                <a:gd name="T7" fmla="*/ 500 h 612"/>
                <a:gd name="T8" fmla="*/ 281 w 575"/>
                <a:gd name="T9" fmla="*/ 612 h 612"/>
                <a:gd name="T10" fmla="*/ 336 w 575"/>
                <a:gd name="T11" fmla="*/ 562 h 612"/>
                <a:gd name="T12" fmla="*/ 516 w 575"/>
                <a:gd name="T13" fmla="*/ 313 h 612"/>
                <a:gd name="T14" fmla="*/ 476 w 575"/>
                <a:gd name="T15" fmla="*/ 59 h 612"/>
                <a:gd name="T16" fmla="*/ 364 w 575"/>
                <a:gd name="T17" fmla="*/ 259 h 612"/>
                <a:gd name="T18" fmla="*/ 297 w 575"/>
                <a:gd name="T19" fmla="*/ 192 h 612"/>
                <a:gd name="T20" fmla="*/ 364 w 575"/>
                <a:gd name="T21" fmla="*/ 125 h 612"/>
                <a:gd name="T22" fmla="*/ 431 w 575"/>
                <a:gd name="T23" fmla="*/ 192 h 612"/>
                <a:gd name="T24" fmla="*/ 364 w 575"/>
                <a:gd name="T25" fmla="*/ 25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612">
                  <a:moveTo>
                    <a:pt x="476" y="59"/>
                  </a:moveTo>
                  <a:cubicBezTo>
                    <a:pt x="394" y="0"/>
                    <a:pt x="281" y="19"/>
                    <a:pt x="222" y="100"/>
                  </a:cubicBezTo>
                  <a:cubicBezTo>
                    <a:pt x="42" y="349"/>
                    <a:pt x="42" y="349"/>
                    <a:pt x="42" y="349"/>
                  </a:cubicBezTo>
                  <a:cubicBezTo>
                    <a:pt x="9" y="394"/>
                    <a:pt x="0" y="450"/>
                    <a:pt x="13" y="500"/>
                  </a:cubicBezTo>
                  <a:cubicBezTo>
                    <a:pt x="117" y="501"/>
                    <a:pt x="212" y="544"/>
                    <a:pt x="281" y="612"/>
                  </a:cubicBezTo>
                  <a:cubicBezTo>
                    <a:pt x="302" y="599"/>
                    <a:pt x="321" y="583"/>
                    <a:pt x="336" y="562"/>
                  </a:cubicBezTo>
                  <a:cubicBezTo>
                    <a:pt x="516" y="313"/>
                    <a:pt x="516" y="313"/>
                    <a:pt x="516" y="313"/>
                  </a:cubicBezTo>
                  <a:cubicBezTo>
                    <a:pt x="575" y="232"/>
                    <a:pt x="557" y="118"/>
                    <a:pt x="476" y="59"/>
                  </a:cubicBezTo>
                  <a:close/>
                  <a:moveTo>
                    <a:pt x="364" y="259"/>
                  </a:moveTo>
                  <a:cubicBezTo>
                    <a:pt x="327" y="259"/>
                    <a:pt x="297" y="229"/>
                    <a:pt x="297" y="192"/>
                  </a:cubicBezTo>
                  <a:cubicBezTo>
                    <a:pt x="297" y="155"/>
                    <a:pt x="327" y="125"/>
                    <a:pt x="364" y="125"/>
                  </a:cubicBezTo>
                  <a:cubicBezTo>
                    <a:pt x="401" y="125"/>
                    <a:pt x="431" y="155"/>
                    <a:pt x="431" y="192"/>
                  </a:cubicBezTo>
                  <a:cubicBezTo>
                    <a:pt x="431" y="229"/>
                    <a:pt x="401" y="259"/>
                    <a:pt x="364" y="25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eaLnBrk="1" hangingPunct="1"/>
              <a:endParaRPr lang="zh-CN" altLang="en-US" sz="1800" dirty="0">
                <a:solidFill>
                  <a:prstClr val="black"/>
                </a:solidFill>
                <a:latin typeface="+mj-ea"/>
                <a:ea typeface="+mj-ea"/>
              </a:endParaRPr>
            </a:p>
          </p:txBody>
        </p:sp>
        <p:sp>
          <p:nvSpPr>
            <p:cNvPr id="157" name="Freeform 10">
              <a:extLst>
                <a:ext uri="{FF2B5EF4-FFF2-40B4-BE49-F238E27FC236}">
                  <a16:creationId xmlns:a16="http://schemas.microsoft.com/office/drawing/2014/main" id="{363B0AF2-8FDC-45EE-BF88-4AECBA944917}"/>
                </a:ext>
              </a:extLst>
            </p:cNvPr>
            <p:cNvSpPr>
              <a:spLocks noEditPoints="1"/>
            </p:cNvSpPr>
            <p:nvPr/>
          </p:nvSpPr>
          <p:spPr bwMode="auto">
            <a:xfrm>
              <a:off x="15765463" y="4268788"/>
              <a:ext cx="2482850" cy="1177925"/>
            </a:xfrm>
            <a:custGeom>
              <a:avLst/>
              <a:gdLst>
                <a:gd name="T0" fmla="*/ 331 w 662"/>
                <a:gd name="T1" fmla="*/ 0 h 314"/>
                <a:gd name="T2" fmla="*/ 0 w 662"/>
                <a:gd name="T3" fmla="*/ 314 h 314"/>
                <a:gd name="T4" fmla="*/ 662 w 662"/>
                <a:gd name="T5" fmla="*/ 314 h 314"/>
                <a:gd name="T6" fmla="*/ 331 w 662"/>
                <a:gd name="T7" fmla="*/ 0 h 314"/>
                <a:gd name="T8" fmla="*/ 331 w 662"/>
                <a:gd name="T9" fmla="*/ 170 h 314"/>
                <a:gd name="T10" fmla="*/ 272 w 662"/>
                <a:gd name="T11" fmla="*/ 111 h 314"/>
                <a:gd name="T12" fmla="*/ 331 w 662"/>
                <a:gd name="T13" fmla="*/ 52 h 314"/>
                <a:gd name="T14" fmla="*/ 390 w 662"/>
                <a:gd name="T15" fmla="*/ 111 h 314"/>
                <a:gd name="T16" fmla="*/ 331 w 662"/>
                <a:gd name="T17" fmla="*/ 17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314">
                  <a:moveTo>
                    <a:pt x="331" y="0"/>
                  </a:moveTo>
                  <a:cubicBezTo>
                    <a:pt x="154" y="0"/>
                    <a:pt x="9" y="139"/>
                    <a:pt x="0" y="314"/>
                  </a:cubicBezTo>
                  <a:cubicBezTo>
                    <a:pt x="662" y="314"/>
                    <a:pt x="662" y="314"/>
                    <a:pt x="662" y="314"/>
                  </a:cubicBezTo>
                  <a:cubicBezTo>
                    <a:pt x="653" y="139"/>
                    <a:pt x="508" y="0"/>
                    <a:pt x="331" y="0"/>
                  </a:cubicBezTo>
                  <a:close/>
                  <a:moveTo>
                    <a:pt x="331" y="170"/>
                  </a:moveTo>
                  <a:cubicBezTo>
                    <a:pt x="298" y="170"/>
                    <a:pt x="272" y="144"/>
                    <a:pt x="272" y="111"/>
                  </a:cubicBezTo>
                  <a:cubicBezTo>
                    <a:pt x="272" y="78"/>
                    <a:pt x="298" y="52"/>
                    <a:pt x="331" y="52"/>
                  </a:cubicBezTo>
                  <a:cubicBezTo>
                    <a:pt x="364" y="52"/>
                    <a:pt x="390" y="78"/>
                    <a:pt x="390" y="111"/>
                  </a:cubicBezTo>
                  <a:cubicBezTo>
                    <a:pt x="390" y="144"/>
                    <a:pt x="364" y="170"/>
                    <a:pt x="331" y="1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eaLnBrk="1" hangingPunct="1"/>
              <a:endParaRPr lang="zh-CN" altLang="en-US" sz="1800" dirty="0">
                <a:solidFill>
                  <a:prstClr val="black"/>
                </a:solidFill>
                <a:latin typeface="+mj-ea"/>
                <a:ea typeface="+mj-ea"/>
              </a:endParaRPr>
            </a:p>
          </p:txBody>
        </p:sp>
      </p:grpSp>
      <p:sp>
        <p:nvSpPr>
          <p:cNvPr id="158" name="TextBox 157">
            <a:extLst>
              <a:ext uri="{FF2B5EF4-FFF2-40B4-BE49-F238E27FC236}">
                <a16:creationId xmlns:a16="http://schemas.microsoft.com/office/drawing/2014/main" id="{E351152D-9E22-4057-8373-3EAF8FFB63B0}"/>
              </a:ext>
            </a:extLst>
          </p:cNvPr>
          <p:cNvSpPr txBox="1"/>
          <p:nvPr/>
        </p:nvSpPr>
        <p:spPr>
          <a:xfrm>
            <a:off x="380005" y="179003"/>
            <a:ext cx="10809360" cy="707886"/>
          </a:xfrm>
          <a:prstGeom prst="rect">
            <a:avLst/>
          </a:prstGeom>
          <a:noFill/>
        </p:spPr>
        <p:txBody>
          <a:bodyPr wrap="square" rtlCol="0">
            <a:spAutoFit/>
          </a:bodyPr>
          <a:lstStyle/>
          <a:p>
            <a:r>
              <a:rPr lang="en-US" sz="4000" b="1" dirty="0">
                <a:solidFill>
                  <a:schemeClr val="bg1"/>
                </a:solidFill>
                <a:ea typeface="Calibri" panose="020F0502020204030204" pitchFamily="34" charset="0"/>
                <a:cs typeface="Calibri" panose="020F0502020204030204" pitchFamily="34" charset="0"/>
              </a:rPr>
              <a:t>Interworking networks in 6G</a:t>
            </a:r>
          </a:p>
        </p:txBody>
      </p:sp>
      <p:grpSp>
        <p:nvGrpSpPr>
          <p:cNvPr id="8" name="Group 7">
            <a:extLst>
              <a:ext uri="{FF2B5EF4-FFF2-40B4-BE49-F238E27FC236}">
                <a16:creationId xmlns:a16="http://schemas.microsoft.com/office/drawing/2014/main" id="{B0F7F0D7-04E3-42D9-9C75-1B9AC596BA47}"/>
              </a:ext>
            </a:extLst>
          </p:cNvPr>
          <p:cNvGrpSpPr/>
          <p:nvPr/>
        </p:nvGrpSpPr>
        <p:grpSpPr>
          <a:xfrm>
            <a:off x="3858920" y="3748871"/>
            <a:ext cx="456822" cy="485464"/>
            <a:chOff x="2108129" y="3750465"/>
            <a:chExt cx="1890235" cy="2225920"/>
          </a:xfrm>
        </p:grpSpPr>
        <p:sp>
          <p:nvSpPr>
            <p:cNvPr id="9" name="Plaque 8">
              <a:extLst>
                <a:ext uri="{FF2B5EF4-FFF2-40B4-BE49-F238E27FC236}">
                  <a16:creationId xmlns:a16="http://schemas.microsoft.com/office/drawing/2014/main" id="{907C8BA4-9787-49B3-AF81-06CDE550C837}"/>
                </a:ext>
              </a:extLst>
            </p:cNvPr>
            <p:cNvSpPr/>
            <p:nvPr/>
          </p:nvSpPr>
          <p:spPr>
            <a:xfrm rot="2855185">
              <a:off x="2124421" y="3982361"/>
              <a:ext cx="1839010" cy="1800200"/>
            </a:xfrm>
            <a:prstGeom prst="plaqu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8D4F3B94-2D26-468F-B68B-4AE8CD12A33B}"/>
                </a:ext>
              </a:extLst>
            </p:cNvPr>
            <p:cNvGrpSpPr/>
            <p:nvPr/>
          </p:nvGrpSpPr>
          <p:grpSpPr>
            <a:xfrm rot="21181397">
              <a:off x="3710332" y="3821615"/>
              <a:ext cx="288032" cy="743530"/>
              <a:chOff x="4153371" y="3335537"/>
              <a:chExt cx="288032" cy="743530"/>
            </a:xfrm>
          </p:grpSpPr>
          <p:sp>
            <p:nvSpPr>
              <p:cNvPr id="20" name="Oval 19">
                <a:extLst>
                  <a:ext uri="{FF2B5EF4-FFF2-40B4-BE49-F238E27FC236}">
                    <a16:creationId xmlns:a16="http://schemas.microsoft.com/office/drawing/2014/main" id="{81ED990C-B8D2-4130-ABFA-DC4189637948}"/>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86A9A6AF-C58E-4EBF-B7B7-11F4729D405E}"/>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08D30AA9-609C-439C-81C4-6A18E7D1A5DB}"/>
                </a:ext>
              </a:extLst>
            </p:cNvPr>
            <p:cNvGrpSpPr/>
            <p:nvPr/>
          </p:nvGrpSpPr>
          <p:grpSpPr>
            <a:xfrm rot="21181397">
              <a:off x="2108129" y="5211337"/>
              <a:ext cx="288032" cy="743530"/>
              <a:chOff x="4153371" y="3335537"/>
              <a:chExt cx="288032" cy="743530"/>
            </a:xfrm>
          </p:grpSpPr>
          <p:sp>
            <p:nvSpPr>
              <p:cNvPr id="18" name="Oval 17">
                <a:extLst>
                  <a:ext uri="{FF2B5EF4-FFF2-40B4-BE49-F238E27FC236}">
                    <a16:creationId xmlns:a16="http://schemas.microsoft.com/office/drawing/2014/main" id="{43029DA1-5A18-4DB4-A289-360F6C6BE84A}"/>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BC3BD1AA-AADD-4E83-87CF-3CA55B66630F}"/>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a:extLst>
                <a:ext uri="{FF2B5EF4-FFF2-40B4-BE49-F238E27FC236}">
                  <a16:creationId xmlns:a16="http://schemas.microsoft.com/office/drawing/2014/main" id="{2DAC8EF5-CCDA-4447-8111-B4715340E849}"/>
                </a:ext>
              </a:extLst>
            </p:cNvPr>
            <p:cNvGrpSpPr/>
            <p:nvPr/>
          </p:nvGrpSpPr>
          <p:grpSpPr>
            <a:xfrm rot="762420" flipH="1">
              <a:off x="3607233" y="5232855"/>
              <a:ext cx="288032" cy="743530"/>
              <a:chOff x="4153371" y="3335537"/>
              <a:chExt cx="288032" cy="743530"/>
            </a:xfrm>
          </p:grpSpPr>
          <p:sp>
            <p:nvSpPr>
              <p:cNvPr id="16" name="Oval 15">
                <a:extLst>
                  <a:ext uri="{FF2B5EF4-FFF2-40B4-BE49-F238E27FC236}">
                    <a16:creationId xmlns:a16="http://schemas.microsoft.com/office/drawing/2014/main" id="{2A2050FC-7329-4B36-8B1D-5F9CB45E7A52}"/>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11C16F56-93CC-4F32-9282-09E6D43941B8}"/>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3" name="Group 12">
              <a:extLst>
                <a:ext uri="{FF2B5EF4-FFF2-40B4-BE49-F238E27FC236}">
                  <a16:creationId xmlns:a16="http://schemas.microsoft.com/office/drawing/2014/main" id="{16334682-69A8-45DC-B609-F0127ACAE2DD}"/>
                </a:ext>
              </a:extLst>
            </p:cNvPr>
            <p:cNvGrpSpPr/>
            <p:nvPr/>
          </p:nvGrpSpPr>
          <p:grpSpPr>
            <a:xfrm rot="762420" flipH="1">
              <a:off x="2173938" y="3750465"/>
              <a:ext cx="288032" cy="743530"/>
              <a:chOff x="4153371" y="3335537"/>
              <a:chExt cx="288032" cy="743530"/>
            </a:xfrm>
          </p:grpSpPr>
          <p:sp>
            <p:nvSpPr>
              <p:cNvPr id="14" name="Oval 13">
                <a:extLst>
                  <a:ext uri="{FF2B5EF4-FFF2-40B4-BE49-F238E27FC236}">
                    <a16:creationId xmlns:a16="http://schemas.microsoft.com/office/drawing/2014/main" id="{1174B16B-7501-46BE-98DC-826365CF1B14}"/>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42A45A13-B2B8-4838-BB2B-7631EE4426ED}"/>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9" name="Group 38">
            <a:extLst>
              <a:ext uri="{FF2B5EF4-FFF2-40B4-BE49-F238E27FC236}">
                <a16:creationId xmlns:a16="http://schemas.microsoft.com/office/drawing/2014/main" id="{55B1C872-6B7C-4620-A537-DD3859E2F17E}"/>
              </a:ext>
            </a:extLst>
          </p:cNvPr>
          <p:cNvGrpSpPr/>
          <p:nvPr/>
        </p:nvGrpSpPr>
        <p:grpSpPr>
          <a:xfrm>
            <a:off x="5080031" y="3739538"/>
            <a:ext cx="456822" cy="485464"/>
            <a:chOff x="2108129" y="3750465"/>
            <a:chExt cx="1890235" cy="2225920"/>
          </a:xfrm>
        </p:grpSpPr>
        <p:sp>
          <p:nvSpPr>
            <p:cNvPr id="40" name="Plaque 39">
              <a:extLst>
                <a:ext uri="{FF2B5EF4-FFF2-40B4-BE49-F238E27FC236}">
                  <a16:creationId xmlns:a16="http://schemas.microsoft.com/office/drawing/2014/main" id="{6C01D745-D58A-4999-A4F1-977DAC7347D7}"/>
                </a:ext>
              </a:extLst>
            </p:cNvPr>
            <p:cNvSpPr/>
            <p:nvPr/>
          </p:nvSpPr>
          <p:spPr>
            <a:xfrm rot="2855185">
              <a:off x="2124421" y="3982361"/>
              <a:ext cx="1839010" cy="1800200"/>
            </a:xfrm>
            <a:prstGeom prst="plaqu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a:extLst>
                <a:ext uri="{FF2B5EF4-FFF2-40B4-BE49-F238E27FC236}">
                  <a16:creationId xmlns:a16="http://schemas.microsoft.com/office/drawing/2014/main" id="{B2BD38AA-0BAE-4035-8987-EBAF05CB1F90}"/>
                </a:ext>
              </a:extLst>
            </p:cNvPr>
            <p:cNvGrpSpPr/>
            <p:nvPr/>
          </p:nvGrpSpPr>
          <p:grpSpPr>
            <a:xfrm rot="21181397">
              <a:off x="3710332" y="3821615"/>
              <a:ext cx="288032" cy="743530"/>
              <a:chOff x="4153371" y="3335537"/>
              <a:chExt cx="288032" cy="743530"/>
            </a:xfrm>
          </p:grpSpPr>
          <p:sp>
            <p:nvSpPr>
              <p:cNvPr id="51" name="Oval 50">
                <a:extLst>
                  <a:ext uri="{FF2B5EF4-FFF2-40B4-BE49-F238E27FC236}">
                    <a16:creationId xmlns:a16="http://schemas.microsoft.com/office/drawing/2014/main" id="{E2C3EEA8-FA4D-4E94-A395-C52DB347FE75}"/>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a:extLst>
                  <a:ext uri="{FF2B5EF4-FFF2-40B4-BE49-F238E27FC236}">
                    <a16:creationId xmlns:a16="http://schemas.microsoft.com/office/drawing/2014/main" id="{4AB1C6E4-76CD-4199-9F70-F2D13449B097}"/>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2" name="Group 41">
              <a:extLst>
                <a:ext uri="{FF2B5EF4-FFF2-40B4-BE49-F238E27FC236}">
                  <a16:creationId xmlns:a16="http://schemas.microsoft.com/office/drawing/2014/main" id="{DCF1300A-660E-4BF4-A3A0-A36AEA953A67}"/>
                </a:ext>
              </a:extLst>
            </p:cNvPr>
            <p:cNvGrpSpPr/>
            <p:nvPr/>
          </p:nvGrpSpPr>
          <p:grpSpPr>
            <a:xfrm rot="21181397">
              <a:off x="2108129" y="5211337"/>
              <a:ext cx="288032" cy="743530"/>
              <a:chOff x="4153371" y="3335537"/>
              <a:chExt cx="288032" cy="743530"/>
            </a:xfrm>
          </p:grpSpPr>
          <p:sp>
            <p:nvSpPr>
              <p:cNvPr id="49" name="Oval 48">
                <a:extLst>
                  <a:ext uri="{FF2B5EF4-FFF2-40B4-BE49-F238E27FC236}">
                    <a16:creationId xmlns:a16="http://schemas.microsoft.com/office/drawing/2014/main" id="{222656C8-409B-44A7-A08E-D7DFF8AC0E42}"/>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a:extLst>
                  <a:ext uri="{FF2B5EF4-FFF2-40B4-BE49-F238E27FC236}">
                    <a16:creationId xmlns:a16="http://schemas.microsoft.com/office/drawing/2014/main" id="{797EA796-0A1B-4C52-979F-7BCEE4BD58C6}"/>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3" name="Group 42">
              <a:extLst>
                <a:ext uri="{FF2B5EF4-FFF2-40B4-BE49-F238E27FC236}">
                  <a16:creationId xmlns:a16="http://schemas.microsoft.com/office/drawing/2014/main" id="{EC7DC712-CB63-4CDD-88BC-AF784D6B769F}"/>
                </a:ext>
              </a:extLst>
            </p:cNvPr>
            <p:cNvGrpSpPr/>
            <p:nvPr/>
          </p:nvGrpSpPr>
          <p:grpSpPr>
            <a:xfrm rot="762420" flipH="1">
              <a:off x="3607233" y="5232855"/>
              <a:ext cx="288032" cy="743530"/>
              <a:chOff x="4153371" y="3335537"/>
              <a:chExt cx="288032" cy="743530"/>
            </a:xfrm>
          </p:grpSpPr>
          <p:sp>
            <p:nvSpPr>
              <p:cNvPr id="47" name="Oval 46">
                <a:extLst>
                  <a:ext uri="{FF2B5EF4-FFF2-40B4-BE49-F238E27FC236}">
                    <a16:creationId xmlns:a16="http://schemas.microsoft.com/office/drawing/2014/main" id="{B9CA3C70-6E40-4E6F-A85C-A357579D5985}"/>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a:extLst>
                  <a:ext uri="{FF2B5EF4-FFF2-40B4-BE49-F238E27FC236}">
                    <a16:creationId xmlns:a16="http://schemas.microsoft.com/office/drawing/2014/main" id="{02A8E041-37B4-425F-B42B-5AE1301DB64D}"/>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4" name="Group 43">
              <a:extLst>
                <a:ext uri="{FF2B5EF4-FFF2-40B4-BE49-F238E27FC236}">
                  <a16:creationId xmlns:a16="http://schemas.microsoft.com/office/drawing/2014/main" id="{92A1CB5F-1DCE-4784-8883-AE0FF85AA1B4}"/>
                </a:ext>
              </a:extLst>
            </p:cNvPr>
            <p:cNvGrpSpPr/>
            <p:nvPr/>
          </p:nvGrpSpPr>
          <p:grpSpPr>
            <a:xfrm rot="762420" flipH="1">
              <a:off x="2173938" y="3750465"/>
              <a:ext cx="288032" cy="743530"/>
              <a:chOff x="4153371" y="3335537"/>
              <a:chExt cx="288032" cy="743530"/>
            </a:xfrm>
          </p:grpSpPr>
          <p:sp>
            <p:nvSpPr>
              <p:cNvPr id="45" name="Oval 44">
                <a:extLst>
                  <a:ext uri="{FF2B5EF4-FFF2-40B4-BE49-F238E27FC236}">
                    <a16:creationId xmlns:a16="http://schemas.microsoft.com/office/drawing/2014/main" id="{ABB1BCE3-ABE8-40F0-9428-437742023E1B}"/>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32F0A7E9-EBF7-4066-8977-25F4874BE2C0}"/>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3" name="Group 52">
            <a:extLst>
              <a:ext uri="{FF2B5EF4-FFF2-40B4-BE49-F238E27FC236}">
                <a16:creationId xmlns:a16="http://schemas.microsoft.com/office/drawing/2014/main" id="{11EB4312-691C-4014-B4C5-410E0853FBED}"/>
              </a:ext>
            </a:extLst>
          </p:cNvPr>
          <p:cNvGrpSpPr/>
          <p:nvPr/>
        </p:nvGrpSpPr>
        <p:grpSpPr>
          <a:xfrm>
            <a:off x="6417530" y="3741771"/>
            <a:ext cx="456822" cy="485464"/>
            <a:chOff x="2108129" y="3750465"/>
            <a:chExt cx="1890235" cy="2225920"/>
          </a:xfrm>
        </p:grpSpPr>
        <p:sp>
          <p:nvSpPr>
            <p:cNvPr id="54" name="Plaque 53">
              <a:extLst>
                <a:ext uri="{FF2B5EF4-FFF2-40B4-BE49-F238E27FC236}">
                  <a16:creationId xmlns:a16="http://schemas.microsoft.com/office/drawing/2014/main" id="{BB650304-8A73-4332-96C7-2E4547BAC78A}"/>
                </a:ext>
              </a:extLst>
            </p:cNvPr>
            <p:cNvSpPr/>
            <p:nvPr/>
          </p:nvSpPr>
          <p:spPr>
            <a:xfrm rot="2855185">
              <a:off x="2124421" y="3982361"/>
              <a:ext cx="1839010" cy="1800200"/>
            </a:xfrm>
            <a:prstGeom prst="plaqu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a:extLst>
                <a:ext uri="{FF2B5EF4-FFF2-40B4-BE49-F238E27FC236}">
                  <a16:creationId xmlns:a16="http://schemas.microsoft.com/office/drawing/2014/main" id="{9D732E6D-7ED5-4569-B991-D72D20F1F8EF}"/>
                </a:ext>
              </a:extLst>
            </p:cNvPr>
            <p:cNvGrpSpPr/>
            <p:nvPr/>
          </p:nvGrpSpPr>
          <p:grpSpPr>
            <a:xfrm rot="21181397">
              <a:off x="3710332" y="3821615"/>
              <a:ext cx="288032" cy="743530"/>
              <a:chOff x="4153371" y="3335537"/>
              <a:chExt cx="288032" cy="743530"/>
            </a:xfrm>
          </p:grpSpPr>
          <p:sp>
            <p:nvSpPr>
              <p:cNvPr id="65" name="Oval 64">
                <a:extLst>
                  <a:ext uri="{FF2B5EF4-FFF2-40B4-BE49-F238E27FC236}">
                    <a16:creationId xmlns:a16="http://schemas.microsoft.com/office/drawing/2014/main" id="{C14A3037-AD49-464C-808F-402957474DF7}"/>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a:extLst>
                  <a:ext uri="{FF2B5EF4-FFF2-40B4-BE49-F238E27FC236}">
                    <a16:creationId xmlns:a16="http://schemas.microsoft.com/office/drawing/2014/main" id="{18D92880-6826-4949-8BC6-90F2ECA3AB46}"/>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6" name="Group 55">
              <a:extLst>
                <a:ext uri="{FF2B5EF4-FFF2-40B4-BE49-F238E27FC236}">
                  <a16:creationId xmlns:a16="http://schemas.microsoft.com/office/drawing/2014/main" id="{39EBD131-4C33-43E8-A856-60B8B4200521}"/>
                </a:ext>
              </a:extLst>
            </p:cNvPr>
            <p:cNvGrpSpPr/>
            <p:nvPr/>
          </p:nvGrpSpPr>
          <p:grpSpPr>
            <a:xfrm rot="21181397">
              <a:off x="2108129" y="5211337"/>
              <a:ext cx="288032" cy="743530"/>
              <a:chOff x="4153371" y="3335537"/>
              <a:chExt cx="288032" cy="743530"/>
            </a:xfrm>
          </p:grpSpPr>
          <p:sp>
            <p:nvSpPr>
              <p:cNvPr id="63" name="Oval 62">
                <a:extLst>
                  <a:ext uri="{FF2B5EF4-FFF2-40B4-BE49-F238E27FC236}">
                    <a16:creationId xmlns:a16="http://schemas.microsoft.com/office/drawing/2014/main" id="{6B2905A8-68F1-4516-B0E8-730228FA3366}"/>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001B953A-B98F-4CAB-9307-9271992DD4AF}"/>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3EE3921E-79DB-4F36-A91B-614385E3954B}"/>
                </a:ext>
              </a:extLst>
            </p:cNvPr>
            <p:cNvGrpSpPr/>
            <p:nvPr/>
          </p:nvGrpSpPr>
          <p:grpSpPr>
            <a:xfrm rot="762420" flipH="1">
              <a:off x="3607233" y="5232855"/>
              <a:ext cx="288032" cy="743530"/>
              <a:chOff x="4153371" y="3335537"/>
              <a:chExt cx="288032" cy="743530"/>
            </a:xfrm>
          </p:grpSpPr>
          <p:sp>
            <p:nvSpPr>
              <p:cNvPr id="61" name="Oval 60">
                <a:extLst>
                  <a:ext uri="{FF2B5EF4-FFF2-40B4-BE49-F238E27FC236}">
                    <a16:creationId xmlns:a16="http://schemas.microsoft.com/office/drawing/2014/main" id="{E13C391F-F808-4809-83F0-7FA28EEA682F}"/>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Oval 61">
                <a:extLst>
                  <a:ext uri="{FF2B5EF4-FFF2-40B4-BE49-F238E27FC236}">
                    <a16:creationId xmlns:a16="http://schemas.microsoft.com/office/drawing/2014/main" id="{BFDBFF62-8CB9-4AB9-9B85-A78D989AD424}"/>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8" name="Group 57">
              <a:extLst>
                <a:ext uri="{FF2B5EF4-FFF2-40B4-BE49-F238E27FC236}">
                  <a16:creationId xmlns:a16="http://schemas.microsoft.com/office/drawing/2014/main" id="{0136D80F-EF82-4F4F-823B-8F4E482C560A}"/>
                </a:ext>
              </a:extLst>
            </p:cNvPr>
            <p:cNvGrpSpPr/>
            <p:nvPr/>
          </p:nvGrpSpPr>
          <p:grpSpPr>
            <a:xfrm rot="762420" flipH="1">
              <a:off x="2173938" y="3750465"/>
              <a:ext cx="288032" cy="743530"/>
              <a:chOff x="4153371" y="3335537"/>
              <a:chExt cx="288032" cy="743530"/>
            </a:xfrm>
          </p:grpSpPr>
          <p:sp>
            <p:nvSpPr>
              <p:cNvPr id="59" name="Oval 58">
                <a:extLst>
                  <a:ext uri="{FF2B5EF4-FFF2-40B4-BE49-F238E27FC236}">
                    <a16:creationId xmlns:a16="http://schemas.microsoft.com/office/drawing/2014/main" id="{AF1572CC-BA6B-4959-8636-784E051F8CD0}"/>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Oval 59">
                <a:extLst>
                  <a:ext uri="{FF2B5EF4-FFF2-40B4-BE49-F238E27FC236}">
                    <a16:creationId xmlns:a16="http://schemas.microsoft.com/office/drawing/2014/main" id="{450C1E10-5ED0-4E45-83CF-DBEEB4BF05B1}"/>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67" name="Group 66">
            <a:extLst>
              <a:ext uri="{FF2B5EF4-FFF2-40B4-BE49-F238E27FC236}">
                <a16:creationId xmlns:a16="http://schemas.microsoft.com/office/drawing/2014/main" id="{99046194-B286-4F54-B47E-0BF8F054315D}"/>
              </a:ext>
            </a:extLst>
          </p:cNvPr>
          <p:cNvGrpSpPr/>
          <p:nvPr/>
        </p:nvGrpSpPr>
        <p:grpSpPr>
          <a:xfrm>
            <a:off x="7668215" y="3749378"/>
            <a:ext cx="456822" cy="485464"/>
            <a:chOff x="2108129" y="3750465"/>
            <a:chExt cx="1890235" cy="2225920"/>
          </a:xfrm>
        </p:grpSpPr>
        <p:sp>
          <p:nvSpPr>
            <p:cNvPr id="68" name="Plaque 67">
              <a:extLst>
                <a:ext uri="{FF2B5EF4-FFF2-40B4-BE49-F238E27FC236}">
                  <a16:creationId xmlns:a16="http://schemas.microsoft.com/office/drawing/2014/main" id="{86F7ECF3-E358-4233-BF91-FDC5B7568254}"/>
                </a:ext>
              </a:extLst>
            </p:cNvPr>
            <p:cNvSpPr/>
            <p:nvPr/>
          </p:nvSpPr>
          <p:spPr>
            <a:xfrm rot="2855185">
              <a:off x="2124421" y="3982361"/>
              <a:ext cx="1839010" cy="1800200"/>
            </a:xfrm>
            <a:prstGeom prst="plaqu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9" name="Group 68">
              <a:extLst>
                <a:ext uri="{FF2B5EF4-FFF2-40B4-BE49-F238E27FC236}">
                  <a16:creationId xmlns:a16="http://schemas.microsoft.com/office/drawing/2014/main" id="{634A07E0-F109-432B-918B-AF9376E84276}"/>
                </a:ext>
              </a:extLst>
            </p:cNvPr>
            <p:cNvGrpSpPr/>
            <p:nvPr/>
          </p:nvGrpSpPr>
          <p:grpSpPr>
            <a:xfrm rot="21181397">
              <a:off x="3710332" y="3821615"/>
              <a:ext cx="288032" cy="743530"/>
              <a:chOff x="4153371" y="3335537"/>
              <a:chExt cx="288032" cy="743530"/>
            </a:xfrm>
          </p:grpSpPr>
          <p:sp>
            <p:nvSpPr>
              <p:cNvPr id="79" name="Oval 78">
                <a:extLst>
                  <a:ext uri="{FF2B5EF4-FFF2-40B4-BE49-F238E27FC236}">
                    <a16:creationId xmlns:a16="http://schemas.microsoft.com/office/drawing/2014/main" id="{16608DF9-E053-44DD-AFF7-67E0ECC1F0D6}"/>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a:extLst>
                  <a:ext uri="{FF2B5EF4-FFF2-40B4-BE49-F238E27FC236}">
                    <a16:creationId xmlns:a16="http://schemas.microsoft.com/office/drawing/2014/main" id="{F5DA7ACD-8C07-458B-A44A-86E17B051C63}"/>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F6FD0D9C-3BE3-4661-BC66-7FEA753E8BC1}"/>
                </a:ext>
              </a:extLst>
            </p:cNvPr>
            <p:cNvGrpSpPr/>
            <p:nvPr/>
          </p:nvGrpSpPr>
          <p:grpSpPr>
            <a:xfrm rot="21181397">
              <a:off x="2108129" y="5211337"/>
              <a:ext cx="288032" cy="743530"/>
              <a:chOff x="4153371" y="3335537"/>
              <a:chExt cx="288032" cy="743530"/>
            </a:xfrm>
          </p:grpSpPr>
          <p:sp>
            <p:nvSpPr>
              <p:cNvPr id="77" name="Oval 76">
                <a:extLst>
                  <a:ext uri="{FF2B5EF4-FFF2-40B4-BE49-F238E27FC236}">
                    <a16:creationId xmlns:a16="http://schemas.microsoft.com/office/drawing/2014/main" id="{4A8991CB-65AC-4D80-A3DE-E1264032977B}"/>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39CECE5C-43AB-4A10-9B2E-5DFE70245AB4}"/>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1" name="Group 70">
              <a:extLst>
                <a:ext uri="{FF2B5EF4-FFF2-40B4-BE49-F238E27FC236}">
                  <a16:creationId xmlns:a16="http://schemas.microsoft.com/office/drawing/2014/main" id="{1CC40BC4-E3B4-471A-8E51-CBDD19ACC791}"/>
                </a:ext>
              </a:extLst>
            </p:cNvPr>
            <p:cNvGrpSpPr/>
            <p:nvPr/>
          </p:nvGrpSpPr>
          <p:grpSpPr>
            <a:xfrm rot="762420" flipH="1">
              <a:off x="3607233" y="5232855"/>
              <a:ext cx="288032" cy="743530"/>
              <a:chOff x="4153371" y="3335537"/>
              <a:chExt cx="288032" cy="743530"/>
            </a:xfrm>
          </p:grpSpPr>
          <p:sp>
            <p:nvSpPr>
              <p:cNvPr id="75" name="Oval 74">
                <a:extLst>
                  <a:ext uri="{FF2B5EF4-FFF2-40B4-BE49-F238E27FC236}">
                    <a16:creationId xmlns:a16="http://schemas.microsoft.com/office/drawing/2014/main" id="{C0891B13-C56F-4CE1-8F48-B03764D5EC77}"/>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a:extLst>
                  <a:ext uri="{FF2B5EF4-FFF2-40B4-BE49-F238E27FC236}">
                    <a16:creationId xmlns:a16="http://schemas.microsoft.com/office/drawing/2014/main" id="{AF8A192A-F607-4DB7-BDF0-145109A9B74B}"/>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2" name="Group 71">
              <a:extLst>
                <a:ext uri="{FF2B5EF4-FFF2-40B4-BE49-F238E27FC236}">
                  <a16:creationId xmlns:a16="http://schemas.microsoft.com/office/drawing/2014/main" id="{BB04A9AF-38BD-468B-A0D7-CC228D4C4D5F}"/>
                </a:ext>
              </a:extLst>
            </p:cNvPr>
            <p:cNvGrpSpPr/>
            <p:nvPr/>
          </p:nvGrpSpPr>
          <p:grpSpPr>
            <a:xfrm rot="762420" flipH="1">
              <a:off x="2173938" y="3750465"/>
              <a:ext cx="288032" cy="743530"/>
              <a:chOff x="4153371" y="3335537"/>
              <a:chExt cx="288032" cy="743530"/>
            </a:xfrm>
          </p:grpSpPr>
          <p:sp>
            <p:nvSpPr>
              <p:cNvPr id="73" name="Oval 72">
                <a:extLst>
                  <a:ext uri="{FF2B5EF4-FFF2-40B4-BE49-F238E27FC236}">
                    <a16:creationId xmlns:a16="http://schemas.microsoft.com/office/drawing/2014/main" id="{72C66198-BB5B-4AD3-BFEC-142981E1AE4E}"/>
                  </a:ext>
                </a:extLst>
              </p:cNvPr>
              <p:cNvSpPr/>
              <p:nvPr/>
            </p:nvSpPr>
            <p:spPr>
              <a:xfrm>
                <a:off x="4153371" y="3596121"/>
                <a:ext cx="288032" cy="2657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a:extLst>
                  <a:ext uri="{FF2B5EF4-FFF2-40B4-BE49-F238E27FC236}">
                    <a16:creationId xmlns:a16="http://schemas.microsoft.com/office/drawing/2014/main" id="{DC10281A-3E6E-4F9C-9937-A86F0AB5B81A}"/>
                  </a:ext>
                </a:extLst>
              </p:cNvPr>
              <p:cNvSpPr/>
              <p:nvPr/>
            </p:nvSpPr>
            <p:spPr>
              <a:xfrm rot="19853736">
                <a:off x="4248786" y="3335537"/>
                <a:ext cx="72008" cy="743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pic>
        <p:nvPicPr>
          <p:cNvPr id="4" name="Picture 3">
            <a:extLst>
              <a:ext uri="{FF2B5EF4-FFF2-40B4-BE49-F238E27FC236}">
                <a16:creationId xmlns:a16="http://schemas.microsoft.com/office/drawing/2014/main" id="{31E7C863-7ECB-4DD9-80E1-BABCD688DD17}"/>
              </a:ext>
            </a:extLst>
          </p:cNvPr>
          <p:cNvPicPr>
            <a:picLocks noChangeAspect="1"/>
          </p:cNvPicPr>
          <p:nvPr/>
        </p:nvPicPr>
        <p:blipFill>
          <a:blip r:embed="rId2"/>
          <a:stretch>
            <a:fillRect/>
          </a:stretch>
        </p:blipFill>
        <p:spPr>
          <a:xfrm rot="1951804">
            <a:off x="1890248" y="2231476"/>
            <a:ext cx="802096" cy="278572"/>
          </a:xfrm>
          <a:prstGeom prst="rect">
            <a:avLst/>
          </a:prstGeom>
        </p:spPr>
      </p:pic>
      <p:pic>
        <p:nvPicPr>
          <p:cNvPr id="22" name="Picture 21">
            <a:extLst>
              <a:ext uri="{FF2B5EF4-FFF2-40B4-BE49-F238E27FC236}">
                <a16:creationId xmlns:a16="http://schemas.microsoft.com/office/drawing/2014/main" id="{8EDA9538-2194-47E1-958E-2CB063A5D60D}"/>
              </a:ext>
            </a:extLst>
          </p:cNvPr>
          <p:cNvPicPr>
            <a:picLocks noChangeAspect="1"/>
          </p:cNvPicPr>
          <p:nvPr/>
        </p:nvPicPr>
        <p:blipFill>
          <a:blip r:embed="rId7"/>
          <a:stretch>
            <a:fillRect/>
          </a:stretch>
        </p:blipFill>
        <p:spPr>
          <a:xfrm>
            <a:off x="4768602" y="2909221"/>
            <a:ext cx="833451" cy="388420"/>
          </a:xfrm>
          <a:prstGeom prst="rect">
            <a:avLst/>
          </a:prstGeom>
        </p:spPr>
      </p:pic>
      <p:pic>
        <p:nvPicPr>
          <p:cNvPr id="23" name="Picture 22">
            <a:extLst>
              <a:ext uri="{FF2B5EF4-FFF2-40B4-BE49-F238E27FC236}">
                <a16:creationId xmlns:a16="http://schemas.microsoft.com/office/drawing/2014/main" id="{098402B0-B0CD-4C52-97D3-4D927CCEA0BA}"/>
              </a:ext>
            </a:extLst>
          </p:cNvPr>
          <p:cNvPicPr>
            <a:picLocks noChangeAspect="1"/>
          </p:cNvPicPr>
          <p:nvPr/>
        </p:nvPicPr>
        <p:blipFill>
          <a:blip r:embed="rId7"/>
          <a:stretch>
            <a:fillRect/>
          </a:stretch>
        </p:blipFill>
        <p:spPr>
          <a:xfrm>
            <a:off x="6457627" y="2881526"/>
            <a:ext cx="833451" cy="388420"/>
          </a:xfrm>
          <a:prstGeom prst="rect">
            <a:avLst/>
          </a:prstGeom>
        </p:spPr>
      </p:pic>
      <p:pic>
        <p:nvPicPr>
          <p:cNvPr id="29" name="Picture 28">
            <a:extLst>
              <a:ext uri="{FF2B5EF4-FFF2-40B4-BE49-F238E27FC236}">
                <a16:creationId xmlns:a16="http://schemas.microsoft.com/office/drawing/2014/main" id="{12AEDCDF-31B0-4882-BFAC-4FF3183116A1}"/>
              </a:ext>
            </a:extLst>
          </p:cNvPr>
          <p:cNvPicPr>
            <a:picLocks noChangeAspect="1"/>
          </p:cNvPicPr>
          <p:nvPr/>
        </p:nvPicPr>
        <p:blipFill>
          <a:blip r:embed="rId2"/>
          <a:stretch>
            <a:fillRect/>
          </a:stretch>
        </p:blipFill>
        <p:spPr>
          <a:xfrm rot="1951804">
            <a:off x="9112277" y="2213238"/>
            <a:ext cx="802096" cy="278572"/>
          </a:xfrm>
          <a:prstGeom prst="rect">
            <a:avLst/>
          </a:prstGeom>
        </p:spPr>
      </p:pic>
      <p:pic>
        <p:nvPicPr>
          <p:cNvPr id="32" name="Picture 31">
            <a:extLst>
              <a:ext uri="{FF2B5EF4-FFF2-40B4-BE49-F238E27FC236}">
                <a16:creationId xmlns:a16="http://schemas.microsoft.com/office/drawing/2014/main" id="{D7D61922-ED2C-4D64-BF00-F4CF7FDF9DBD}"/>
              </a:ext>
            </a:extLst>
          </p:cNvPr>
          <p:cNvPicPr>
            <a:picLocks noChangeAspect="1"/>
          </p:cNvPicPr>
          <p:nvPr/>
        </p:nvPicPr>
        <p:blipFill>
          <a:blip r:embed="rId2"/>
          <a:stretch>
            <a:fillRect/>
          </a:stretch>
        </p:blipFill>
        <p:spPr>
          <a:xfrm rot="1951804">
            <a:off x="1933103" y="2715973"/>
            <a:ext cx="802096" cy="278572"/>
          </a:xfrm>
          <a:prstGeom prst="rect">
            <a:avLst/>
          </a:prstGeom>
        </p:spPr>
      </p:pic>
      <p:pic>
        <p:nvPicPr>
          <p:cNvPr id="33" name="Picture 32">
            <a:extLst>
              <a:ext uri="{FF2B5EF4-FFF2-40B4-BE49-F238E27FC236}">
                <a16:creationId xmlns:a16="http://schemas.microsoft.com/office/drawing/2014/main" id="{10AEC12A-56EC-47A4-B308-294DEB7427CE}"/>
              </a:ext>
            </a:extLst>
          </p:cNvPr>
          <p:cNvPicPr>
            <a:picLocks noChangeAspect="1"/>
          </p:cNvPicPr>
          <p:nvPr/>
        </p:nvPicPr>
        <p:blipFill>
          <a:blip r:embed="rId2"/>
          <a:stretch>
            <a:fillRect/>
          </a:stretch>
        </p:blipFill>
        <p:spPr>
          <a:xfrm rot="1951804">
            <a:off x="3136775" y="2344617"/>
            <a:ext cx="802096" cy="278572"/>
          </a:xfrm>
          <a:prstGeom prst="rect">
            <a:avLst/>
          </a:prstGeom>
        </p:spPr>
      </p:pic>
      <p:pic>
        <p:nvPicPr>
          <p:cNvPr id="37" name="Picture 36">
            <a:extLst>
              <a:ext uri="{FF2B5EF4-FFF2-40B4-BE49-F238E27FC236}">
                <a16:creationId xmlns:a16="http://schemas.microsoft.com/office/drawing/2014/main" id="{ADB9D6D1-CBD1-4FA6-81D8-C6A6D3054BC1}"/>
              </a:ext>
            </a:extLst>
          </p:cNvPr>
          <p:cNvPicPr>
            <a:picLocks noChangeAspect="1"/>
          </p:cNvPicPr>
          <p:nvPr/>
        </p:nvPicPr>
        <p:blipFill>
          <a:blip r:embed="rId2"/>
          <a:stretch>
            <a:fillRect/>
          </a:stretch>
        </p:blipFill>
        <p:spPr>
          <a:xfrm rot="1951804">
            <a:off x="7951461" y="2228504"/>
            <a:ext cx="802096" cy="278572"/>
          </a:xfrm>
          <a:prstGeom prst="rect">
            <a:avLst/>
          </a:prstGeom>
        </p:spPr>
      </p:pic>
      <p:pic>
        <p:nvPicPr>
          <p:cNvPr id="38" name="Picture 37">
            <a:extLst>
              <a:ext uri="{FF2B5EF4-FFF2-40B4-BE49-F238E27FC236}">
                <a16:creationId xmlns:a16="http://schemas.microsoft.com/office/drawing/2014/main" id="{F3CD3109-A1CA-45A4-9E8D-4EACB8F8EF69}"/>
              </a:ext>
            </a:extLst>
          </p:cNvPr>
          <p:cNvPicPr>
            <a:picLocks noChangeAspect="1"/>
          </p:cNvPicPr>
          <p:nvPr/>
        </p:nvPicPr>
        <p:blipFill>
          <a:blip r:embed="rId2"/>
          <a:stretch>
            <a:fillRect/>
          </a:stretch>
        </p:blipFill>
        <p:spPr>
          <a:xfrm rot="1951804">
            <a:off x="9155132" y="2697735"/>
            <a:ext cx="802096" cy="278572"/>
          </a:xfrm>
          <a:prstGeom prst="rect">
            <a:avLst/>
          </a:prstGeom>
        </p:spPr>
      </p:pic>
      <p:cxnSp>
        <p:nvCxnSpPr>
          <p:cNvPr id="86" name="Straight Connector 85">
            <a:extLst>
              <a:ext uri="{FF2B5EF4-FFF2-40B4-BE49-F238E27FC236}">
                <a16:creationId xmlns:a16="http://schemas.microsoft.com/office/drawing/2014/main" id="{8A0C90C0-53DB-448D-88A3-E636B32ECD17}"/>
              </a:ext>
            </a:extLst>
          </p:cNvPr>
          <p:cNvCxnSpPr>
            <a:cxnSpLocks/>
            <a:endCxn id="32" idx="0"/>
          </p:cNvCxnSpPr>
          <p:nvPr/>
        </p:nvCxnSpPr>
        <p:spPr>
          <a:xfrm>
            <a:off x="2353171" y="2367790"/>
            <a:ext cx="55880" cy="370036"/>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1F9C699-4D6B-495F-9882-9C291F40B4DD}"/>
              </a:ext>
            </a:extLst>
          </p:cNvPr>
          <p:cNvCxnSpPr>
            <a:cxnSpLocks/>
          </p:cNvCxnSpPr>
          <p:nvPr/>
        </p:nvCxnSpPr>
        <p:spPr>
          <a:xfrm>
            <a:off x="3565251" y="2018820"/>
            <a:ext cx="55880" cy="370036"/>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2E5544-6AF9-45B1-80E2-BD8A86A6FBFB}"/>
              </a:ext>
            </a:extLst>
          </p:cNvPr>
          <p:cNvCxnSpPr>
            <a:cxnSpLocks/>
          </p:cNvCxnSpPr>
          <p:nvPr/>
        </p:nvCxnSpPr>
        <p:spPr>
          <a:xfrm>
            <a:off x="9593578" y="2364085"/>
            <a:ext cx="55880" cy="361142"/>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79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85B3-7202-40E3-A86F-A042A2E9FAF1}"/>
              </a:ext>
            </a:extLst>
          </p:cNvPr>
          <p:cNvSpPr>
            <a:spLocks noGrp="1"/>
          </p:cNvSpPr>
          <p:nvPr>
            <p:ph type="ctrTitle"/>
          </p:nvPr>
        </p:nvSpPr>
        <p:spPr>
          <a:xfrm>
            <a:off x="430987" y="165213"/>
            <a:ext cx="11333383" cy="1056245"/>
          </a:xfrm>
        </p:spPr>
        <p:txBody>
          <a:bodyPr/>
          <a:lstStyle/>
          <a:p>
            <a:r>
              <a:rPr lang="en-US" dirty="0">
                <a:latin typeface="+mj-ea"/>
                <a:ea typeface="+mj-ea"/>
              </a:rPr>
              <a:t>Scalability in IP networks</a:t>
            </a:r>
          </a:p>
        </p:txBody>
      </p:sp>
      <p:pic>
        <p:nvPicPr>
          <p:cNvPr id="9" name="图片 8">
            <a:extLst>
              <a:ext uri="{FF2B5EF4-FFF2-40B4-BE49-F238E27FC236}">
                <a16:creationId xmlns:a16="http://schemas.microsoft.com/office/drawing/2014/main" id="{21BA916F-F012-4E5E-AD23-A180F631C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8187" y="0"/>
            <a:ext cx="610174" cy="625553"/>
          </a:xfrm>
          <a:prstGeom prst="rect">
            <a:avLst/>
          </a:prstGeom>
        </p:spPr>
      </p:pic>
      <p:sp>
        <p:nvSpPr>
          <p:cNvPr id="5" name="TextBox 4">
            <a:extLst>
              <a:ext uri="{FF2B5EF4-FFF2-40B4-BE49-F238E27FC236}">
                <a16:creationId xmlns:a16="http://schemas.microsoft.com/office/drawing/2014/main" id="{09A4139D-B2EB-4C74-BEB1-64DC41E3B592}"/>
              </a:ext>
            </a:extLst>
          </p:cNvPr>
          <p:cNvSpPr txBox="1"/>
          <p:nvPr/>
        </p:nvSpPr>
        <p:spPr>
          <a:xfrm>
            <a:off x="131588" y="981522"/>
            <a:ext cx="11976773" cy="3416320"/>
          </a:xfrm>
          <a:prstGeom prst="rect">
            <a:avLst/>
          </a:prstGeom>
          <a:noFill/>
        </p:spPr>
        <p:txBody>
          <a:bodyPr wrap="square" rtlCol="0">
            <a:spAutoFit/>
          </a:bodyPr>
          <a:lstStyle/>
          <a:p>
            <a:pPr marL="0" lvl="2" defTabSz="914400" fontAlgn="base">
              <a:spcBef>
                <a:spcPct val="0"/>
              </a:spcBef>
              <a:spcAft>
                <a:spcPct val="0"/>
              </a:spcAf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Existing IP based networks are hierarchical</a:t>
            </a:r>
          </a:p>
          <a:p>
            <a:pPr marL="449263" lvl="3" indent="-182563" defTabSz="914400" fontAlgn="base">
              <a:spcBef>
                <a:spcPct val="0"/>
              </a:spcBef>
              <a:spcAft>
                <a:spcPct val="0"/>
              </a:spcAft>
              <a:buFont typeface="Arial" panose="020B0604020202020204" pitchFamily="34" charset="0"/>
              <a:buChar char="•"/>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IP does not lend itself well to nonhierarchical, massive scale networks of thousands of routers and millions of addresses.</a:t>
            </a:r>
          </a:p>
          <a:p>
            <a:pPr marL="449263" lvl="3" indent="-182563" defTabSz="914400" fontAlgn="base">
              <a:spcBef>
                <a:spcPct val="0"/>
              </a:spcBef>
              <a:spcAft>
                <a:spcPct val="0"/>
              </a:spcAft>
              <a:buFont typeface="Arial" panose="020B0604020202020204" pitchFamily="34" charset="0"/>
              <a:buChar char="•"/>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IP employs address aggregation and topology abstraction to handle large scale networks.</a:t>
            </a:r>
          </a:p>
          <a:p>
            <a:pPr marL="1074738" marR="0" lvl="5" indent="-2667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Address aggregation: Achieved through wildcarding and best prefix match.</a:t>
            </a:r>
          </a:p>
          <a:p>
            <a:pPr marL="1074738" marR="0" lvl="5" indent="-2667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Topology abstraction: Achieved via the use of gateways.</a:t>
            </a:r>
          </a:p>
          <a:p>
            <a:pPr marL="1314414" lvl="5" indent="-285750" defTabSz="914400">
              <a:buFont typeface="Arial" panose="020B0604020202020204" pitchFamily="34" charset="0"/>
              <a:buChar char="•"/>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Employ gateways and hide topologies behind them.</a:t>
            </a:r>
          </a:p>
          <a:p>
            <a:pPr marL="1314414" lvl="5" indent="-285750" defTabSz="914400">
              <a:buFont typeface="Arial" panose="020B0604020202020204" pitchFamily="34" charset="0"/>
              <a:buChar char="•"/>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Route traffic to the gateways where more granular topologies are available for finer routing.</a:t>
            </a:r>
          </a:p>
          <a:p>
            <a:pPr marL="449263" marR="0" lvl="4" indent="-182563"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State of the art IP IGPs such as OSPF and ISIS can handle hundreds of routers and hundreds of thousands of addresses.</a:t>
            </a:r>
          </a:p>
          <a:p>
            <a:pPr marL="449263" marR="0" lvl="4" indent="-182563"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IP does not provide native support for mobility. </a:t>
            </a:r>
          </a:p>
          <a:p>
            <a:pPr marL="449263" marR="0" lvl="5" indent="-1825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黑体"/>
                <a:cs typeface="+mn-cs"/>
              </a:rPr>
              <a:t>Additional protocols such as </a:t>
            </a:r>
            <a:r>
              <a:rPr kumimoji="0" lang="en-US" sz="1800" b="0" i="0" u="none" strike="noStrike" kern="1200" cap="none" spc="0" normalizeH="0" baseline="0" noProof="0" dirty="0" err="1">
                <a:ln>
                  <a:noFill/>
                </a:ln>
                <a:solidFill>
                  <a:srgbClr val="FFFFFF"/>
                </a:solidFill>
                <a:effectLst/>
                <a:uLnTx/>
                <a:uFillTx/>
                <a:latin typeface="Arial"/>
                <a:ea typeface="黑体"/>
                <a:cs typeface="+mn-cs"/>
              </a:rPr>
              <a:t>VxLAN</a:t>
            </a:r>
            <a:r>
              <a:rPr kumimoji="0" lang="en-US" sz="1800" b="0" i="0" u="none" strike="noStrike" kern="1200" cap="none" spc="0" normalizeH="0" baseline="0" noProof="0" dirty="0">
                <a:ln>
                  <a:noFill/>
                </a:ln>
                <a:solidFill>
                  <a:srgbClr val="FFFFFF"/>
                </a:solidFill>
                <a:effectLst/>
                <a:uLnTx/>
                <a:uFillTx/>
                <a:latin typeface="Arial"/>
                <a:ea typeface="黑体"/>
                <a:cs typeface="+mn-cs"/>
              </a:rPr>
              <a:t> are devised to support mobility in IP networks. </a:t>
            </a:r>
          </a:p>
        </p:txBody>
      </p:sp>
      <p:pic>
        <p:nvPicPr>
          <p:cNvPr id="3" name="Picture 2">
            <a:extLst>
              <a:ext uri="{FF2B5EF4-FFF2-40B4-BE49-F238E27FC236}">
                <a16:creationId xmlns:a16="http://schemas.microsoft.com/office/drawing/2014/main" id="{CC0367E6-54DC-41A0-A8E7-6C6BBBBFF78D}"/>
              </a:ext>
            </a:extLst>
          </p:cNvPr>
          <p:cNvPicPr>
            <a:picLocks noChangeAspect="1"/>
          </p:cNvPicPr>
          <p:nvPr/>
        </p:nvPicPr>
        <p:blipFill>
          <a:blip r:embed="rId3"/>
          <a:stretch>
            <a:fillRect/>
          </a:stretch>
        </p:blipFill>
        <p:spPr>
          <a:xfrm>
            <a:off x="131588" y="4426805"/>
            <a:ext cx="11949196" cy="1595278"/>
          </a:xfrm>
          <a:prstGeom prst="rect">
            <a:avLst/>
          </a:prstGeom>
        </p:spPr>
      </p:pic>
      <p:sp>
        <p:nvSpPr>
          <p:cNvPr id="10" name="TextBox 9">
            <a:extLst>
              <a:ext uri="{FF2B5EF4-FFF2-40B4-BE49-F238E27FC236}">
                <a16:creationId xmlns:a16="http://schemas.microsoft.com/office/drawing/2014/main" id="{1A1F99FB-663E-49BA-B762-1BC2D3531AD9}"/>
              </a:ext>
            </a:extLst>
          </p:cNvPr>
          <p:cNvSpPr txBox="1"/>
          <p:nvPr/>
        </p:nvSpPr>
        <p:spPr>
          <a:xfrm>
            <a:off x="624979" y="5994415"/>
            <a:ext cx="10378440" cy="8651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defTabSz="914400">
              <a:lnSpc>
                <a:spcPct val="107000"/>
              </a:lnSpc>
            </a:pPr>
            <a:r>
              <a:rPr lang="en-GB"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Hierarchy, address aggregation, and topology abstraction are key IP features for handling large scale networks.</a:t>
            </a:r>
          </a:p>
        </p:txBody>
      </p:sp>
    </p:spTree>
    <p:extLst>
      <p:ext uri="{BB962C8B-B14F-4D97-AF65-F5344CB8AC3E}">
        <p14:creationId xmlns:p14="http://schemas.microsoft.com/office/powerpoint/2010/main" val="401908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85B3-7202-40E3-A86F-A042A2E9FAF1}"/>
              </a:ext>
            </a:extLst>
          </p:cNvPr>
          <p:cNvSpPr>
            <a:spLocks noGrp="1"/>
          </p:cNvSpPr>
          <p:nvPr>
            <p:ph type="ctrTitle"/>
          </p:nvPr>
        </p:nvSpPr>
        <p:spPr>
          <a:xfrm>
            <a:off x="430987" y="165213"/>
            <a:ext cx="11333383" cy="1056245"/>
          </a:xfrm>
        </p:spPr>
        <p:txBody>
          <a:bodyPr/>
          <a:lstStyle/>
          <a:p>
            <a:r>
              <a:rPr lang="en-US" dirty="0">
                <a:latin typeface="+mj-ea"/>
                <a:ea typeface="+mj-ea"/>
              </a:rPr>
              <a:t>Scalability in IP networks</a:t>
            </a:r>
          </a:p>
        </p:txBody>
      </p:sp>
      <p:pic>
        <p:nvPicPr>
          <p:cNvPr id="9" name="图片 8">
            <a:extLst>
              <a:ext uri="{FF2B5EF4-FFF2-40B4-BE49-F238E27FC236}">
                <a16:creationId xmlns:a16="http://schemas.microsoft.com/office/drawing/2014/main" id="{21BA916F-F012-4E5E-AD23-A180F631C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8187" y="0"/>
            <a:ext cx="610174" cy="625553"/>
          </a:xfrm>
          <a:prstGeom prst="rect">
            <a:avLst/>
          </a:prstGeom>
        </p:spPr>
      </p:pic>
      <p:sp>
        <p:nvSpPr>
          <p:cNvPr id="5" name="TextBox 4">
            <a:extLst>
              <a:ext uri="{FF2B5EF4-FFF2-40B4-BE49-F238E27FC236}">
                <a16:creationId xmlns:a16="http://schemas.microsoft.com/office/drawing/2014/main" id="{09A4139D-B2EB-4C74-BEB1-64DC41E3B592}"/>
              </a:ext>
            </a:extLst>
          </p:cNvPr>
          <p:cNvSpPr txBox="1"/>
          <p:nvPr/>
        </p:nvSpPr>
        <p:spPr>
          <a:xfrm>
            <a:off x="131588" y="981522"/>
            <a:ext cx="11976773" cy="5632311"/>
          </a:xfrm>
          <a:prstGeom prst="rect">
            <a:avLst/>
          </a:prstGeom>
          <a:noFill/>
        </p:spPr>
        <p:txBody>
          <a:bodyPr wrap="square" rtlCol="0">
            <a:spAutoFit/>
          </a:bodyPr>
          <a:lstStyle/>
          <a:p>
            <a:pPr marL="0" lvl="2" indent="-342936" defTabSz="914400" fontAlgn="base">
              <a:spcBef>
                <a:spcPct val="0"/>
              </a:spcBef>
              <a:spcAft>
                <a:spcPct val="0"/>
              </a:spcAft>
            </a:pPr>
            <a:r>
              <a:rPr lang="en-US" sz="2000" dirty="0">
                <a:solidFill>
                  <a:srgbClr val="FFFFFF"/>
                </a:solidFill>
                <a:ea typeface="黑体"/>
              </a:rPr>
              <a:t>Traditional link state protocol’s provide us with hierarchical network</a:t>
            </a:r>
          </a:p>
          <a:p>
            <a:pPr marL="0" lvl="2" indent="-342936" defTabSz="914400" fontAlgn="base">
              <a:spcBef>
                <a:spcPct val="0"/>
              </a:spcBef>
              <a:spcAft>
                <a:spcPct val="0"/>
              </a:spcAft>
            </a:pPr>
            <a:r>
              <a:rPr lang="en-US" sz="2000" dirty="0">
                <a:solidFill>
                  <a:srgbClr val="FFFFFF"/>
                </a:solidFill>
                <a:ea typeface="黑体"/>
              </a:rPr>
              <a:t>modelling via the use of address abstraction &amp; region definition.</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Reduced size of routing tables.</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Reduced Dijkstra execution time.</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Reduced routing updates.</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Reduced number of routes to propagate.</a:t>
            </a:r>
          </a:p>
          <a:p>
            <a:pPr marL="266700" lvl="3" defTabSz="914400" fontAlgn="base">
              <a:spcBef>
                <a:spcPct val="0"/>
              </a:spcBef>
              <a:spcAft>
                <a:spcPct val="0"/>
              </a:spcAft>
            </a:pPr>
            <a:endParaRPr lang="en-US" sz="2000" dirty="0">
              <a:solidFill>
                <a:srgbClr val="FFFFFF"/>
              </a:solidFill>
              <a:ea typeface="黑体"/>
            </a:endParaRPr>
          </a:p>
          <a:p>
            <a:pPr marL="0" lvl="2" indent="-342936" defTabSz="914400" fontAlgn="base">
              <a:spcBef>
                <a:spcPct val="0"/>
              </a:spcBef>
              <a:spcAft>
                <a:spcPct val="0"/>
              </a:spcAft>
            </a:pPr>
            <a:r>
              <a:rPr lang="en-US" sz="2000" dirty="0">
                <a:solidFill>
                  <a:srgbClr val="FFFFFF"/>
                </a:solidFill>
                <a:ea typeface="黑体"/>
              </a:rPr>
              <a:t>BUT</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Parameters such as area IDs, interface addresses, etc. are configured attributes.</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Adjs. and topology is established based on the above configured attributes.</a:t>
            </a:r>
          </a:p>
          <a:p>
            <a:pPr marL="450850" lvl="3" indent="-184150" defTabSz="914400" fontAlgn="base">
              <a:spcBef>
                <a:spcPct val="0"/>
              </a:spcBef>
              <a:spcAft>
                <a:spcPct val="0"/>
              </a:spcAft>
              <a:buFont typeface="Arial" panose="020B0604020202020204" pitchFamily="34" charset="0"/>
              <a:buChar char="•"/>
            </a:pPr>
            <a:r>
              <a:rPr lang="en-US" sz="2000" dirty="0">
                <a:solidFill>
                  <a:srgbClr val="FFFFFF"/>
                </a:solidFill>
                <a:ea typeface="黑体"/>
              </a:rPr>
              <a:t>Changing configured attributes results in outage.</a:t>
            </a:r>
          </a:p>
          <a:p>
            <a:pPr marL="1485972" lvl="5" defTabSz="914400" fontAlgn="base">
              <a:spcBef>
                <a:spcPct val="0"/>
              </a:spcBef>
              <a:spcAft>
                <a:spcPct val="0"/>
              </a:spcAft>
            </a:pPr>
            <a:endParaRPr lang="en-US" sz="2000" dirty="0">
              <a:solidFill>
                <a:srgbClr val="FFFFFF"/>
              </a:solidFill>
              <a:ea typeface="黑体"/>
            </a:endParaRPr>
          </a:p>
          <a:p>
            <a:pPr marL="0" marR="0" lvl="2" indent="0" algn="l" defTabSz="914400"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FFC000"/>
                </a:solidFill>
                <a:effectLst/>
                <a:uLnTx/>
                <a:uFillTx/>
                <a:ea typeface="Calibri" panose="020F0502020204030204" pitchFamily="34" charset="0"/>
                <a:cs typeface="Times New Roman" panose="02020603050405020304" pitchFamily="18" charset="0"/>
              </a:rPr>
              <a:t>Frequent movement in LEO network is a</a:t>
            </a:r>
          </a:p>
          <a:p>
            <a:pPr marL="0" marR="0" lvl="2" indent="0" algn="l" defTabSz="914400"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FFC000"/>
                </a:solidFill>
                <a:effectLst/>
                <a:uLnTx/>
                <a:uFillTx/>
                <a:ea typeface="Calibri" panose="020F0502020204030204" pitchFamily="34" charset="0"/>
                <a:cs typeface="Times New Roman" panose="02020603050405020304" pitchFamily="18" charset="0"/>
              </a:rPr>
              <a:t>Formidable</a:t>
            </a:r>
            <a:r>
              <a:rPr lang="en-GB" sz="2000" b="1" dirty="0">
                <a:solidFill>
                  <a:srgbClr val="FFC000"/>
                </a:solidFill>
                <a:ea typeface="Calibri" panose="020F0502020204030204" pitchFamily="34" charset="0"/>
                <a:cs typeface="Times New Roman" panose="02020603050405020304" pitchFamily="18" charset="0"/>
              </a:rPr>
              <a:t> </a:t>
            </a:r>
            <a:r>
              <a:rPr kumimoji="0" lang="en-GB" sz="2000" b="1" i="0" u="none" strike="noStrike" kern="1200" cap="none" spc="0" normalizeH="0" baseline="0" noProof="0" dirty="0">
                <a:ln>
                  <a:noFill/>
                </a:ln>
                <a:solidFill>
                  <a:srgbClr val="FFC000"/>
                </a:solidFill>
                <a:effectLst/>
                <a:uLnTx/>
                <a:uFillTx/>
                <a:ea typeface="Calibri" panose="020F0502020204030204" pitchFamily="34" charset="0"/>
                <a:cs typeface="Times New Roman" panose="02020603050405020304" pitchFamily="18" charset="0"/>
              </a:rPr>
              <a:t>Obstacle</a:t>
            </a:r>
            <a:r>
              <a:rPr lang="en-GB" sz="2000" b="1" dirty="0">
                <a:solidFill>
                  <a:srgbClr val="FFC000"/>
                </a:solidFill>
                <a:ea typeface="Calibri" panose="020F0502020204030204" pitchFamily="34" charset="0"/>
                <a:cs typeface="Times New Roman" panose="02020603050405020304" pitchFamily="18" charset="0"/>
              </a:rPr>
              <a:t> </a:t>
            </a:r>
            <a:r>
              <a:rPr kumimoji="0" lang="en-GB" sz="2000" b="1" i="0" u="none" strike="noStrike" kern="1200" cap="none" spc="0" normalizeH="0" baseline="0" noProof="0" dirty="0">
                <a:ln>
                  <a:noFill/>
                </a:ln>
                <a:solidFill>
                  <a:srgbClr val="FFC000"/>
                </a:solidFill>
                <a:effectLst/>
                <a:uLnTx/>
                <a:uFillTx/>
                <a:ea typeface="Calibri" panose="020F0502020204030204" pitchFamily="34" charset="0"/>
                <a:cs typeface="Times New Roman" panose="02020603050405020304" pitchFamily="18" charset="0"/>
              </a:rPr>
              <a:t>for managing areas,</a:t>
            </a:r>
          </a:p>
          <a:p>
            <a:pPr marL="0" marR="0" lvl="2" indent="0" algn="l" defTabSz="914400"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FFC000"/>
                </a:solidFill>
                <a:effectLst/>
                <a:uLnTx/>
                <a:uFillTx/>
                <a:ea typeface="Calibri" panose="020F0502020204030204" pitchFamily="34" charset="0"/>
                <a:cs typeface="Times New Roman" panose="02020603050405020304" pitchFamily="18" charset="0"/>
              </a:rPr>
              <a:t>addresses, etc.</a:t>
            </a:r>
          </a:p>
          <a:p>
            <a:pPr marL="804863" marR="0" lvl="2" indent="-342900" algn="l" defTabSz="914400" rtl="0" eaLnBrk="1" fontAlgn="base" latinLnBrk="0" hangingPunct="1">
              <a:lnSpc>
                <a:spcPct val="100000"/>
              </a:lnSpc>
              <a:spcBef>
                <a:spcPct val="0"/>
              </a:spcBef>
              <a:spcAft>
                <a:spcPct val="0"/>
              </a:spcAft>
              <a:buClrTx/>
              <a:buSzPct val="70000"/>
              <a:buFont typeface="Arial" panose="020B0604020202020204" pitchFamily="34" charset="0"/>
              <a:buChar char="•"/>
              <a:tabLst/>
              <a:defRPr/>
            </a:pPr>
            <a:r>
              <a:rPr kumimoji="0" lang="en-GB" sz="2000" b="0" i="0" u="none" strike="noStrike" kern="1200" cap="none" spc="0" normalizeH="0" baseline="0" noProof="0" dirty="0">
                <a:ln>
                  <a:noFill/>
                </a:ln>
                <a:solidFill>
                  <a:srgbClr val="FFFFFF"/>
                </a:solidFill>
                <a:effectLst/>
                <a:uLnTx/>
                <a:uFillTx/>
                <a:latin typeface="Arial" charset="0"/>
                <a:ea typeface="黑体"/>
                <a:cs typeface="+mn-cs"/>
              </a:rPr>
              <a:t>Interfaces are swapped at the poles.</a:t>
            </a:r>
          </a:p>
          <a:p>
            <a:pPr marL="804863" marR="0" lvl="2" indent="-342900" algn="l" defTabSz="914400" rtl="0" eaLnBrk="1" fontAlgn="base" latinLnBrk="0" hangingPunct="1">
              <a:lnSpc>
                <a:spcPct val="100000"/>
              </a:lnSpc>
              <a:spcBef>
                <a:spcPct val="0"/>
              </a:spcBef>
              <a:spcAft>
                <a:spcPct val="0"/>
              </a:spcAft>
              <a:buClrTx/>
              <a:buSzPct val="70000"/>
              <a:buFont typeface="Arial" panose="020B0604020202020204" pitchFamily="34" charset="0"/>
              <a:buChar char="•"/>
              <a:tabLst/>
              <a:defRPr/>
            </a:pPr>
            <a:r>
              <a:rPr kumimoji="0" lang="en-GB" sz="2000" b="0" i="0" u="none" strike="noStrike" kern="1200" cap="none" spc="0" normalizeH="0" baseline="0" noProof="0" dirty="0">
                <a:ln>
                  <a:noFill/>
                </a:ln>
                <a:solidFill>
                  <a:srgbClr val="FFFFFF"/>
                </a:solidFill>
                <a:effectLst/>
                <a:uLnTx/>
                <a:uFillTx/>
                <a:latin typeface="Arial" charset="0"/>
                <a:ea typeface="黑体"/>
                <a:cs typeface="+mn-cs"/>
              </a:rPr>
              <a:t>Nodes move in/out of areas.</a:t>
            </a:r>
          </a:p>
          <a:p>
            <a:pPr marL="804863" marR="0" lvl="2" indent="-342900" algn="l" defTabSz="914400" rtl="0" eaLnBrk="1" fontAlgn="base" latinLnBrk="0" hangingPunct="1">
              <a:lnSpc>
                <a:spcPct val="100000"/>
              </a:lnSpc>
              <a:spcBef>
                <a:spcPct val="0"/>
              </a:spcBef>
              <a:spcAft>
                <a:spcPct val="0"/>
              </a:spcAft>
              <a:buClrTx/>
              <a:buSzPct val="70000"/>
              <a:buFont typeface="Arial" panose="020B0604020202020204" pitchFamily="34" charset="0"/>
              <a:buChar char="•"/>
              <a:tabLst/>
              <a:defRPr/>
            </a:pPr>
            <a:r>
              <a:rPr kumimoji="0" lang="en-GB" sz="2000" b="0" i="0" u="none" strike="noStrike" kern="1200" cap="none" spc="0" normalizeH="0" baseline="0" noProof="0" dirty="0">
                <a:ln>
                  <a:noFill/>
                </a:ln>
                <a:solidFill>
                  <a:srgbClr val="FFFFFF"/>
                </a:solidFill>
                <a:effectLst/>
                <a:uLnTx/>
                <a:uFillTx/>
                <a:latin typeface="Arial" charset="0"/>
                <a:ea typeface="黑体"/>
                <a:cs typeface="+mn-cs"/>
              </a:rPr>
              <a:t>Nodes and areas move w.r.t each other.</a:t>
            </a:r>
          </a:p>
        </p:txBody>
      </p:sp>
      <p:pic>
        <p:nvPicPr>
          <p:cNvPr id="3" name="Picture 2">
            <a:extLst>
              <a:ext uri="{FF2B5EF4-FFF2-40B4-BE49-F238E27FC236}">
                <a16:creationId xmlns:a16="http://schemas.microsoft.com/office/drawing/2014/main" id="{997B3CC2-6EF9-4A4B-BCFF-16663968EE70}"/>
              </a:ext>
            </a:extLst>
          </p:cNvPr>
          <p:cNvPicPr>
            <a:picLocks noChangeAspect="1"/>
          </p:cNvPicPr>
          <p:nvPr/>
        </p:nvPicPr>
        <p:blipFill>
          <a:blip r:embed="rId3"/>
          <a:stretch>
            <a:fillRect/>
          </a:stretch>
        </p:blipFill>
        <p:spPr>
          <a:xfrm>
            <a:off x="5737547" y="4365898"/>
            <a:ext cx="6390245" cy="2247935"/>
          </a:xfrm>
          <a:prstGeom prst="rect">
            <a:avLst/>
          </a:prstGeom>
        </p:spPr>
      </p:pic>
    </p:spTree>
    <p:extLst>
      <p:ext uri="{BB962C8B-B14F-4D97-AF65-F5344CB8AC3E}">
        <p14:creationId xmlns:p14="http://schemas.microsoft.com/office/powerpoint/2010/main" val="421063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85B3-7202-40E3-A86F-A042A2E9FAF1}"/>
              </a:ext>
            </a:extLst>
          </p:cNvPr>
          <p:cNvSpPr>
            <a:spLocks noGrp="1"/>
          </p:cNvSpPr>
          <p:nvPr>
            <p:ph type="ctrTitle"/>
          </p:nvPr>
        </p:nvSpPr>
        <p:spPr>
          <a:xfrm>
            <a:off x="430987" y="165213"/>
            <a:ext cx="11333383" cy="1056245"/>
          </a:xfrm>
        </p:spPr>
        <p:txBody>
          <a:bodyPr/>
          <a:lstStyle/>
          <a:p>
            <a:r>
              <a:rPr lang="en-US" dirty="0">
                <a:latin typeface="+mj-ea"/>
                <a:ea typeface="+mj-ea"/>
              </a:rPr>
              <a:t>Geographical addressing in LEO networks </a:t>
            </a:r>
          </a:p>
        </p:txBody>
      </p:sp>
      <p:pic>
        <p:nvPicPr>
          <p:cNvPr id="9" name="图片 8">
            <a:extLst>
              <a:ext uri="{FF2B5EF4-FFF2-40B4-BE49-F238E27FC236}">
                <a16:creationId xmlns:a16="http://schemas.microsoft.com/office/drawing/2014/main" id="{21BA916F-F012-4E5E-AD23-A180F631C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8187" y="0"/>
            <a:ext cx="610174" cy="625553"/>
          </a:xfrm>
          <a:prstGeom prst="rect">
            <a:avLst/>
          </a:prstGeom>
        </p:spPr>
      </p:pic>
      <p:sp>
        <p:nvSpPr>
          <p:cNvPr id="5" name="TextBox 4">
            <a:extLst>
              <a:ext uri="{FF2B5EF4-FFF2-40B4-BE49-F238E27FC236}">
                <a16:creationId xmlns:a16="http://schemas.microsoft.com/office/drawing/2014/main" id="{09A4139D-B2EB-4C74-BEB1-64DC41E3B592}"/>
              </a:ext>
            </a:extLst>
          </p:cNvPr>
          <p:cNvSpPr txBox="1"/>
          <p:nvPr/>
        </p:nvSpPr>
        <p:spPr>
          <a:xfrm>
            <a:off x="131588" y="1167929"/>
            <a:ext cx="11976773" cy="5016758"/>
          </a:xfrm>
          <a:prstGeom prst="rect">
            <a:avLst/>
          </a:prstGeom>
          <a:noFill/>
        </p:spPr>
        <p:txBody>
          <a:bodyPr wrap="square" rtlCol="0">
            <a:spAutoFit/>
          </a:bodyPr>
          <a:lstStyle/>
          <a:p>
            <a:pPr marL="0" lvl="2" indent="-342936" defTabSz="914400" fontAlgn="base">
              <a:spcBef>
                <a:spcPct val="0"/>
              </a:spcBef>
              <a:spcAft>
                <a:spcPct val="0"/>
              </a:spcAft>
              <a:buFont typeface="Arial" panose="020B0604020202020204" pitchFamily="34" charset="0"/>
              <a:buChar char="•"/>
            </a:pPr>
            <a:r>
              <a:rPr kumimoji="0" lang="en-GB" b="0" i="0" u="none" strike="noStrike" kern="1200" cap="none" spc="0" normalizeH="0" baseline="0" noProof="0" dirty="0">
                <a:ln>
                  <a:noFill/>
                </a:ln>
                <a:solidFill>
                  <a:srgbClr val="FFFFFF"/>
                </a:solidFill>
                <a:effectLst/>
                <a:uLnTx/>
                <a:uFillTx/>
                <a:latin typeface="Arial" charset="0"/>
                <a:ea typeface="黑体"/>
                <a:cs typeface="+mn-cs"/>
              </a:rPr>
              <a:t>Geography supports abstraction</a:t>
            </a:r>
            <a:r>
              <a:rPr lang="en-GB" dirty="0">
                <a:solidFill>
                  <a:srgbClr val="FFFFFF"/>
                </a:solidFill>
                <a:latin typeface="Arial" charset="0"/>
                <a:ea typeface="黑体"/>
              </a:rPr>
              <a:t> and aggregation in a natural manner.</a:t>
            </a:r>
          </a:p>
          <a:p>
            <a:pPr marL="0" lvl="2" indent="-342936" defTabSz="914400" fontAlgn="base">
              <a:spcBef>
                <a:spcPct val="0"/>
              </a:spcBef>
              <a:spcAft>
                <a:spcPct val="0"/>
              </a:spcAft>
              <a:buFont typeface="Arial" panose="020B0604020202020204" pitchFamily="34" charset="0"/>
              <a:buChar char="•"/>
            </a:pPr>
            <a:r>
              <a:rPr lang="en-GB" dirty="0">
                <a:solidFill>
                  <a:srgbClr val="FFFFFF"/>
                </a:solidFill>
                <a:latin typeface="Arial" charset="0"/>
                <a:ea typeface="黑体"/>
              </a:rPr>
              <a:t>Each LEO has</a:t>
            </a:r>
          </a:p>
          <a:p>
            <a:pPr marL="1219273" lvl="4" indent="-342936" defTabSz="914400" fontAlgn="base">
              <a:spcBef>
                <a:spcPct val="0"/>
              </a:spcBef>
              <a:spcAft>
                <a:spcPct val="0"/>
              </a:spcAft>
              <a:buFont typeface="Arial" panose="020B0604020202020204" pitchFamily="34" charset="0"/>
              <a:buChar char="•"/>
            </a:pPr>
            <a:r>
              <a:rPr lang="en-GB" dirty="0">
                <a:solidFill>
                  <a:srgbClr val="FFFFFF"/>
                </a:solidFill>
                <a:latin typeface="Arial" charset="0"/>
                <a:ea typeface="黑体"/>
              </a:rPr>
              <a:t>A position w.r.t earth at any given point in time (longitude-latitude/</a:t>
            </a:r>
            <a:r>
              <a:rPr lang="en-GB" dirty="0" err="1">
                <a:solidFill>
                  <a:srgbClr val="FFFFFF"/>
                </a:solidFill>
                <a:latin typeface="Arial" charset="0"/>
                <a:ea typeface="黑体"/>
              </a:rPr>
              <a:t>xyz</a:t>
            </a:r>
            <a:r>
              <a:rPr lang="en-GB" dirty="0">
                <a:solidFill>
                  <a:srgbClr val="FFFFFF"/>
                </a:solidFill>
                <a:latin typeface="Arial" charset="0"/>
                <a:ea typeface="黑体"/>
              </a:rPr>
              <a:t>.</a:t>
            </a:r>
          </a:p>
          <a:p>
            <a:pPr marL="1219273" lvl="4" indent="-342936" defTabSz="914400" fontAlgn="base">
              <a:spcBef>
                <a:spcPct val="0"/>
              </a:spcBef>
              <a:spcAft>
                <a:spcPct val="0"/>
              </a:spcAft>
              <a:buFont typeface="Arial" panose="020B0604020202020204" pitchFamily="34" charset="0"/>
              <a:buChar char="•"/>
            </a:pPr>
            <a:r>
              <a:rPr lang="en-GB" dirty="0">
                <a:solidFill>
                  <a:srgbClr val="FFFFFF"/>
                </a:solidFill>
                <a:latin typeface="Arial" charset="0"/>
                <a:ea typeface="黑体"/>
              </a:rPr>
              <a:t>Footprint on earth – its coverage area</a:t>
            </a:r>
          </a:p>
          <a:p>
            <a:pPr marL="266700" lvl="3" defTabSz="914400" fontAlgn="base">
              <a:spcBef>
                <a:spcPct val="0"/>
              </a:spcBef>
              <a:spcAft>
                <a:spcPct val="0"/>
              </a:spcAft>
            </a:pPr>
            <a:endParaRPr lang="en-GB" dirty="0">
              <a:solidFill>
                <a:srgbClr val="FFFFFF"/>
              </a:solidFill>
              <a:latin typeface="Arial" charset="0"/>
              <a:ea typeface="黑体"/>
            </a:endParaRPr>
          </a:p>
          <a:p>
            <a:pPr marL="0" lvl="2" indent="-342936" defTabSz="914400" fontAlgn="base">
              <a:spcBef>
                <a:spcPct val="0"/>
              </a:spcBef>
              <a:spcAft>
                <a:spcPct val="0"/>
              </a:spcAft>
              <a:buFont typeface="Arial" panose="020B0604020202020204" pitchFamily="34" charset="0"/>
              <a:buChar char="•"/>
            </a:pPr>
            <a:r>
              <a:rPr lang="en-GB" dirty="0">
                <a:solidFill>
                  <a:srgbClr val="FFFFFF"/>
                </a:solidFill>
                <a:latin typeface="Arial" charset="0"/>
                <a:ea typeface="黑体"/>
              </a:rPr>
              <a:t>Devices’ positions on earth fall under different LEOs coverage area at any given</a:t>
            </a:r>
          </a:p>
          <a:p>
            <a:pPr marL="358775" lvl="2" defTabSz="914400" fontAlgn="base">
              <a:spcBef>
                <a:spcPct val="0"/>
              </a:spcBef>
              <a:spcAft>
                <a:spcPct val="0"/>
              </a:spcAft>
            </a:pPr>
            <a:r>
              <a:rPr lang="en-GB" dirty="0">
                <a:solidFill>
                  <a:srgbClr val="FFFFFF"/>
                </a:solidFill>
                <a:latin typeface="Arial" charset="0"/>
                <a:ea typeface="黑体"/>
              </a:rPr>
              <a:t>point in time.</a:t>
            </a:r>
          </a:p>
          <a:p>
            <a:pPr marL="358775" lvl="2" defTabSz="914400" fontAlgn="base">
              <a:spcBef>
                <a:spcPct val="0"/>
              </a:spcBef>
              <a:spcAft>
                <a:spcPct val="0"/>
              </a:spcAft>
            </a:pPr>
            <a:endParaRPr lang="en-GB" dirty="0">
              <a:solidFill>
                <a:srgbClr val="FFFFFF"/>
              </a:solidFill>
              <a:latin typeface="Arial" charset="0"/>
              <a:ea typeface="黑体"/>
            </a:endParaRPr>
          </a:p>
          <a:p>
            <a:pPr marL="92039" lvl="1" indent="-342900" defTabSz="914400" fontAlgn="base">
              <a:spcBef>
                <a:spcPct val="0"/>
              </a:spcBef>
              <a:spcAft>
                <a:spcPct val="0"/>
              </a:spcAft>
              <a:buFont typeface="Arial" panose="020B0604020202020204" pitchFamily="34" charset="0"/>
              <a:buChar char="•"/>
            </a:pPr>
            <a:r>
              <a:rPr lang="en-GB" dirty="0">
                <a:solidFill>
                  <a:srgbClr val="FFFFFF"/>
                </a:solidFill>
                <a:latin typeface="Arial" charset="0"/>
                <a:ea typeface="黑体"/>
              </a:rPr>
              <a:t>Using geographical addressing of devices, the network delivers traffic to the closest</a:t>
            </a:r>
          </a:p>
          <a:p>
            <a:pPr marL="358775" lvl="1" defTabSz="914400" fontAlgn="base">
              <a:spcBef>
                <a:spcPct val="0"/>
              </a:spcBef>
              <a:spcAft>
                <a:spcPct val="0"/>
              </a:spcAft>
            </a:pPr>
            <a:r>
              <a:rPr lang="en-GB" dirty="0">
                <a:solidFill>
                  <a:srgbClr val="FFFFFF"/>
                </a:solidFill>
                <a:latin typeface="Arial" charset="0"/>
                <a:ea typeface="黑体"/>
              </a:rPr>
              <a:t>satellite covering any of devices in its coverage area.</a:t>
            </a:r>
          </a:p>
          <a:p>
            <a:pPr marL="358775" lvl="1" defTabSz="914400" fontAlgn="base">
              <a:spcBef>
                <a:spcPct val="0"/>
              </a:spcBef>
              <a:spcAft>
                <a:spcPct val="0"/>
              </a:spcAft>
            </a:pPr>
            <a:endParaRPr lang="en-GB" dirty="0">
              <a:solidFill>
                <a:srgbClr val="FFFFFF"/>
              </a:solidFill>
              <a:latin typeface="Arial" charset="0"/>
              <a:ea typeface="黑体"/>
            </a:endParaRPr>
          </a:p>
          <a:p>
            <a:pPr indent="-250861" defTabSz="914400" fontAlgn="base">
              <a:spcBef>
                <a:spcPct val="0"/>
              </a:spcBef>
              <a:spcAft>
                <a:spcPct val="0"/>
              </a:spcAft>
            </a:pPr>
            <a:r>
              <a:rPr lang="en-US" sz="2800" b="1" dirty="0">
                <a:solidFill>
                  <a:srgbClr val="FFC000"/>
                </a:solidFill>
                <a:latin typeface="Arial" charset="0"/>
                <a:ea typeface="黑体"/>
              </a:rPr>
              <a:t>Position of a LEO acts as natural abstraction and aggregation for all devices under its coverage area.</a:t>
            </a:r>
          </a:p>
        </p:txBody>
      </p:sp>
    </p:spTree>
    <p:extLst>
      <p:ext uri="{BB962C8B-B14F-4D97-AF65-F5344CB8AC3E}">
        <p14:creationId xmlns:p14="http://schemas.microsoft.com/office/powerpoint/2010/main" val="254986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85B3-7202-40E3-A86F-A042A2E9FAF1}"/>
              </a:ext>
            </a:extLst>
          </p:cNvPr>
          <p:cNvSpPr>
            <a:spLocks noGrp="1"/>
          </p:cNvSpPr>
          <p:nvPr>
            <p:ph type="ctrTitle"/>
          </p:nvPr>
        </p:nvSpPr>
        <p:spPr>
          <a:xfrm>
            <a:off x="430987" y="165213"/>
            <a:ext cx="11333383" cy="1056245"/>
          </a:xfrm>
        </p:spPr>
        <p:txBody>
          <a:bodyPr/>
          <a:lstStyle/>
          <a:p>
            <a:r>
              <a:rPr lang="en-US" dirty="0">
                <a:latin typeface="+mj-ea"/>
                <a:ea typeface="+mj-ea"/>
              </a:rPr>
              <a:t>Geographical addressing in LEO networks </a:t>
            </a:r>
          </a:p>
        </p:txBody>
      </p:sp>
      <p:pic>
        <p:nvPicPr>
          <p:cNvPr id="9" name="图片 8">
            <a:extLst>
              <a:ext uri="{FF2B5EF4-FFF2-40B4-BE49-F238E27FC236}">
                <a16:creationId xmlns:a16="http://schemas.microsoft.com/office/drawing/2014/main" id="{21BA916F-F012-4E5E-AD23-A180F631C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8187" y="0"/>
            <a:ext cx="610174" cy="625553"/>
          </a:xfrm>
          <a:prstGeom prst="rect">
            <a:avLst/>
          </a:prstGeom>
        </p:spPr>
      </p:pic>
      <p:pic>
        <p:nvPicPr>
          <p:cNvPr id="6" name="Picture 5">
            <a:extLst>
              <a:ext uri="{FF2B5EF4-FFF2-40B4-BE49-F238E27FC236}">
                <a16:creationId xmlns:a16="http://schemas.microsoft.com/office/drawing/2014/main" id="{40E0E935-9C93-48BE-A142-6A7CEB98AF26}"/>
              </a:ext>
            </a:extLst>
          </p:cNvPr>
          <p:cNvPicPr>
            <a:picLocks noChangeAspect="1"/>
          </p:cNvPicPr>
          <p:nvPr/>
        </p:nvPicPr>
        <p:blipFill>
          <a:blip r:embed="rId3"/>
          <a:stretch>
            <a:fillRect/>
          </a:stretch>
        </p:blipFill>
        <p:spPr>
          <a:xfrm>
            <a:off x="336947" y="1386670"/>
            <a:ext cx="5305658" cy="5135291"/>
          </a:xfrm>
          <a:prstGeom prst="rect">
            <a:avLst/>
          </a:prstGeom>
        </p:spPr>
      </p:pic>
      <p:pic>
        <p:nvPicPr>
          <p:cNvPr id="4" name="Picture 3">
            <a:extLst>
              <a:ext uri="{FF2B5EF4-FFF2-40B4-BE49-F238E27FC236}">
                <a16:creationId xmlns:a16="http://schemas.microsoft.com/office/drawing/2014/main" id="{4F521627-173E-434E-B5E4-2CAC787E0C72}"/>
              </a:ext>
            </a:extLst>
          </p:cNvPr>
          <p:cNvPicPr>
            <a:picLocks noChangeAspect="1"/>
          </p:cNvPicPr>
          <p:nvPr/>
        </p:nvPicPr>
        <p:blipFill>
          <a:blip r:embed="rId4"/>
          <a:stretch>
            <a:fillRect/>
          </a:stretch>
        </p:blipFill>
        <p:spPr>
          <a:xfrm>
            <a:off x="6961684" y="1372988"/>
            <a:ext cx="5146678" cy="5153149"/>
          </a:xfrm>
          <a:prstGeom prst="rect">
            <a:avLst/>
          </a:prstGeom>
        </p:spPr>
      </p:pic>
    </p:spTree>
    <p:extLst>
      <p:ext uri="{BB962C8B-B14F-4D97-AF65-F5344CB8AC3E}">
        <p14:creationId xmlns:p14="http://schemas.microsoft.com/office/powerpoint/2010/main" val="307442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p14:dur="0" advTm="4892"/>
    </mc:Choice>
    <mc:Fallback xmlns="">
      <p:transition advTm="4892"/>
    </mc:Fallback>
  </mc:AlternateContent>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31492</TotalTime>
  <Words>411</Words>
  <Application>Microsoft Office PowerPoint</Application>
  <PresentationFormat>Custom</PresentationFormat>
  <Paragraphs>53</Paragraphs>
  <Slides>7</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7</vt:i4>
      </vt:variant>
    </vt:vector>
  </HeadingPairs>
  <TitlesOfParts>
    <vt:vector size="21" baseType="lpstr">
      <vt:lpstr>微软雅黑</vt:lpstr>
      <vt:lpstr>黑体</vt:lpstr>
      <vt:lpstr>Arial</vt:lpstr>
      <vt:lpstr>Calibri</vt:lpstr>
      <vt:lpstr>FrutigerNext LT Light</vt:lpstr>
      <vt:lpstr>FrutigerNext LT Medium</vt:lpstr>
      <vt:lpstr>Helvetica Light</vt:lpstr>
      <vt:lpstr>Wingdings</vt:lpstr>
      <vt:lpstr>Blank</vt:lpstr>
      <vt:lpstr>内容Copytext </vt:lpstr>
      <vt:lpstr>1_内容Copytext </vt:lpstr>
      <vt:lpstr>Thank you</vt:lpstr>
      <vt:lpstr>2_内容Copytext </vt:lpstr>
      <vt:lpstr>3_内容Copytext </vt:lpstr>
      <vt:lpstr>PowerPoint Presentation</vt:lpstr>
      <vt:lpstr>PowerPoint Presentation</vt:lpstr>
      <vt:lpstr>Scalability in IP networks</vt:lpstr>
      <vt:lpstr>Scalability in IP networks</vt:lpstr>
      <vt:lpstr>Geographical addressing in LEO networks </vt:lpstr>
      <vt:lpstr>Geographical addressing in LEO networks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Arashmid Akhavain</cp:lastModifiedBy>
  <cp:revision>483</cp:revision>
  <dcterms:created xsi:type="dcterms:W3CDTF">2014-09-24T01:01:53Z</dcterms:created>
  <dcterms:modified xsi:type="dcterms:W3CDTF">2025-03-18T04:11:47Z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(3)7HVR2+kTAA8YW9nCog10z3qN1J3q0IVgGHK0jSBHVIrXCQV0qBj9j5Dr9I/UhL8PMpAoL/X/
HKrmsvSrrTYV9BKGYISNJbbor9OdEyZwh3JbLXGMydPtxn2qTDcJ2rfQqQ20RaS4U5QAA9nk
0kCEkG2u7o9/5TEqiGEcTlxtD4Hv+OqX48UxUl2E2Bvw0szv15M2ZWrn328Ecm3G8RwD/46r
zICnYkH5RnN0BIYShT</vt:lpwstr>
  </property>
  <property fmtid="{D5CDD505-2E9C-101B-9397-08002B2CF9AE}" pid="6" name="_2015_ms_pID_7253431">
    <vt:lpwstr>vBAQYZ7DpjwsTqs+nx50XozUFxcgfReBohhwtJqqD31M5Nnepxaaps
AC7dZodZ6MfnmIyjiCjd+GEURxru4/rsI6uBLAyU0jW9Wx9vg9VWTZ+4/m/8GHvJLBWtQfVh
63MSUW2xKo89h5tuI35SWlx2MybNkAPi5AUdFWtdtNlfQ684HE2vDoLYMeBUOn7EzVEAVsWs
VxcKghk6AKo6BZ6hUycev4GuccVNeE3rkaX7</vt:lpwstr>
  </property>
  <property fmtid="{D5CDD505-2E9C-101B-9397-08002B2CF9AE}" pid="7" name="_2015_ms_pID_7253432">
    <vt:lpwstr>ECdwABZnjp28/b41xr0Dg/G8ijVDDgOKKwZ2
mp9dqnfgIEDCm0bz0A/vjFQPUWvDtg==</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1742270933</vt:lpwstr>
  </property>
</Properties>
</file>