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18"/>
  </p:notesMasterIdLst>
  <p:sldIdLst>
    <p:sldId id="256" r:id="rId7"/>
    <p:sldId id="314" r:id="rId8"/>
    <p:sldId id="315" r:id="rId9"/>
    <p:sldId id="308" r:id="rId10"/>
    <p:sldId id="306" r:id="rId11"/>
    <p:sldId id="311" r:id="rId12"/>
    <p:sldId id="312" r:id="rId13"/>
    <p:sldId id="313" r:id="rId14"/>
    <p:sldId id="316" r:id="rId15"/>
    <p:sldId id="30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otti, Sergio (Nokia - IT/Vimercate)" initials="BS(I" lastIdx="6" clrIdx="0">
    <p:extLst>
      <p:ext uri="{19B8F6BF-5375-455C-9EA6-DF929625EA0E}">
        <p15:presenceInfo xmlns:p15="http://schemas.microsoft.com/office/powerpoint/2012/main" userId="S::sergio.belotti@nokia.com::1405c469-425d-44df-9775-7098fb1a68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87045" autoAdjust="0"/>
  </p:normalViewPr>
  <p:slideViewPr>
    <p:cSldViewPr snapToGrid="0">
      <p:cViewPr varScale="1">
        <p:scale>
          <a:sx n="58" d="100"/>
          <a:sy n="58" d="100"/>
        </p:scale>
        <p:origin x="824" y="44"/>
      </p:cViewPr>
      <p:guideLst>
        <p:guide orient="horz" pos="16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11742-25F0-43F6-882D-B8403339F2D1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6C2EC-F3B6-4CF7-8A67-99EC2A3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4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6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25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56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0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5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89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92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5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F70F-C36D-483B-A71E-3CE7D1294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BBED8-1641-49D3-AE18-73C243B3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893F-194C-4FF4-B5AB-6C445167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F87-7BA1-4934-894F-828C76552A18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4E4B-E2F8-432A-BF65-4B1D4F60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7B7B-E4FA-4168-B890-885510F8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744E-C5CC-433D-BC59-08747CC0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6A685-8D45-4AE8-A436-80CEC3CB9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4DA6-02C2-4232-AA35-6C63267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2055-2432-4DF3-97D9-9AAC5D502BA1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90AE-1FCA-4D19-A901-53A6D429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0AA5-D7F4-4DDE-AE62-D39D808E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D45A1-B848-4F0A-A111-0471ADDF5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6741C-A0E2-4271-95E4-9F68AD864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D4C10-76A8-4708-8997-C1FEB99B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AC4B-3F7F-442E-97CB-3FE75166B923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B1F7-A30B-4632-8901-5AF69137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563F-3764-4CAA-9B40-9A10FC22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BE4D-E613-43DD-A6B2-85D234F1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EDF5-8775-4D37-8BA6-6B05CD86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DD1F9-0CC1-46BD-80EA-032EFE2E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4C34-DC39-41C4-8B6A-5EA7B47F74F1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8F2B-FBF0-4DD3-BC64-6E8C5B4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DDCE-377F-490B-9F66-2FCFAE7C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7EAE-26F7-4F91-BCE2-D07C906B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8774-D4D5-43AF-87A1-D8665498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2657-B26C-473C-88A7-772FA2CD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6E72-0C8D-44B3-AA53-2FB152485C62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0D81-1E0A-47CD-92A4-5E1171C6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3D07-BB30-4067-94E3-33D2DE36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1312-A27D-43A7-9134-1372A391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4446-AD39-4608-9403-BC5FBE4DE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FB136-4A35-4C88-9E2B-DC562E5F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5133C-C0C8-462E-9E8D-367F44F3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8E82-78A8-432F-A905-64D37DCF7108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A0FC7-850E-4FE6-9D6F-05155ECA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FE713-1D7D-4705-BF14-3DF62652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84AB-3862-4C30-AAB5-B8B8BDC4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846EF-F83F-4684-B45D-F7A2ECE8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51F9-60E0-4E64-B66C-DC817F93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60DFF-87BC-43C4-8119-530EC412C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B5A7F-DE6C-4E81-9CBC-8D5EF03BB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1FC2D-06AA-4DB6-90EF-3D874477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27C5-5812-4AB4-AA99-BFA1A6532403}" type="datetime1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60ED0-7AF3-47B5-AFD9-0B219ADE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BC4CC-408F-4ECE-B7DD-D7C11477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2245-E251-4030-8C6B-27B27481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49A23-CC8C-400E-BF73-1FE15B3F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7CC1-43C0-45B8-AB30-B4F1979189AC}" type="datetime1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0AB06-AE52-4E29-BFE8-EB8CAA06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F4D89-3784-4036-9A00-E28A74AA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77CF1-7199-4CFF-B5A5-7410597E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0E5C-818F-46A2-A674-ACF0EF433E2C}" type="datetime1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B3890-1DEE-4B5F-91FA-904D4ECB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77738-57AE-490B-AA3B-850D1513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C349-53F3-4740-93C6-6E31DFF9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B1AB-D28C-44E0-A470-D76859C3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73F70-471F-4F95-85E6-12BA8F2C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30FA-9E80-4190-80C6-10B1DB5F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6B5B-FDE8-4DDB-82A7-BEF41002D93B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DBA77-A567-4E0B-B956-C5E5AA19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8477-7046-43DB-A2BD-7B40CDA0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29A2-7198-4C85-9684-7AB7E5B5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DA2B8-1988-4398-9533-242CB40CD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CD29D-523A-464C-964D-498C96C8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AB2A-5EA4-41E1-813D-E130F9CD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EE6-18E8-48EE-9715-5838292A3776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FE246-9575-4020-8AC5-AA6979EC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70EF-222D-482A-9962-A3E75824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A70B3-5ECB-40A8-A49F-16541EDE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850A9-87D7-4ED5-8243-D4529ACD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B68C-3A53-4D83-98BD-820DCB90D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BCED-13F6-41CB-8B3C-875C16F6C384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814F-F9BA-41A0-9BBB-B2F597BFD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5CE73-9D13-44B7-94CC-97CBF98F2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liu-teas-transport-network-slice-yan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uoietf/ietf-network-slice-topolog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14AC5-E6AF-4C76-9CB3-949ACC0FE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859"/>
            <a:ext cx="9144000" cy="1645330"/>
          </a:xfrm>
        </p:spPr>
        <p:txBody>
          <a:bodyPr anchor="t" anchorCtr="1"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b="1" dirty="0"/>
              <a:t>IETF Network Slice Topology YANG Data Model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3375" y="3323994"/>
            <a:ext cx="3202625" cy="3227725"/>
          </a:xfrm>
        </p:spPr>
        <p:txBody>
          <a:bodyPr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Co-authors:</a:t>
            </a:r>
          </a:p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r>
              <a:rPr lang="en-US" sz="1900" dirty="0" err="1"/>
              <a:t>Xufeng</a:t>
            </a:r>
            <a:r>
              <a:rPr lang="en-US" sz="1900" dirty="0"/>
              <a:t> Liu (IBM)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Jeff </a:t>
            </a:r>
            <a:r>
              <a:rPr lang="en-US" sz="1900" dirty="0" err="1"/>
              <a:t>Tantsura</a:t>
            </a:r>
            <a:r>
              <a:rPr lang="en-US" sz="1900" dirty="0"/>
              <a:t> (Microsoft)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Igor </a:t>
            </a:r>
            <a:r>
              <a:rPr lang="en-US" sz="1900" dirty="0" err="1"/>
              <a:t>Bryskin</a:t>
            </a:r>
            <a:r>
              <a:rPr lang="en-US" sz="1900" dirty="0"/>
              <a:t> (Individual)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Luis M. Contreras (Telefonica)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Qin Wu (Huawei)</a:t>
            </a:r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2F80EB8-8DC8-4CA5-8090-B8E097E5008E}"/>
              </a:ext>
            </a:extLst>
          </p:cNvPr>
          <p:cNvSpPr txBox="1">
            <a:spLocks/>
          </p:cNvSpPr>
          <p:nvPr/>
        </p:nvSpPr>
        <p:spPr>
          <a:xfrm>
            <a:off x="1524000" y="2507870"/>
            <a:ext cx="9144000" cy="600076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dirty="0">
                <a:latin typeface="+mn-lt"/>
                <a:hlinkClick r:id="rId2"/>
              </a:rPr>
              <a:t>draft-liu-teas-transport-network-slice-yang-06</a:t>
            </a:r>
            <a:endParaRPr lang="en-US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41188" y="3893475"/>
            <a:ext cx="3269942" cy="1377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Sergio </a:t>
            </a:r>
            <a:r>
              <a:rPr lang="en-US" sz="1900" dirty="0" err="1"/>
              <a:t>Belotti</a:t>
            </a:r>
            <a:r>
              <a:rPr lang="en-US" sz="1900" dirty="0"/>
              <a:t> (Nokia)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Reza </a:t>
            </a:r>
            <a:r>
              <a:rPr lang="en-US" sz="1900" dirty="0" err="1"/>
              <a:t>Rokui</a:t>
            </a:r>
            <a:r>
              <a:rPr lang="en-US" sz="1900" dirty="0"/>
              <a:t> (</a:t>
            </a:r>
            <a:r>
              <a:rPr lang="en-US" sz="1900" dirty="0" err="1"/>
              <a:t>Ciena</a:t>
            </a:r>
            <a:r>
              <a:rPr lang="en-US" sz="1900" dirty="0"/>
              <a:t>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Aihua Guo (Futurewei)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Italo </a:t>
            </a:r>
            <a:r>
              <a:rPr lang="en-US" sz="1900" dirty="0" err="1"/>
              <a:t>Busi</a:t>
            </a:r>
            <a:r>
              <a:rPr lang="en-US" sz="1900" dirty="0"/>
              <a:t> (Huawei)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 txBox="1">
            <a:spLocks/>
          </p:cNvSpPr>
          <p:nvPr/>
        </p:nvSpPr>
        <p:spPr>
          <a:xfrm>
            <a:off x="6096000" y="3371353"/>
            <a:ext cx="3202625" cy="199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55547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27" y="365125"/>
            <a:ext cx="11693237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902790-AB44-4F74-A53E-22411B71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for WG adoption</a:t>
            </a:r>
          </a:p>
          <a:p>
            <a:r>
              <a:rPr lang="en-US" dirty="0"/>
              <a:t>Resolve open issues</a:t>
            </a:r>
          </a:p>
          <a:p>
            <a:endParaRPr lang="en-US" dirty="0"/>
          </a:p>
          <a:p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* GitHub Repo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https://github.com/aguoietf/ietf-network-slice-topology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 txBox="1"/>
          <p:nvPr/>
        </p:nvSpPr>
        <p:spPr>
          <a:xfrm>
            <a:off x="1969191" y="20025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45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300" y="1690688"/>
            <a:ext cx="10488500" cy="498532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/>
              <a:t>A network slice may require an additional level of control to customize its connections, as described in Section 2 of draft-</a:t>
            </a:r>
            <a:r>
              <a:rPr lang="en-US" sz="2400" dirty="0" err="1"/>
              <a:t>ietf</a:t>
            </a:r>
            <a:r>
              <a:rPr lang="en-US" sz="2400" dirty="0"/>
              <a:t>-teas-</a:t>
            </a:r>
            <a:r>
              <a:rPr lang="en-US" sz="2400" dirty="0" err="1"/>
              <a:t>ietf</a:t>
            </a:r>
            <a:r>
              <a:rPr lang="en-US" sz="2400" dirty="0"/>
              <a:t>-network-slices. </a:t>
            </a:r>
          </a:p>
          <a:p>
            <a:pPr marL="800100" lvl="1" indent="-342900"/>
            <a:r>
              <a:rPr lang="en-US" sz="2000" dirty="0"/>
              <a:t> “</a:t>
            </a:r>
            <a:r>
              <a:rPr lang="en-US" sz="1900" i="1" dirty="0"/>
              <a:t>Additionally, the IETF Network Slice service customer might ask for some level of control of, e.g., to customize the service paths in a network slice.</a:t>
            </a:r>
            <a:r>
              <a:rPr lang="en-US" sz="2000" dirty="0"/>
              <a:t>”</a:t>
            </a:r>
          </a:p>
          <a:p>
            <a:endParaRPr lang="en-US" sz="2400" dirty="0"/>
          </a:p>
          <a:p>
            <a:r>
              <a:rPr lang="en-US" sz="2400" dirty="0"/>
              <a:t>A network slice can benefit from using a customized topology to allow better resource reservation and resource sharing among connections</a:t>
            </a:r>
          </a:p>
          <a:p>
            <a:pPr lvl="1"/>
            <a:r>
              <a:rPr lang="en-US" sz="2000" dirty="0"/>
              <a:t>We call it a “network slice topology”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013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Slice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300" y="1690688"/>
            <a:ext cx="10818700" cy="4985320"/>
          </a:xfrm>
        </p:spPr>
        <p:txBody>
          <a:bodyPr>
            <a:normAutofit/>
          </a:bodyPr>
          <a:lstStyle/>
          <a:p>
            <a:r>
              <a:rPr lang="en-US" sz="2400" dirty="0"/>
              <a:t>A network slice topology is a customized topology used to expresses a customer’s intent 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for reserving topology resources and expressing connectivity constraints</a:t>
            </a:r>
            <a:endParaRPr lang="en-US" sz="2400" dirty="0"/>
          </a:p>
          <a:p>
            <a:pPr lvl="1"/>
            <a:r>
              <a:rPr lang="en-US" sz="2000" dirty="0"/>
              <a:t>A network slice topology is defined by the customer(“customized”), not one exposed by the provider(“abstract” or “native” topology)</a:t>
            </a:r>
          </a:p>
          <a:p>
            <a:pPr lvl="1"/>
            <a:r>
              <a:rPr lang="en-US" sz="2000" dirty="0"/>
              <a:t>Existing topology models, e.g. network topology or TE topology is not designed for expressing the slice intent, e.g. no customer SLO/SLEs defined</a:t>
            </a:r>
          </a:p>
          <a:p>
            <a:endParaRPr lang="en-US" sz="2400" dirty="0"/>
          </a:p>
          <a:p>
            <a:r>
              <a:rPr lang="en-US" sz="2400" dirty="0"/>
              <a:t>Service paths for connections in a network slice can be specified on top of a network slice topology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topology model defined in early revisions of </a:t>
            </a:r>
            <a:r>
              <a:rPr lang="en-US" sz="2400" dirty="0">
                <a:latin typeface="+mn-lt"/>
              </a:rPr>
              <a:t>draft-</a:t>
            </a:r>
            <a:r>
              <a:rPr lang="en-US" sz="2400" dirty="0" err="1">
                <a:latin typeface="+mn-lt"/>
              </a:rPr>
              <a:t>liu</a:t>
            </a:r>
            <a:r>
              <a:rPr lang="en-US" sz="2400" dirty="0">
                <a:latin typeface="+mn-lt"/>
              </a:rPr>
              <a:t>-teas-transport-network-slice-yang is a good candidate for defining the network slice topology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0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8" y="365125"/>
            <a:ext cx="11967099" cy="1325563"/>
          </a:xfrm>
        </p:spPr>
        <p:txBody>
          <a:bodyPr/>
          <a:lstStyle/>
          <a:p>
            <a:r>
              <a:rPr lang="en-US" dirty="0"/>
              <a:t>Updates in Rev-06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3" y="1690688"/>
            <a:ext cx="10827327" cy="4400118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dirty="0"/>
              <a:t>Imported common SLO/SLE attributes from ns-</a:t>
            </a:r>
            <a:r>
              <a:rPr lang="en-US" dirty="0" err="1"/>
              <a:t>nbi</a:t>
            </a:r>
            <a:r>
              <a:rPr lang="en-US" dirty="0"/>
              <a:t> &amp; applied them to the topology constructs</a:t>
            </a:r>
          </a:p>
          <a:p>
            <a:pPr marL="800100" lvl="1" indent="-342900"/>
            <a:r>
              <a:rPr lang="en-US" dirty="0"/>
              <a:t>Removed the augments from the TE topology model for model connectivity constructs as they are already covered by the ns-</a:t>
            </a:r>
            <a:r>
              <a:rPr lang="en-US" dirty="0" err="1"/>
              <a:t>nbi</a:t>
            </a:r>
            <a:r>
              <a:rPr lang="en-US" dirty="0"/>
              <a:t> YANG model</a:t>
            </a:r>
          </a:p>
          <a:p>
            <a:pPr marL="800100" lvl="1" indent="-342900"/>
            <a:r>
              <a:rPr lang="en-US" dirty="0"/>
              <a:t>Text &amp; diagram updates</a:t>
            </a:r>
          </a:p>
          <a:p>
            <a:pPr marL="342900" indent="-342900"/>
            <a:endParaRPr lang="en-US" sz="2400" dirty="0"/>
          </a:p>
          <a:p>
            <a:pPr marL="342900" indent="-3429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399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Model Relationships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1C3368-3A03-6FCD-508C-A345F199E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07" y="1877743"/>
            <a:ext cx="5503766" cy="40069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08AE7F-A0A3-9DBE-AA02-64C51BB6DB09}"/>
              </a:ext>
            </a:extLst>
          </p:cNvPr>
          <p:cNvSpPr/>
          <p:nvPr/>
        </p:nvSpPr>
        <p:spPr>
          <a:xfrm>
            <a:off x="6427433" y="4039340"/>
            <a:ext cx="1402672" cy="13671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8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9F35B-E63F-FA8A-CD0A-8F750341D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82" y="1690688"/>
            <a:ext cx="3364686" cy="3657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42CD1A-2E85-50A5-5445-CC6008219E16}"/>
              </a:ext>
            </a:extLst>
          </p:cNvPr>
          <p:cNvSpPr txBox="1"/>
          <p:nvPr/>
        </p:nvSpPr>
        <p:spPr>
          <a:xfrm>
            <a:off x="1930156" y="5584055"/>
            <a:ext cx="1578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Network augments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A672-7156-050C-DB58-5DB0FDBC2539}"/>
              </a:ext>
            </a:extLst>
          </p:cNvPr>
          <p:cNvSpPr txBox="1"/>
          <p:nvPr/>
        </p:nvSpPr>
        <p:spPr>
          <a:xfrm>
            <a:off x="7503868" y="5584054"/>
            <a:ext cx="1341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Node augments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288FE5-EC9E-3DD0-E52A-71256A4A7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860" y="1690688"/>
            <a:ext cx="3627868" cy="365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6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Tree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84D3FD-8C7C-99A8-D969-04350260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6454"/>
            <a:ext cx="4574542" cy="3759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1A92EC-C85B-EEF7-ED98-5F3C05809593}"/>
              </a:ext>
            </a:extLst>
          </p:cNvPr>
          <p:cNvSpPr txBox="1"/>
          <p:nvPr/>
        </p:nvSpPr>
        <p:spPr>
          <a:xfrm>
            <a:off x="2134959" y="5426440"/>
            <a:ext cx="1240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Link augments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E0D39-D80A-62E0-0830-19B6F4C4C6F0}"/>
              </a:ext>
            </a:extLst>
          </p:cNvPr>
          <p:cNvSpPr txBox="1"/>
          <p:nvPr/>
        </p:nvSpPr>
        <p:spPr>
          <a:xfrm>
            <a:off x="7841411" y="5426440"/>
            <a:ext cx="1128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TP augments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99CCB0-492B-06E1-65BD-1E0B55F71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174" y="1666454"/>
            <a:ext cx="3653404" cy="375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8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24" y="500062"/>
            <a:ext cx="10860978" cy="1325563"/>
          </a:xfrm>
        </p:spPr>
        <p:txBody>
          <a:bodyPr/>
          <a:lstStyle/>
          <a:p>
            <a:r>
              <a:rPr lang="en-US" dirty="0"/>
              <a:t>Open Issue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902790-AB44-4F74-A53E-22411B71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Since the NS Topology model is a NS technology agnostic topology model, why not reference directly this model in NS-NBI for customized topology</a:t>
            </a:r>
            <a:endParaRPr lang="en-US" dirty="0"/>
          </a:p>
          <a:p>
            <a:pPr lvl="1"/>
            <a:r>
              <a:rPr lang="en-US" dirty="0"/>
              <a:t>Add constraint into NS-NBI that the reference topology must be of type “network-slice”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6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685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Open Issue – Relationship between SDP and LTP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F5329-997E-2121-E048-C9F3687C5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946"/>
            <a:ext cx="10658383" cy="460501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Current NS NBI model defines an SDP to reference an LTP object</a:t>
            </a:r>
          </a:p>
          <a:p>
            <a:pPr marL="457200" lvl="1" indent="0">
              <a:buNone/>
            </a:pPr>
            <a:r>
              <a:rPr lang="en-US" sz="13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+--</a:t>
            </a:r>
            <a:r>
              <a:rPr lang="en-US" sz="13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rw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3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sdps</a:t>
            </a:r>
            <a:endParaRPr lang="en-US" sz="13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+--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rw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sdp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 [id]</a:t>
            </a:r>
          </a:p>
          <a:p>
            <a:pPr marL="457200" lvl="1" indent="0">
              <a:buNone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+--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rw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id                        string</a:t>
            </a:r>
          </a:p>
          <a:p>
            <a:pPr marL="457200" lvl="1" indent="0">
              <a:buNone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+--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rw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description?              string</a:t>
            </a:r>
          </a:p>
          <a:p>
            <a:pPr marL="457200" lvl="1" indent="0">
              <a:buNone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+--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rw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location</a:t>
            </a:r>
          </a:p>
          <a:p>
            <a:pPr marL="457200" lvl="1" indent="0">
              <a:buNone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|     ...</a:t>
            </a:r>
          </a:p>
          <a:p>
            <a:pPr marL="457200" lvl="1" indent="0">
              <a:buNone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+--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rw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node-id?                  string</a:t>
            </a:r>
          </a:p>
          <a:p>
            <a:pPr marL="457200" lvl="1" indent="0">
              <a:buNone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+--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rw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sdp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ip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-address*          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inet:ip-address</a:t>
            </a:r>
            <a:endParaRPr lang="en-US" sz="15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5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+--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rw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tp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-ref?                   -&gt; /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nw:networks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/network[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nw:network-id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=current()/../../../custom-topology-ref/network-ref]/node/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nt:termination-point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15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tp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-id</a:t>
            </a:r>
          </a:p>
          <a:p>
            <a:endParaRPr lang="en-US" sz="2000" dirty="0"/>
          </a:p>
          <a:p>
            <a:r>
              <a:rPr lang="en-US" sz="2000" dirty="0"/>
              <a:t>Should the reference be the other way around, </a:t>
            </a:r>
            <a:r>
              <a:rPr lang="en-US" sz="2000" dirty="0" err="1"/>
              <a:t>i.g.</a:t>
            </a:r>
            <a:r>
              <a:rPr lang="en-US" sz="2000" dirty="0"/>
              <a:t> an LTP object to reference an SDP?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     augment /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nw:networks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nw:network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nw:node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nt:termination-point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:   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       +--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customer-facing-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sdp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-id?        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Leafref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>
              <a:spcBef>
                <a:spcPts val="0"/>
              </a:spcBef>
            </a:pPr>
            <a:r>
              <a:rPr lang="en-US" sz="2000" dirty="0"/>
              <a:t>Can multiple LTPs in different topologies point to the same SDP?</a:t>
            </a:r>
          </a:p>
          <a:p>
            <a:pPr marL="0">
              <a:spcBef>
                <a:spcPts val="0"/>
              </a:spcBef>
            </a:pPr>
            <a:endParaRPr lang="en-US" sz="2000" dirty="0"/>
          </a:p>
          <a:p>
            <a:pPr marL="0">
              <a:spcBef>
                <a:spcPts val="0"/>
              </a:spcBef>
            </a:pPr>
            <a:r>
              <a:rPr lang="en-US" sz="2000" dirty="0"/>
              <a:t>Should an SDP exist before or at the time the LTP is created?</a:t>
            </a:r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488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/>
</file>

<file path=customXml/item4.xml><?xml version="1.0" encoding="utf-8"?>
<?mso-contentType ?>
<SharedContentType xmlns="Microsoft.SharePoint.Taxonomy.ContentTypeSync" SourceId="34c87397-5fc1-491e-85e7-d6110dbe9cbd" ContentTypeId="0x0101" PreviousValue="false"/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85B6FD968AC4F8244C98DADFCDDF2" ma:contentTypeVersion="10" ma:contentTypeDescription="Create a new document." ma:contentTypeScope="" ma:versionID="a0a5748a9dac91f93248b2b077c41dd7">
  <xsd:schema xmlns:xsd="http://www.w3.org/2001/XMLSchema" xmlns:xs="http://www.w3.org/2001/XMLSchema" xmlns:p="http://schemas.microsoft.com/office/2006/metadata/properties" xmlns:ns3="71c5aaf6-e6ce-465b-b873-5148d2a4c105" xmlns:ns4="687e87d0-d0a8-4c48-8f94-14f0c67212c5" xmlns:ns5="b4d06219-a142-4c5f-be55-53f74cb980c7" targetNamespace="http://schemas.microsoft.com/office/2006/metadata/properties" ma:root="true" ma:fieldsID="b06f86fc5fa60c034a6b2d88bb81de5b" ns3:_="" ns4:_="" ns5:_="">
    <xsd:import namespace="71c5aaf6-e6ce-465b-b873-5148d2a4c105"/>
    <xsd:import namespace="687e87d0-d0a8-4c48-8f94-14f0c67212c5"/>
    <xsd:import namespace="b4d06219-a142-4c5f-be55-53f74cb980c7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7e87d0-d0a8-4c48-8f94-14f0c6721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06219-a142-4c5f-be55-53f74cb980c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402BC5-1A46-47E2-B58E-ED5697CD9276}">
  <ds:schemaRefs>
    <ds:schemaRef ds:uri="71c5aaf6-e6ce-465b-b873-5148d2a4c105"/>
    <ds:schemaRef ds:uri="http://purl.org/dc/elements/1.1/"/>
    <ds:schemaRef ds:uri="http://schemas.openxmlformats.org/package/2006/metadata/core-properties"/>
    <ds:schemaRef ds:uri="687e87d0-d0a8-4c48-8f94-14f0c67212c5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b4d06219-a142-4c5f-be55-53f74cb980c7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FF5BEF5-BF1F-44F4-AFBC-1295B944F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7A1171-45E3-4E0C-B712-8306AE0B741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8412ECC-D61E-4B23-B7FF-722505864B65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334975F1-7A16-4F7E-84AE-F419563FD2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687e87d0-d0a8-4c48-8f94-14f0c67212c5"/>
    <ds:schemaRef ds:uri="b4d06219-a142-4c5f-be55-53f74cb980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68230</TotalTime>
  <Words>565</Words>
  <Application>Microsoft Office PowerPoint</Application>
  <PresentationFormat>Widescreen</PresentationFormat>
  <Paragraphs>80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IETF Network Slice Topology YANG Data Model</vt:lpstr>
      <vt:lpstr>Motivation</vt:lpstr>
      <vt:lpstr>Network Slice Topology</vt:lpstr>
      <vt:lpstr>Updates in Rev-06</vt:lpstr>
      <vt:lpstr>Updated Model Relationships</vt:lpstr>
      <vt:lpstr>Model Tree</vt:lpstr>
      <vt:lpstr>Model Tree (Cont.)</vt:lpstr>
      <vt:lpstr>Open Issue</vt:lpstr>
      <vt:lpstr>Open Issue – Relationship between SDP and LTP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Yang Data Model for Optical Impairment-aware Topology</dc:title>
  <dc:creator>Aihua Guo</dc:creator>
  <cp:lastModifiedBy>Aihua Guo</cp:lastModifiedBy>
  <cp:revision>103</cp:revision>
  <dcterms:created xsi:type="dcterms:W3CDTF">2019-11-16T13:34:03Z</dcterms:created>
  <dcterms:modified xsi:type="dcterms:W3CDTF">2023-03-24T16:25:50Z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0x01010083185B6FD968AC4F8244C98DADFCDDF2</vt:lpwstr>
  </property>
</Properties>
</file>