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1"/>
  </p:normalViewPr>
  <p:slideViewPr>
    <p:cSldViewPr snapToGrid="0" snapToObjects="1">
      <p:cViewPr varScale="1">
        <p:scale>
          <a:sx n="111" d="100"/>
          <a:sy n="111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4362D-2456-5142-B44B-7A58F8E23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346D9-04E1-AA41-8854-20FFE7872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052C8-B57A-4D49-B176-0E09ED66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F417-0C6F-F44D-9C96-731A82EC0E83}" type="datetimeFigureOut">
              <a:rPr lang="fi-FI" smtClean="0"/>
              <a:t>20.2.2020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6C7A6-F576-BD4D-942F-4285FD83C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75F90-8CED-7C46-8C8D-F13C8D8A5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316F-8EE7-374E-B4D5-C2BA0898C48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9411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44797-850E-B244-9062-1111527AE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A7C18-7E6A-9940-A237-19C2A0432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99E43-7BC1-6246-9E15-8C57B2681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F417-0C6F-F44D-9C96-731A82EC0E83}" type="datetimeFigureOut">
              <a:rPr lang="fi-FI" smtClean="0"/>
              <a:t>20.2.2020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E8246-A6AC-2B42-AC25-53C3895E0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EC1E6-DF5D-0544-A730-460C9349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316F-8EE7-374E-B4D5-C2BA0898C48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8383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A29C70-7F46-8B44-86B5-4F6805DD2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4BC6B-A710-A94C-BC48-27126854D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B05BB-9753-F443-87CE-F474F2C9B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F417-0C6F-F44D-9C96-731A82EC0E83}" type="datetimeFigureOut">
              <a:rPr lang="fi-FI" smtClean="0"/>
              <a:t>20.2.2020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0BD2C-570D-0C4D-A8EA-437A0A0CB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C2C28-4981-5142-9C21-E9387F80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316F-8EE7-374E-B4D5-C2BA0898C48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9236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DB7A1-3239-F943-8D17-464ACED4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35C7F-27B5-8242-9DD9-B0492F814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1F32F-0A7B-4846-84EA-C6B2BBFF7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F417-0C6F-F44D-9C96-731A82EC0E83}" type="datetimeFigureOut">
              <a:rPr lang="fi-FI" smtClean="0"/>
              <a:t>20.2.2020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48B9A-4489-6E47-81C5-6372DB8AE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B6A8E-BA92-1249-9368-1058ED188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316F-8EE7-374E-B4D5-C2BA0898C48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4702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1417E-8514-E646-989C-692E4FB18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E6AB3-9D44-E345-8DA1-CAABA9B0D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1B7C6-D4F6-3C48-AE89-062715207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F417-0C6F-F44D-9C96-731A82EC0E83}" type="datetimeFigureOut">
              <a:rPr lang="fi-FI" smtClean="0"/>
              <a:t>20.2.2020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AD7A1-2B7F-5A4D-AAEE-930DF9050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B21AC-04BE-C048-88D8-98DEFC78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316F-8EE7-374E-B4D5-C2BA0898C48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7068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5B8C-FD7C-8A4A-8F16-665BACA7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B3D6E-6915-7640-A5A6-0579603F4E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4A2C0-B717-D44E-ADA1-DF7766CBD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89B25-1360-2142-A810-C46E46541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F417-0C6F-F44D-9C96-731A82EC0E83}" type="datetimeFigureOut">
              <a:rPr lang="fi-FI" smtClean="0"/>
              <a:t>20.2.2020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FD427-D9E9-C540-9DC9-B820DED97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88A94-7103-6C4F-92D9-3E06F959E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316F-8EE7-374E-B4D5-C2BA0898C48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08365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1F952-CFB2-D34E-BA2C-0DD77C2F9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527B1-F49F-E54F-BBE7-0DD4F52FC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C82D3-628B-9943-A088-D2C92BDD4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058EE-B9ED-8D49-9D09-F33B5DAD25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AEE1F1-16EE-5948-BE79-5C7B6FEE13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2C9FD9-C3DF-DC45-BF49-84664296C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F417-0C6F-F44D-9C96-731A82EC0E83}" type="datetimeFigureOut">
              <a:rPr lang="fi-FI" smtClean="0"/>
              <a:t>20.2.2020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BD52FE-35BC-C940-9A43-C0083958D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F0B57B-1546-CF4B-85C4-DB427D9E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316F-8EE7-374E-B4D5-C2BA0898C48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6523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8BB01-BD03-414F-BF72-AB07112E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1C38CA-254B-9E4C-AD8D-C9F425304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F417-0C6F-F44D-9C96-731A82EC0E83}" type="datetimeFigureOut">
              <a:rPr lang="fi-FI" smtClean="0"/>
              <a:t>20.2.2020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FECF6-6674-3143-B448-CD749287F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A6723F-9742-D740-BBE2-A72E0E1B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316F-8EE7-374E-B4D5-C2BA0898C48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9249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6AE3A-91C2-BA4B-A8F3-B4194487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F417-0C6F-F44D-9C96-731A82EC0E83}" type="datetimeFigureOut">
              <a:rPr lang="fi-FI" smtClean="0"/>
              <a:t>20.2.2020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EDA3B-BF6C-F148-8D11-06883149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0E19F-266D-1449-AD1E-1E93D28AD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316F-8EE7-374E-B4D5-C2BA0898C48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1496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7147C-7666-C843-A8DE-9C9A11662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2BC10-792F-7943-A625-2E9E893A0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8D347-9F2E-5242-AC39-6AE734F5F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81F1E-49D4-5C4B-B694-E49473C6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F417-0C6F-F44D-9C96-731A82EC0E83}" type="datetimeFigureOut">
              <a:rPr lang="fi-FI" smtClean="0"/>
              <a:t>20.2.2020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8D1EE-AF6D-BE4A-B137-ED806895A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96D3C-456A-BD4C-A758-0E26BDB08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316F-8EE7-374E-B4D5-C2BA0898C48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7967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54AAC-82C2-D64A-9930-36A998277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15F0E6-74F9-8243-8B07-144B20CF07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DABEA-18D8-BF4C-B290-8A053C494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E4678-7EF7-4940-9DCF-2BE9CF574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F417-0C6F-F44D-9C96-731A82EC0E83}" type="datetimeFigureOut">
              <a:rPr lang="fi-FI" smtClean="0"/>
              <a:t>20.2.2020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849D3-E0CA-2540-B630-A1AC4701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12620-085E-3242-9207-2FC77513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316F-8EE7-374E-B4D5-C2BA0898C48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8471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8A24A5-6687-C748-80F0-428EA26A6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EBF84-5D42-6342-A5D6-27940C35C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25DBC-8764-944D-8800-2ACD0BCC4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FF417-0C6F-F44D-9C96-731A82EC0E83}" type="datetimeFigureOut">
              <a:rPr lang="fi-FI" smtClean="0"/>
              <a:t>20.2.2020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C35FD-6479-464E-9304-CAA9E3FA6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610D1-F919-8A45-8B81-41CFEBB42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6316F-8EE7-374E-B4D5-C2BA0898C48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2999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AE39B-DD73-9142-B783-84027F49EA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/>
              <a:t>Role</a:t>
            </a:r>
            <a:r>
              <a:rPr lang="fi-FI" dirty="0"/>
              <a:t> of design team </a:t>
            </a:r>
            <a:r>
              <a:rPr lang="fi-FI" dirty="0" err="1"/>
              <a:t>documents</a:t>
            </a:r>
            <a:r>
              <a:rPr lang="fi-FI" dirty="0"/>
              <a:t> vs. </a:t>
            </a:r>
            <a:br>
              <a:rPr lang="fi-FI" dirty="0"/>
            </a:br>
            <a:r>
              <a:rPr lang="fi-FI" dirty="0" err="1"/>
              <a:t>other</a:t>
            </a:r>
            <a:r>
              <a:rPr lang="fi-FI" dirty="0"/>
              <a:t> </a:t>
            </a:r>
            <a:r>
              <a:rPr lang="fi-FI" dirty="0" err="1"/>
              <a:t>documents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92754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D52C6-18C4-FF42-8AF9-2700127F5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Why</a:t>
            </a:r>
            <a:r>
              <a:rPr lang="fi-FI" dirty="0"/>
              <a:t> </a:t>
            </a:r>
            <a:r>
              <a:rPr lang="fi-FI" dirty="0" err="1"/>
              <a:t>discuss</a:t>
            </a:r>
            <a:r>
              <a:rPr lang="fi-FI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26CFB-4D5B-EB4E-989F-3F60FDD0D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Understanding</a:t>
            </a:r>
            <a:r>
              <a:rPr lang="fi-FI" dirty="0"/>
              <a:t> </a:t>
            </a:r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should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should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do</a:t>
            </a:r>
            <a:endParaRPr lang="fi-FI" dirty="0"/>
          </a:p>
          <a:p>
            <a:r>
              <a:rPr lang="fi-FI" dirty="0" err="1"/>
              <a:t>What’s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contribution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design team?</a:t>
            </a:r>
          </a:p>
          <a:p>
            <a:r>
              <a:rPr lang="fi-FI" dirty="0" err="1"/>
              <a:t>When</a:t>
            </a:r>
            <a:r>
              <a:rPr lang="fi-FI" dirty="0"/>
              <a:t> is </a:t>
            </a:r>
            <a:r>
              <a:rPr lang="fi-FI" dirty="0" err="1"/>
              <a:t>the</a:t>
            </a:r>
            <a:r>
              <a:rPr lang="fi-FI" dirty="0"/>
              <a:t> design </a:t>
            </a:r>
            <a:r>
              <a:rPr lang="fi-FI" dirty="0" err="1"/>
              <a:t>team’s</a:t>
            </a:r>
            <a:r>
              <a:rPr lang="fi-FI" dirty="0"/>
              <a:t> </a:t>
            </a:r>
            <a:r>
              <a:rPr lang="fi-FI" dirty="0" err="1"/>
              <a:t>document</a:t>
            </a:r>
            <a:r>
              <a:rPr lang="fi-FI" dirty="0"/>
              <a:t> ”</a:t>
            </a:r>
            <a:r>
              <a:rPr lang="fi-FI" dirty="0" err="1"/>
              <a:t>done</a:t>
            </a:r>
            <a:r>
              <a:rPr lang="fi-FI" dirty="0"/>
              <a:t>”?</a:t>
            </a:r>
          </a:p>
          <a:p>
            <a:r>
              <a:rPr lang="fi-FI" dirty="0" err="1"/>
              <a:t>Questions</a:t>
            </a:r>
            <a:r>
              <a:rPr lang="fi-FI" dirty="0"/>
              <a:t> </a:t>
            </a:r>
            <a:r>
              <a:rPr lang="fi-FI" dirty="0" err="1"/>
              <a:t>about</a:t>
            </a:r>
            <a:r>
              <a:rPr lang="fi-FI" dirty="0"/>
              <a:t> design team </a:t>
            </a:r>
            <a:r>
              <a:rPr lang="fi-FI" dirty="0" err="1"/>
              <a:t>work</a:t>
            </a:r>
            <a:r>
              <a:rPr lang="fi-FI" dirty="0"/>
              <a:t> vs. </a:t>
            </a:r>
            <a:r>
              <a:rPr lang="fi-FI" dirty="0" err="1"/>
              <a:t>enhanced</a:t>
            </a:r>
            <a:r>
              <a:rPr lang="fi-FI" dirty="0"/>
              <a:t> VPN </a:t>
            </a:r>
            <a:r>
              <a:rPr lang="fi-FI" dirty="0" err="1"/>
              <a:t>work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41652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D52C6-18C4-FF42-8AF9-2700127F5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Role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design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26CFB-4D5B-EB4E-989F-3F60FDD0D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The</a:t>
            </a:r>
            <a:r>
              <a:rPr lang="fi-FI" dirty="0"/>
              <a:t> design team is </a:t>
            </a:r>
            <a:r>
              <a:rPr lang="fi-FI" dirty="0" err="1"/>
              <a:t>primarily</a:t>
            </a:r>
            <a:r>
              <a:rPr lang="fi-FI" dirty="0"/>
              <a:t> </a:t>
            </a:r>
            <a:r>
              <a:rPr lang="fi-FI" dirty="0" err="1"/>
              <a:t>expected</a:t>
            </a:r>
            <a:r>
              <a:rPr lang="fi-FI" dirty="0"/>
              <a:t> to show </a:t>
            </a:r>
            <a:r>
              <a:rPr lang="fi-FI" dirty="0" err="1"/>
              <a:t>how</a:t>
            </a:r>
            <a:r>
              <a:rPr lang="fi-FI" dirty="0"/>
              <a:t> a ”</a:t>
            </a:r>
            <a:r>
              <a:rPr lang="fi-FI" dirty="0" err="1"/>
              <a:t>foreign</a:t>
            </a:r>
            <a:r>
              <a:rPr lang="fi-FI" dirty="0"/>
              <a:t>” </a:t>
            </a:r>
            <a:r>
              <a:rPr lang="fi-FI" dirty="0" err="1"/>
              <a:t>concept</a:t>
            </a:r>
            <a:r>
              <a:rPr lang="fi-FI" dirty="0"/>
              <a:t> (</a:t>
            </a:r>
            <a:r>
              <a:rPr lang="fi-FI" dirty="0" err="1"/>
              <a:t>slicing</a:t>
            </a:r>
            <a:r>
              <a:rPr lang="fi-FI" dirty="0"/>
              <a:t>) </a:t>
            </a:r>
            <a:r>
              <a:rPr lang="fi-FI" dirty="0" err="1"/>
              <a:t>relates</a:t>
            </a:r>
            <a:r>
              <a:rPr lang="fi-FI" dirty="0"/>
              <a:t> to </a:t>
            </a:r>
            <a:r>
              <a:rPr lang="fi-FI" dirty="0" err="1"/>
              <a:t>our</a:t>
            </a:r>
            <a:r>
              <a:rPr lang="fi-FI" dirty="0"/>
              <a:t> ”</a:t>
            </a:r>
            <a:r>
              <a:rPr lang="fi-FI" dirty="0" err="1"/>
              <a:t>familiar</a:t>
            </a:r>
            <a:r>
              <a:rPr lang="fi-FI" dirty="0"/>
              <a:t>” </a:t>
            </a:r>
            <a:r>
              <a:rPr lang="fi-FI" dirty="0" err="1"/>
              <a:t>concepts</a:t>
            </a:r>
            <a:r>
              <a:rPr lang="fi-FI" dirty="0"/>
              <a:t> (</a:t>
            </a:r>
            <a:r>
              <a:rPr lang="fi-FI" dirty="0" err="1"/>
              <a:t>existing</a:t>
            </a:r>
            <a:r>
              <a:rPr lang="fi-FI" dirty="0"/>
              <a:t> IETF </a:t>
            </a:r>
            <a:r>
              <a:rPr lang="fi-FI" dirty="0" err="1"/>
              <a:t>technologies</a:t>
            </a:r>
            <a:r>
              <a:rPr lang="fi-FI" dirty="0"/>
              <a:t>)</a:t>
            </a:r>
          </a:p>
          <a:p>
            <a:r>
              <a:rPr lang="fi-FI" dirty="0" err="1"/>
              <a:t>The</a:t>
            </a:r>
            <a:r>
              <a:rPr lang="fi-FI" dirty="0"/>
              <a:t> design team is NOT </a:t>
            </a:r>
            <a:r>
              <a:rPr lang="fi-FI" dirty="0" err="1"/>
              <a:t>about</a:t>
            </a:r>
            <a:r>
              <a:rPr lang="fi-FI" dirty="0"/>
              <a:t>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capabilities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technologies</a:t>
            </a:r>
            <a:r>
              <a:rPr lang="fi-FI" dirty="0"/>
              <a:t> (at </a:t>
            </a:r>
            <a:r>
              <a:rPr lang="fi-FI" dirty="0" err="1"/>
              <a:t>least</a:t>
            </a:r>
            <a:r>
              <a:rPr lang="fi-FI" dirty="0"/>
              <a:t> in </a:t>
            </a:r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first</a:t>
            </a:r>
            <a:r>
              <a:rPr lang="fi-FI" dirty="0"/>
              <a:t> </a:t>
            </a:r>
            <a:r>
              <a:rPr lang="fi-FI" dirty="0" err="1"/>
              <a:t>iteration</a:t>
            </a:r>
            <a:r>
              <a:rPr lang="fi-FI" dirty="0"/>
              <a:t>)</a:t>
            </a:r>
          </a:p>
          <a:p>
            <a:pPr lvl="1"/>
            <a:r>
              <a:rPr lang="fi-FI" dirty="0" err="1"/>
              <a:t>But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design team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define</a:t>
            </a:r>
            <a:r>
              <a:rPr lang="fi-FI" dirty="0"/>
              <a:t> an </a:t>
            </a:r>
            <a:r>
              <a:rPr lang="fi-FI" dirty="0" err="1"/>
              <a:t>interface</a:t>
            </a:r>
            <a:r>
              <a:rPr lang="fi-FI" dirty="0"/>
              <a:t> (</a:t>
            </a:r>
            <a:r>
              <a:rPr lang="fi-FI" dirty="0" err="1"/>
              <a:t>step</a:t>
            </a:r>
            <a:r>
              <a:rPr lang="fi-FI" dirty="0"/>
              <a:t> 1 is </a:t>
            </a:r>
            <a:r>
              <a:rPr lang="fi-FI" dirty="0" err="1"/>
              <a:t>understanding</a:t>
            </a:r>
            <a:r>
              <a:rPr lang="fi-FI" dirty="0"/>
              <a:t> </a:t>
            </a:r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interfaces</a:t>
            </a:r>
            <a:r>
              <a:rPr lang="fi-FI" dirty="0"/>
              <a:t> </a:t>
            </a:r>
            <a:r>
              <a:rPr lang="fi-FI" dirty="0" err="1"/>
              <a:t>exist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satisfy</a:t>
            </a:r>
            <a:r>
              <a:rPr lang="fi-FI" dirty="0"/>
              <a:t> </a:t>
            </a:r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definitions</a:t>
            </a:r>
            <a:r>
              <a:rPr lang="fi-FI" dirty="0"/>
              <a:t> and </a:t>
            </a:r>
            <a:r>
              <a:rPr lang="fi-FI" dirty="0" err="1"/>
              <a:t>required</a:t>
            </a:r>
            <a:r>
              <a:rPr lang="fi-FI" dirty="0"/>
              <a:t> </a:t>
            </a:r>
            <a:r>
              <a:rPr lang="fi-FI" dirty="0" err="1"/>
              <a:t>characteristics</a:t>
            </a:r>
            <a:r>
              <a:rPr lang="fi-FI" dirty="0"/>
              <a:t>, </a:t>
            </a:r>
            <a:r>
              <a:rPr lang="fi-FI" dirty="0" err="1"/>
              <a:t>step</a:t>
            </a:r>
            <a:r>
              <a:rPr lang="fi-FI" dirty="0"/>
              <a:t> 2 is </a:t>
            </a:r>
            <a:r>
              <a:rPr lang="fi-FI" dirty="0" err="1"/>
              <a:t>augmenting</a:t>
            </a:r>
            <a:r>
              <a:rPr lang="fi-FI" dirty="0"/>
              <a:t> </a:t>
            </a:r>
            <a:r>
              <a:rPr lang="fi-FI" dirty="0" err="1"/>
              <a:t>these</a:t>
            </a:r>
            <a:r>
              <a:rPr lang="fi-FI" dirty="0"/>
              <a:t> </a:t>
            </a:r>
            <a:r>
              <a:rPr lang="fi-FI" dirty="0" err="1"/>
              <a:t>interfaces</a:t>
            </a:r>
            <a:r>
              <a:rPr lang="fi-FI" dirty="0"/>
              <a:t>)</a:t>
            </a:r>
          </a:p>
          <a:p>
            <a:r>
              <a:rPr lang="fi-FI" dirty="0" err="1"/>
              <a:t>The</a:t>
            </a:r>
            <a:r>
              <a:rPr lang="fi-FI" dirty="0"/>
              <a:t> design team </a:t>
            </a:r>
            <a:r>
              <a:rPr lang="fi-FI" dirty="0" err="1"/>
              <a:t>should</a:t>
            </a:r>
            <a:r>
              <a:rPr lang="fi-FI" dirty="0"/>
              <a:t> NOT </a:t>
            </a:r>
            <a:r>
              <a:rPr lang="fi-FI" dirty="0" err="1"/>
              <a:t>pick</a:t>
            </a:r>
            <a:r>
              <a:rPr lang="fi-FI" dirty="0"/>
              <a:t> </a:t>
            </a:r>
            <a:r>
              <a:rPr lang="fi-FI" dirty="0" err="1"/>
              <a:t>any</a:t>
            </a:r>
            <a:r>
              <a:rPr lang="fi-FI" dirty="0"/>
              <a:t> </a:t>
            </a:r>
            <a:r>
              <a:rPr lang="fi-FI" dirty="0" err="1"/>
              <a:t>particular</a:t>
            </a:r>
            <a:r>
              <a:rPr lang="fi-FI" dirty="0"/>
              <a:t> </a:t>
            </a:r>
            <a:r>
              <a:rPr lang="fi-FI" dirty="0" err="1"/>
              <a:t>technology</a:t>
            </a:r>
            <a:r>
              <a:rPr lang="fi-FI" dirty="0"/>
              <a:t> </a:t>
            </a:r>
            <a:r>
              <a:rPr lang="fi-FI" dirty="0" err="1"/>
              <a:t>winners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declare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particular</a:t>
            </a:r>
            <a:r>
              <a:rPr lang="fi-FI" dirty="0"/>
              <a:t> </a:t>
            </a:r>
            <a:r>
              <a:rPr lang="fi-FI" dirty="0" err="1"/>
              <a:t>capabilities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most</a:t>
            </a:r>
            <a:r>
              <a:rPr lang="fi-FI" dirty="0"/>
              <a:t> </a:t>
            </a:r>
            <a:r>
              <a:rPr lang="fi-FI" dirty="0" err="1"/>
              <a:t>important</a:t>
            </a:r>
            <a:r>
              <a:rPr lang="fi-FI" dirty="0"/>
              <a:t> </a:t>
            </a:r>
            <a:r>
              <a:rPr lang="fi-FI" dirty="0" err="1"/>
              <a:t>ones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0013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D52C6-18C4-FF42-8AF9-2700127F5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Role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design team </a:t>
            </a:r>
            <a:r>
              <a:rPr lang="fi-FI" dirty="0" err="1"/>
              <a:t>documents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26CFB-4D5B-EB4E-989F-3F60FDD0D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71860" cy="4351338"/>
          </a:xfrm>
        </p:spPr>
        <p:txBody>
          <a:bodyPr>
            <a:normAutofit fontScale="92500"/>
          </a:bodyPr>
          <a:lstStyle/>
          <a:p>
            <a:r>
              <a:rPr lang="fi-FI" dirty="0" err="1"/>
              <a:t>Provide</a:t>
            </a:r>
            <a:r>
              <a:rPr lang="fi-FI" dirty="0"/>
              <a:t> a definition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foreign</a:t>
            </a:r>
            <a:r>
              <a:rPr lang="fi-FI" dirty="0"/>
              <a:t> </a:t>
            </a:r>
            <a:r>
              <a:rPr lang="fi-FI" dirty="0" err="1"/>
              <a:t>concept</a:t>
            </a:r>
            <a:r>
              <a:rPr lang="fi-FI" dirty="0"/>
              <a:t> (</a:t>
            </a:r>
            <a:r>
              <a:rPr lang="fi-FI" dirty="0" err="1"/>
              <a:t>or</a:t>
            </a:r>
            <a:r>
              <a:rPr lang="fi-FI" dirty="0"/>
              <a:t> a </a:t>
            </a:r>
            <a:r>
              <a:rPr lang="fi-FI" dirty="0" err="1"/>
              <a:t>subset</a:t>
            </a:r>
            <a:r>
              <a:rPr lang="fi-FI" dirty="0"/>
              <a:t>) – </a:t>
            </a:r>
            <a:r>
              <a:rPr lang="fi-FI" u="sng" dirty="0" err="1"/>
              <a:t>definitions</a:t>
            </a:r>
            <a:r>
              <a:rPr lang="fi-FI" u="sng" dirty="0"/>
              <a:t> </a:t>
            </a:r>
            <a:r>
              <a:rPr lang="fi-FI" u="sng" dirty="0" err="1"/>
              <a:t>document</a:t>
            </a:r>
            <a:endParaRPr lang="fi-FI" u="sng" dirty="0"/>
          </a:p>
          <a:p>
            <a:r>
              <a:rPr lang="fi-FI" dirty="0" err="1"/>
              <a:t>Specify</a:t>
            </a:r>
            <a:r>
              <a:rPr lang="fi-FI" dirty="0"/>
              <a:t> an </a:t>
            </a:r>
            <a:r>
              <a:rPr lang="fi-FI" dirty="0" err="1"/>
              <a:t>initial</a:t>
            </a:r>
            <a:r>
              <a:rPr lang="fi-FI" dirty="0"/>
              <a:t> set of </a:t>
            </a:r>
            <a:r>
              <a:rPr lang="fi-FI" dirty="0" err="1"/>
              <a:t>tailorable</a:t>
            </a:r>
            <a:r>
              <a:rPr lang="fi-FI" dirty="0"/>
              <a:t> </a:t>
            </a:r>
            <a:r>
              <a:rPr lang="fi-FI" dirty="0" err="1"/>
              <a:t>slice</a:t>
            </a:r>
            <a:r>
              <a:rPr lang="fi-FI" dirty="0"/>
              <a:t> </a:t>
            </a:r>
            <a:r>
              <a:rPr lang="fi-FI" dirty="0" err="1"/>
              <a:t>characteristics</a:t>
            </a:r>
            <a:r>
              <a:rPr lang="fi-FI" dirty="0"/>
              <a:t> – </a:t>
            </a:r>
            <a:r>
              <a:rPr lang="fi-FI" u="sng" dirty="0" err="1"/>
              <a:t>definitions</a:t>
            </a:r>
            <a:r>
              <a:rPr lang="fi-FI" u="sng" dirty="0"/>
              <a:t> </a:t>
            </a:r>
            <a:r>
              <a:rPr lang="fi-FI" u="sng" dirty="0" err="1"/>
              <a:t>document</a:t>
            </a:r>
            <a:endParaRPr lang="fi-FI" u="sng" dirty="0"/>
          </a:p>
          <a:p>
            <a:r>
              <a:rPr lang="fi-FI" dirty="0" err="1"/>
              <a:t>Explain</a:t>
            </a:r>
            <a:r>
              <a:rPr lang="fi-FI" dirty="0"/>
              <a:t> </a:t>
            </a:r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basic</a:t>
            </a:r>
            <a:r>
              <a:rPr lang="fi-FI" dirty="0"/>
              <a:t> </a:t>
            </a:r>
            <a:r>
              <a:rPr lang="fi-FI" dirty="0" err="1"/>
              <a:t>requirements</a:t>
            </a:r>
            <a:r>
              <a:rPr lang="fi-FI" dirty="0"/>
              <a:t> </a:t>
            </a:r>
            <a:r>
              <a:rPr lang="fi-FI" dirty="0" err="1"/>
              <a:t>there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– </a:t>
            </a:r>
            <a:r>
              <a:rPr lang="fi-FI" u="sng" dirty="0" err="1"/>
              <a:t>framework</a:t>
            </a:r>
            <a:r>
              <a:rPr lang="fi-FI" u="sng" dirty="0"/>
              <a:t> </a:t>
            </a:r>
            <a:r>
              <a:rPr lang="fi-FI" u="sng" dirty="0" err="1"/>
              <a:t>document</a:t>
            </a:r>
            <a:endParaRPr lang="fi-FI" u="sng" dirty="0"/>
          </a:p>
          <a:p>
            <a:r>
              <a:rPr lang="fi-FI" dirty="0" err="1"/>
              <a:t>Explain</a:t>
            </a:r>
            <a:r>
              <a:rPr lang="fi-FI" dirty="0"/>
              <a:t> </a:t>
            </a:r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components</a:t>
            </a:r>
            <a:r>
              <a:rPr lang="fi-FI" dirty="0"/>
              <a:t> </a:t>
            </a:r>
            <a:r>
              <a:rPr lang="fi-FI" dirty="0" err="1"/>
              <a:t>there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in a </a:t>
            </a:r>
            <a:r>
              <a:rPr lang="fi-FI" dirty="0" err="1"/>
              <a:t>system</a:t>
            </a:r>
            <a:r>
              <a:rPr lang="fi-FI" dirty="0"/>
              <a:t> – </a:t>
            </a:r>
            <a:r>
              <a:rPr lang="fi-FI" u="sng" dirty="0" err="1"/>
              <a:t>framework</a:t>
            </a:r>
            <a:r>
              <a:rPr lang="fi-FI" u="sng" dirty="0"/>
              <a:t> </a:t>
            </a:r>
            <a:r>
              <a:rPr lang="fi-FI" u="sng" dirty="0" err="1"/>
              <a:t>document</a:t>
            </a:r>
            <a:endParaRPr lang="fi-FI" u="sng" dirty="0"/>
          </a:p>
          <a:p>
            <a:r>
              <a:rPr lang="fi-FI" dirty="0" err="1"/>
              <a:t>Interfaces</a:t>
            </a:r>
            <a:r>
              <a:rPr lang="fi-FI" dirty="0"/>
              <a:t> – </a:t>
            </a:r>
            <a:r>
              <a:rPr lang="fi-FI" u="sng" dirty="0" err="1"/>
              <a:t>framework</a:t>
            </a:r>
            <a:r>
              <a:rPr lang="fi-FI" u="sng" dirty="0"/>
              <a:t> </a:t>
            </a:r>
            <a:r>
              <a:rPr lang="fi-FI" u="sng" dirty="0" err="1"/>
              <a:t>document</a:t>
            </a:r>
            <a:r>
              <a:rPr lang="fi-FI" u="sng" dirty="0"/>
              <a:t> </a:t>
            </a:r>
            <a:r>
              <a:rPr lang="fi-FI" u="sng" dirty="0" err="1"/>
              <a:t>or</a:t>
            </a:r>
            <a:r>
              <a:rPr lang="fi-FI" u="sng" dirty="0"/>
              <a:t> </a:t>
            </a:r>
            <a:r>
              <a:rPr lang="fi-FI" u="sng" dirty="0" err="1"/>
              <a:t>references</a:t>
            </a:r>
            <a:endParaRPr lang="fi-FI" u="sng" dirty="0"/>
          </a:p>
          <a:p>
            <a:r>
              <a:rPr lang="fi-FI" dirty="0" err="1"/>
              <a:t>Discuss</a:t>
            </a:r>
            <a:r>
              <a:rPr lang="fi-FI" dirty="0"/>
              <a:t> general </a:t>
            </a:r>
            <a:r>
              <a:rPr lang="fi-FI" dirty="0" err="1"/>
              <a:t>principles</a:t>
            </a:r>
            <a:r>
              <a:rPr lang="fi-FI" dirty="0"/>
              <a:t>* </a:t>
            </a:r>
            <a:r>
              <a:rPr lang="fi-FI" dirty="0" err="1"/>
              <a:t>related</a:t>
            </a:r>
            <a:r>
              <a:rPr lang="fi-FI" dirty="0"/>
              <a:t> to </a:t>
            </a:r>
            <a:r>
              <a:rPr lang="fi-FI" dirty="0" err="1"/>
              <a:t>mapping</a:t>
            </a:r>
            <a:r>
              <a:rPr lang="fi-FI" dirty="0"/>
              <a:t> – </a:t>
            </a:r>
            <a:r>
              <a:rPr lang="fi-FI" u="sng" dirty="0" err="1"/>
              <a:t>framework</a:t>
            </a:r>
            <a:r>
              <a:rPr lang="fi-FI" u="sng" dirty="0"/>
              <a:t> </a:t>
            </a:r>
            <a:r>
              <a:rPr lang="fi-FI" u="sng" dirty="0" err="1"/>
              <a:t>document</a:t>
            </a:r>
            <a:endParaRPr lang="fi-FI" u="sng" dirty="0"/>
          </a:p>
          <a:p>
            <a:r>
              <a:rPr lang="fi-FI" dirty="0" err="1"/>
              <a:t>Refer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relevant</a:t>
            </a:r>
            <a:r>
              <a:rPr lang="fi-FI" dirty="0"/>
              <a:t> </a:t>
            </a:r>
            <a:r>
              <a:rPr lang="fi-FI" dirty="0" err="1"/>
              <a:t>existing</a:t>
            </a:r>
            <a:r>
              <a:rPr lang="fi-FI" dirty="0"/>
              <a:t> IETF </a:t>
            </a:r>
            <a:r>
              <a:rPr lang="fi-FI" dirty="0" err="1"/>
              <a:t>work</a:t>
            </a:r>
            <a:r>
              <a:rPr lang="fi-FI" dirty="0"/>
              <a:t> – </a:t>
            </a:r>
            <a:r>
              <a:rPr lang="fi-FI" u="sng" dirty="0" err="1"/>
              <a:t>framework</a:t>
            </a:r>
            <a:r>
              <a:rPr lang="fi-FI" u="sng" dirty="0"/>
              <a:t> </a:t>
            </a:r>
            <a:r>
              <a:rPr lang="fi-FI" u="sng" dirty="0" err="1"/>
              <a:t>document</a:t>
            </a:r>
            <a:r>
              <a:rPr lang="fi-FI" u="sng" dirty="0"/>
              <a:t> (?)</a:t>
            </a:r>
          </a:p>
          <a:p>
            <a:r>
              <a:rPr lang="fi-FI" dirty="0" err="1"/>
              <a:t>Relevant</a:t>
            </a:r>
            <a:r>
              <a:rPr lang="fi-FI" dirty="0"/>
              <a:t> </a:t>
            </a:r>
            <a:r>
              <a:rPr lang="fi-FI" dirty="0" err="1"/>
              <a:t>considerations</a:t>
            </a:r>
            <a:r>
              <a:rPr lang="fi-FI" dirty="0"/>
              <a:t>, </a:t>
            </a:r>
            <a:r>
              <a:rPr lang="fi-FI" dirty="0" err="1"/>
              <a:t>such</a:t>
            </a:r>
            <a:r>
              <a:rPr lang="fi-FI" dirty="0"/>
              <a:t> as </a:t>
            </a:r>
            <a:r>
              <a:rPr lang="fi-FI" dirty="0" err="1"/>
              <a:t>security</a:t>
            </a:r>
            <a:r>
              <a:rPr lang="fi-FI" dirty="0"/>
              <a:t> etc. – </a:t>
            </a:r>
            <a:r>
              <a:rPr lang="fi-FI" u="sng" dirty="0" err="1"/>
              <a:t>framework</a:t>
            </a:r>
            <a:r>
              <a:rPr lang="fi-FI" u="sng" dirty="0"/>
              <a:t> </a:t>
            </a:r>
            <a:r>
              <a:rPr lang="fi-FI" u="sng" dirty="0" err="1"/>
              <a:t>document</a:t>
            </a:r>
            <a:r>
              <a:rPr lang="fi-FI" u="sng" dirty="0"/>
              <a:t> (?)</a:t>
            </a:r>
          </a:p>
          <a:p>
            <a:r>
              <a:rPr lang="fi-FI" dirty="0" err="1"/>
              <a:t>Provide</a:t>
            </a:r>
            <a:r>
              <a:rPr lang="fi-FI" dirty="0"/>
              <a:t> </a:t>
            </a:r>
            <a:r>
              <a:rPr lang="fi-FI" dirty="0" err="1"/>
              <a:t>some</a:t>
            </a:r>
            <a:r>
              <a:rPr lang="fi-FI" dirty="0"/>
              <a:t> </a:t>
            </a:r>
            <a:r>
              <a:rPr lang="fi-FI" dirty="0" err="1"/>
              <a:t>context</a:t>
            </a:r>
            <a:r>
              <a:rPr lang="fi-FI" dirty="0"/>
              <a:t> and </a:t>
            </a:r>
            <a:r>
              <a:rPr lang="fi-FI" dirty="0" err="1"/>
              <a:t>examples</a:t>
            </a:r>
            <a:r>
              <a:rPr lang="fi-FI" dirty="0"/>
              <a:t> – </a:t>
            </a:r>
            <a:r>
              <a:rPr lang="fi-FI" u="sng" dirty="0"/>
              <a:t>(?)</a:t>
            </a:r>
          </a:p>
          <a:p>
            <a:endParaRPr lang="fi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EFF01-1E5B-9545-8573-D39E88D24BC7}"/>
              </a:ext>
            </a:extLst>
          </p:cNvPr>
          <p:cNvSpPr txBox="1"/>
          <p:nvPr/>
        </p:nvSpPr>
        <p:spPr>
          <a:xfrm>
            <a:off x="838200" y="6222739"/>
            <a:ext cx="10913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*) </a:t>
            </a:r>
            <a:r>
              <a:rPr lang="fi-FI" dirty="0" err="1"/>
              <a:t>The</a:t>
            </a:r>
            <a:r>
              <a:rPr lang="fi-FI" dirty="0"/>
              <a:t> design team </a:t>
            </a:r>
            <a:r>
              <a:rPr lang="fi-FI" dirty="0" err="1"/>
              <a:t>has</a:t>
            </a:r>
            <a:r>
              <a:rPr lang="fi-FI" dirty="0"/>
              <a:t> </a:t>
            </a:r>
            <a:r>
              <a:rPr lang="fi-FI" dirty="0" err="1"/>
              <a:t>discussed</a:t>
            </a:r>
            <a:r>
              <a:rPr lang="fi-FI" dirty="0"/>
              <a:t> at </a:t>
            </a:r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level</a:t>
            </a:r>
            <a:r>
              <a:rPr lang="fi-FI" dirty="0"/>
              <a:t>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description</a:t>
            </a:r>
            <a:r>
              <a:rPr lang="fi-FI" dirty="0"/>
              <a:t> </a:t>
            </a:r>
            <a:r>
              <a:rPr lang="fi-FI" dirty="0" err="1"/>
              <a:t>should</a:t>
            </a:r>
            <a:r>
              <a:rPr lang="fi-FI" dirty="0"/>
              <a:t> </a:t>
            </a:r>
            <a:r>
              <a:rPr lang="fi-FI" dirty="0" err="1"/>
              <a:t>happen</a:t>
            </a:r>
            <a:r>
              <a:rPr lang="fi-FI" dirty="0"/>
              <a:t> --- at </a:t>
            </a:r>
            <a:r>
              <a:rPr lang="fi-FI" dirty="0" err="1"/>
              <a:t>high</a:t>
            </a:r>
            <a:r>
              <a:rPr lang="fi-FI" dirty="0"/>
              <a:t> </a:t>
            </a:r>
            <a:r>
              <a:rPr lang="fi-FI" dirty="0" err="1"/>
              <a:t>level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specific</a:t>
            </a:r>
            <a:r>
              <a:rPr lang="fi-FI" dirty="0"/>
              <a:t>?</a:t>
            </a:r>
          </a:p>
          <a:p>
            <a:r>
              <a:rPr lang="fi-FI" dirty="0" err="1"/>
              <a:t>Interactions</a:t>
            </a:r>
            <a:r>
              <a:rPr lang="fi-FI" dirty="0"/>
              <a:t> and feedback </a:t>
            </a:r>
            <a:r>
              <a:rPr lang="fi-FI" dirty="0" err="1"/>
              <a:t>loops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discussed</a:t>
            </a:r>
            <a:r>
              <a:rPr lang="fi-FI" dirty="0"/>
              <a:t>, </a:t>
            </a:r>
            <a:r>
              <a:rPr lang="fi-FI" dirty="0" err="1"/>
              <a:t>but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details</a:t>
            </a:r>
            <a:r>
              <a:rPr lang="fi-FI" dirty="0"/>
              <a:t> of </a:t>
            </a:r>
            <a:r>
              <a:rPr lang="fi-FI" dirty="0" err="1"/>
              <a:t>mapping</a:t>
            </a:r>
            <a:r>
              <a:rPr lang="fi-FI" dirty="0"/>
              <a:t> </a:t>
            </a:r>
            <a:r>
              <a:rPr lang="fi-FI" dirty="0" err="1"/>
              <a:t>technologies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0817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D52C6-18C4-FF42-8AF9-2700127F5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Observations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26CFB-4D5B-EB4E-989F-3F60FDD0D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/>
              <a:t>It is </a:t>
            </a:r>
            <a:r>
              <a:rPr lang="fi-FI" dirty="0" err="1"/>
              <a:t>natural</a:t>
            </a:r>
            <a:r>
              <a:rPr lang="fi-FI" dirty="0"/>
              <a:t> for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document</a:t>
            </a:r>
            <a:r>
              <a:rPr lang="fi-FI" dirty="0"/>
              <a:t> to </a:t>
            </a:r>
            <a:r>
              <a:rPr lang="fi-FI" dirty="0" err="1"/>
              <a:t>refer</a:t>
            </a:r>
            <a:r>
              <a:rPr lang="fi-FI" dirty="0"/>
              <a:t> to </a:t>
            </a:r>
            <a:r>
              <a:rPr lang="fi-FI" dirty="0" err="1"/>
              <a:t>existing</a:t>
            </a:r>
            <a:r>
              <a:rPr lang="fi-FI" dirty="0"/>
              <a:t> IETF </a:t>
            </a:r>
            <a:r>
              <a:rPr lang="fi-FI" dirty="0" err="1"/>
              <a:t>technologies</a:t>
            </a:r>
            <a:endParaRPr lang="fi-FI" dirty="0"/>
          </a:p>
          <a:p>
            <a:r>
              <a:rPr lang="fi-FI" dirty="0" err="1"/>
              <a:t>There</a:t>
            </a:r>
            <a:r>
              <a:rPr lang="fi-FI" dirty="0"/>
              <a:t> </a:t>
            </a:r>
            <a:r>
              <a:rPr lang="fi-FI" dirty="0" err="1"/>
              <a:t>should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no </a:t>
            </a:r>
            <a:r>
              <a:rPr lang="fi-FI" dirty="0" err="1"/>
              <a:t>drive</a:t>
            </a:r>
            <a:r>
              <a:rPr lang="fi-FI" dirty="0"/>
              <a:t> to ”</a:t>
            </a:r>
            <a:r>
              <a:rPr lang="fi-FI" dirty="0" err="1"/>
              <a:t>make</a:t>
            </a:r>
            <a:r>
              <a:rPr lang="fi-FI" dirty="0"/>
              <a:t> </a:t>
            </a:r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own</a:t>
            </a:r>
            <a:r>
              <a:rPr lang="fi-FI" dirty="0"/>
              <a:t> </a:t>
            </a:r>
            <a:r>
              <a:rPr lang="fi-FI" dirty="0" err="1"/>
              <a:t>different</a:t>
            </a:r>
            <a:r>
              <a:rPr lang="fi-FI" dirty="0"/>
              <a:t> </a:t>
            </a:r>
            <a:r>
              <a:rPr lang="fi-FI" dirty="0" err="1"/>
              <a:t>thing</a:t>
            </a:r>
            <a:r>
              <a:rPr lang="fi-FI" dirty="0"/>
              <a:t>”</a:t>
            </a:r>
          </a:p>
          <a:p>
            <a:r>
              <a:rPr lang="fi-FI" dirty="0" err="1"/>
              <a:t>Being</a:t>
            </a:r>
            <a:r>
              <a:rPr lang="fi-FI" dirty="0"/>
              <a:t> </a:t>
            </a:r>
            <a:r>
              <a:rPr lang="fi-FI" dirty="0" err="1"/>
              <a:t>able</a:t>
            </a:r>
            <a:r>
              <a:rPr lang="fi-FI" dirty="0"/>
              <a:t> to show </a:t>
            </a:r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relationship</a:t>
            </a:r>
            <a:r>
              <a:rPr lang="fi-FI" dirty="0"/>
              <a:t> </a:t>
            </a:r>
            <a:r>
              <a:rPr lang="fi-FI" dirty="0" err="1"/>
              <a:t>between</a:t>
            </a:r>
            <a:r>
              <a:rPr lang="fi-FI" dirty="0"/>
              <a:t> </a:t>
            </a:r>
            <a:r>
              <a:rPr lang="fi-FI" dirty="0" err="1"/>
              <a:t>different</a:t>
            </a:r>
            <a:r>
              <a:rPr lang="fi-FI" dirty="0"/>
              <a:t> </a:t>
            </a:r>
            <a:r>
              <a:rPr lang="fi-FI" dirty="0" err="1"/>
              <a:t>concepts</a:t>
            </a:r>
            <a:r>
              <a:rPr lang="fi-FI" dirty="0"/>
              <a:t> and </a:t>
            </a:r>
            <a:r>
              <a:rPr lang="fi-FI" dirty="0" err="1"/>
              <a:t>technologies</a:t>
            </a:r>
            <a:r>
              <a:rPr lang="fi-FI" dirty="0"/>
              <a:t> is </a:t>
            </a:r>
            <a:r>
              <a:rPr lang="fi-FI" dirty="0" err="1"/>
              <a:t>very</a:t>
            </a:r>
            <a:r>
              <a:rPr lang="fi-FI" dirty="0"/>
              <a:t> </a:t>
            </a:r>
            <a:r>
              <a:rPr lang="fi-FI" dirty="0" err="1"/>
              <a:t>valuable</a:t>
            </a:r>
            <a:r>
              <a:rPr lang="fi-FI" dirty="0"/>
              <a:t> on </a:t>
            </a:r>
            <a:r>
              <a:rPr lang="fi-FI" dirty="0" err="1"/>
              <a:t>its</a:t>
            </a:r>
            <a:r>
              <a:rPr lang="fi-FI" dirty="0"/>
              <a:t> </a:t>
            </a:r>
            <a:r>
              <a:rPr lang="fi-FI" dirty="0" err="1"/>
              <a:t>own</a:t>
            </a:r>
            <a:endParaRPr lang="fi-FI" dirty="0"/>
          </a:p>
          <a:p>
            <a:r>
              <a:rPr lang="fi-FI" dirty="0" err="1"/>
              <a:t>Documents</a:t>
            </a:r>
            <a:r>
              <a:rPr lang="fi-FI" dirty="0"/>
              <a:t> </a:t>
            </a:r>
            <a:r>
              <a:rPr lang="fi-FI" dirty="0" err="1"/>
              <a:t>may</a:t>
            </a:r>
            <a:r>
              <a:rPr lang="fi-FI" dirty="0"/>
              <a:t> </a:t>
            </a:r>
            <a:r>
              <a:rPr lang="fi-FI" dirty="0" err="1"/>
              <a:t>end</a:t>
            </a:r>
            <a:r>
              <a:rPr lang="fi-FI" dirty="0"/>
              <a:t> </a:t>
            </a:r>
            <a:r>
              <a:rPr lang="fi-FI" dirty="0" err="1"/>
              <a:t>up</a:t>
            </a:r>
            <a:r>
              <a:rPr lang="fi-FI" dirty="0"/>
              <a:t> </a:t>
            </a:r>
            <a:r>
              <a:rPr lang="fi-FI" dirty="0" err="1"/>
              <a:t>being</a:t>
            </a:r>
            <a:r>
              <a:rPr lang="fi-FI" dirty="0"/>
              <a:t> </a:t>
            </a:r>
            <a:r>
              <a:rPr lang="fi-FI" dirty="0" err="1"/>
              <a:t>similar</a:t>
            </a:r>
            <a:r>
              <a:rPr lang="fi-FI" dirty="0"/>
              <a:t> to </a:t>
            </a:r>
            <a:r>
              <a:rPr lang="fi-FI" dirty="0" err="1"/>
              <a:t>other</a:t>
            </a:r>
            <a:r>
              <a:rPr lang="fi-FI" dirty="0"/>
              <a:t> </a:t>
            </a:r>
            <a:r>
              <a:rPr lang="fi-FI" dirty="0" err="1"/>
              <a:t>documents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approach</a:t>
            </a:r>
            <a:r>
              <a:rPr lang="fi-FI" dirty="0"/>
              <a:t> a </a:t>
            </a:r>
            <a:r>
              <a:rPr lang="fi-FI" dirty="0" err="1"/>
              <a:t>topic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point</a:t>
            </a:r>
            <a:r>
              <a:rPr lang="fi-FI" dirty="0"/>
              <a:t> of </a:t>
            </a:r>
            <a:r>
              <a:rPr lang="fi-FI" dirty="0" err="1"/>
              <a:t>view</a:t>
            </a:r>
            <a:r>
              <a:rPr lang="fi-FI" dirty="0"/>
              <a:t> of </a:t>
            </a:r>
            <a:r>
              <a:rPr lang="fi-FI" dirty="0" err="1"/>
              <a:t>being</a:t>
            </a:r>
            <a:r>
              <a:rPr lang="fi-FI" dirty="0"/>
              <a:t> </a:t>
            </a:r>
            <a:r>
              <a:rPr lang="fi-FI" dirty="0" err="1"/>
              <a:t>agnostic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specific</a:t>
            </a:r>
            <a:r>
              <a:rPr lang="fi-FI" dirty="0"/>
              <a:t> </a:t>
            </a:r>
            <a:r>
              <a:rPr lang="fi-FI" dirty="0" err="1"/>
              <a:t>technologies</a:t>
            </a:r>
            <a:r>
              <a:rPr lang="fi-FI" dirty="0"/>
              <a:t> (</a:t>
            </a:r>
            <a:r>
              <a:rPr lang="fi-FI" dirty="0" err="1"/>
              <a:t>e.g</a:t>
            </a:r>
            <a:r>
              <a:rPr lang="fi-FI" dirty="0"/>
              <a:t>., </a:t>
            </a:r>
            <a:r>
              <a:rPr lang="fi-FI" dirty="0" err="1"/>
              <a:t>enhanced</a:t>
            </a:r>
            <a:r>
              <a:rPr lang="fi-FI" dirty="0"/>
              <a:t> VPN </a:t>
            </a:r>
            <a:r>
              <a:rPr lang="fi-FI" dirty="0" err="1"/>
              <a:t>draft</a:t>
            </a:r>
            <a:r>
              <a:rPr lang="fi-FI" dirty="0"/>
              <a:t>)</a:t>
            </a:r>
          </a:p>
          <a:p>
            <a:pPr lvl="1"/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enhanced</a:t>
            </a:r>
            <a:r>
              <a:rPr lang="fi-FI" dirty="0"/>
              <a:t> VPN </a:t>
            </a:r>
            <a:r>
              <a:rPr lang="fi-FI" dirty="0" err="1"/>
              <a:t>draft</a:t>
            </a:r>
            <a:r>
              <a:rPr lang="fi-FI" dirty="0"/>
              <a:t> </a:t>
            </a:r>
            <a:r>
              <a:rPr lang="fi-FI" dirty="0" err="1"/>
              <a:t>did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for </a:t>
            </a:r>
            <a:r>
              <a:rPr lang="fi-FI" dirty="0" err="1"/>
              <a:t>the</a:t>
            </a:r>
            <a:r>
              <a:rPr lang="fi-FI" dirty="0"/>
              <a:t> sake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characteristics</a:t>
            </a:r>
            <a:r>
              <a:rPr lang="fi-FI" dirty="0"/>
              <a:t> </a:t>
            </a:r>
            <a:r>
              <a:rPr lang="fi-FI" dirty="0" err="1"/>
              <a:t>they</a:t>
            </a:r>
            <a:r>
              <a:rPr lang="fi-FI" dirty="0"/>
              <a:t> </a:t>
            </a:r>
            <a:r>
              <a:rPr lang="fi-FI" dirty="0" err="1"/>
              <a:t>believed</a:t>
            </a:r>
            <a:r>
              <a:rPr lang="fi-FI" dirty="0"/>
              <a:t> </a:t>
            </a:r>
            <a:r>
              <a:rPr lang="fi-FI" dirty="0" err="1"/>
              <a:t>were</a:t>
            </a:r>
            <a:r>
              <a:rPr lang="fi-FI" dirty="0"/>
              <a:t> </a:t>
            </a:r>
            <a:r>
              <a:rPr lang="fi-FI" dirty="0" err="1"/>
              <a:t>important</a:t>
            </a:r>
            <a:r>
              <a:rPr lang="fi-FI" dirty="0"/>
              <a:t> (</a:t>
            </a:r>
            <a:r>
              <a:rPr lang="fi-FI" dirty="0" err="1"/>
              <a:t>isolation</a:t>
            </a:r>
            <a:r>
              <a:rPr lang="fi-FI" dirty="0"/>
              <a:t>), </a:t>
            </a:r>
            <a:r>
              <a:rPr lang="fi-FI" dirty="0" err="1"/>
              <a:t>the</a:t>
            </a:r>
            <a:r>
              <a:rPr lang="fi-FI" dirty="0"/>
              <a:t> design team </a:t>
            </a:r>
            <a:r>
              <a:rPr lang="fi-FI" dirty="0" err="1"/>
              <a:t>work</a:t>
            </a:r>
            <a:r>
              <a:rPr lang="fi-FI" dirty="0"/>
              <a:t> is </a:t>
            </a:r>
            <a:r>
              <a:rPr lang="fi-FI" dirty="0" err="1"/>
              <a:t>doing</a:t>
            </a:r>
            <a:r>
              <a:rPr lang="fi-FI" dirty="0"/>
              <a:t> a </a:t>
            </a:r>
            <a:r>
              <a:rPr lang="fi-FI" dirty="0" err="1"/>
              <a:t>similar</a:t>
            </a:r>
            <a:r>
              <a:rPr lang="fi-FI" dirty="0"/>
              <a:t> </a:t>
            </a:r>
            <a:r>
              <a:rPr lang="fi-FI" dirty="0" err="1"/>
              <a:t>exercise</a:t>
            </a:r>
            <a:r>
              <a:rPr lang="fi-FI" dirty="0"/>
              <a:t> for </a:t>
            </a:r>
            <a:r>
              <a:rPr lang="fi-FI" dirty="0" err="1"/>
              <a:t>the</a:t>
            </a:r>
            <a:r>
              <a:rPr lang="fi-FI" dirty="0"/>
              <a:t> sake of </a:t>
            </a:r>
            <a:r>
              <a:rPr lang="fi-FI" dirty="0" err="1"/>
              <a:t>attempting</a:t>
            </a:r>
            <a:r>
              <a:rPr lang="fi-FI" dirty="0"/>
              <a:t> to show </a:t>
            </a:r>
            <a:r>
              <a:rPr lang="fi-FI" dirty="0" err="1"/>
              <a:t>how</a:t>
            </a:r>
            <a:r>
              <a:rPr lang="fi-FI" dirty="0"/>
              <a:t> </a:t>
            </a:r>
            <a:r>
              <a:rPr lang="fi-FI" dirty="0" err="1"/>
              <a:t>slicing</a:t>
            </a:r>
            <a:r>
              <a:rPr lang="fi-FI" dirty="0"/>
              <a:t> </a:t>
            </a:r>
            <a:r>
              <a:rPr lang="fi-FI" dirty="0" err="1"/>
              <a:t>relates</a:t>
            </a:r>
            <a:r>
              <a:rPr lang="fi-FI" dirty="0"/>
              <a:t> to IETF </a:t>
            </a:r>
            <a:r>
              <a:rPr lang="fi-FI" dirty="0" err="1"/>
              <a:t>technologies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7090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409</Words>
  <Application>Microsoft Macintosh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Role of design team documents vs.  other documents</vt:lpstr>
      <vt:lpstr>Why discuss?</vt:lpstr>
      <vt:lpstr>Role of the design team</vt:lpstr>
      <vt:lpstr>Role of the design team documents</vt:lpstr>
      <vt:lpstr>Observations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 of design team documents vs.  other documents</dc:title>
  <dc:creator>Jari Arkko</dc:creator>
  <cp:lastModifiedBy>Jari Arkko</cp:lastModifiedBy>
  <cp:revision>8</cp:revision>
  <dcterms:created xsi:type="dcterms:W3CDTF">2020-02-20T15:31:29Z</dcterms:created>
  <dcterms:modified xsi:type="dcterms:W3CDTF">2020-02-20T17:09:18Z</dcterms:modified>
</cp:coreProperties>
</file>