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5C0"/>
    <a:srgbClr val="0D1CA2"/>
    <a:srgbClr val="097D0C"/>
    <a:srgbClr val="842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56"/>
  </p:normalViewPr>
  <p:slideViewPr>
    <p:cSldViewPr snapToGrid="0" snapToObjects="1">
      <p:cViewPr>
        <p:scale>
          <a:sx n="271" d="100"/>
          <a:sy n="271" d="100"/>
        </p:scale>
        <p:origin x="-2584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054E-A1CD-7F42-BDDD-12EE692FA3ED}" type="datetimeFigureOut"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8101" y="2122943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8299" y="2122943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8101" y="2353141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8299" y="2353141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92043" y="2017184"/>
            <a:ext cx="4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7489" y="2122943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07687" y="2122943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77489" y="2353141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07687" y="2353141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1430" y="1972426"/>
            <a:ext cx="4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89746" y="2121050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19944" y="2121050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89746" y="2351248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19944" y="2351248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15323" y="1970533"/>
            <a:ext cx="4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18911" y="2121050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49109" y="2121050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18911" y="2351248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49109" y="2351248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70065" y="1989715"/>
            <a:ext cx="4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75578" y="2128640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05776" y="2128640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75578" y="2358838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05776" y="2358838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26732" y="1971729"/>
            <a:ext cx="4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5694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Extra Bold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1</cp:revision>
  <dcterms:created xsi:type="dcterms:W3CDTF">2017-02-20T09:07:23Z</dcterms:created>
  <dcterms:modified xsi:type="dcterms:W3CDTF">2017-02-20T09:15:30Z</dcterms:modified>
</cp:coreProperties>
</file>