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367"/>
    <a:srgbClr val="020F66"/>
    <a:srgbClr val="001B71"/>
    <a:srgbClr val="060952"/>
    <a:srgbClr val="147F09"/>
    <a:srgbClr val="259B16"/>
    <a:srgbClr val="188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4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6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1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6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4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8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6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4136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32242" y="3121534"/>
            <a:ext cx="1120767" cy="1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hteck 12"/>
          <p:cNvSpPr/>
          <p:nvPr/>
        </p:nvSpPr>
        <p:spPr>
          <a:xfrm>
            <a:off x="1763390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107653" y="3549362"/>
            <a:ext cx="577596" cy="4826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034368" y="3106226"/>
            <a:ext cx="67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rgbClr val="000090"/>
                </a:solidFill>
              </a:rPr>
              <a:t>C</a:t>
            </a:r>
          </a:p>
        </p:txBody>
      </p:sp>
      <p:sp>
        <p:nvSpPr>
          <p:cNvPr id="16" name="Rechteck 15"/>
          <p:cNvSpPr/>
          <p:nvPr/>
        </p:nvSpPr>
        <p:spPr>
          <a:xfrm>
            <a:off x="3744207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916278" y="3213346"/>
            <a:ext cx="941050" cy="941050"/>
          </a:xfrm>
          <a:prstGeom prst="ellipse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022782" y="3017577"/>
            <a:ext cx="67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282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5</cp:revision>
  <dcterms:created xsi:type="dcterms:W3CDTF">2015-12-11T12:29:12Z</dcterms:created>
  <dcterms:modified xsi:type="dcterms:W3CDTF">2015-12-17T11:44:08Z</dcterms:modified>
</cp:coreProperties>
</file>