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4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88F7-5B7C-C545-A073-46E6E4CC3F47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BB25-0667-C941-87BE-A02BC141F45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0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583331" y="1532967"/>
            <a:ext cx="3911006" cy="39064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20837" y="1656688"/>
            <a:ext cx="3635452" cy="36354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35430" b="19477"/>
          <a:stretch/>
        </p:blipFill>
        <p:spPr>
          <a:xfrm>
            <a:off x="1601368" y="1769340"/>
            <a:ext cx="3028551" cy="273133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67284" y="2457418"/>
            <a:ext cx="137520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Rechteck 7"/>
          <p:cNvSpPr/>
          <p:nvPr/>
        </p:nvSpPr>
        <p:spPr>
          <a:xfrm>
            <a:off x="1408098" y="1380575"/>
            <a:ext cx="4280055" cy="42250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4</cp:revision>
  <dcterms:created xsi:type="dcterms:W3CDTF">2015-12-17T13:34:23Z</dcterms:created>
  <dcterms:modified xsi:type="dcterms:W3CDTF">2015-12-17T16:12:32Z</dcterms:modified>
</cp:coreProperties>
</file>