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7F09"/>
    <a:srgbClr val="259B16"/>
    <a:srgbClr val="188F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6" d="100"/>
          <a:sy n="166" d="100"/>
        </p:scale>
        <p:origin x="-16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17/12/15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43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17/12/15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96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17/12/15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31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17/12/15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47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17/12/15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29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17/12/15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23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17/12/15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317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17/12/15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60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17/12/15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174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17/12/15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81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17/12/15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38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D64F9-81CB-D544-9A9C-B48F900B5B35}" type="datetimeFigureOut">
              <a:t>17/12/15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863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763390" y="979305"/>
            <a:ext cx="1277597" cy="127759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904920" y="1132321"/>
            <a:ext cx="979237" cy="37489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904920" y="1720818"/>
            <a:ext cx="979237" cy="37489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3667705" y="969806"/>
            <a:ext cx="1277597" cy="127759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809235" y="1122822"/>
            <a:ext cx="467273" cy="37489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4276508" y="1711319"/>
            <a:ext cx="511964" cy="37489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5594971" y="961012"/>
            <a:ext cx="1277597" cy="127759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6011912" y="1420060"/>
            <a:ext cx="467273" cy="37489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 rot="19199553">
            <a:off x="5760056" y="1521281"/>
            <a:ext cx="979237" cy="154249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259B16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832242" y="3121534"/>
            <a:ext cx="1120767" cy="1120767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1763390" y="3041243"/>
            <a:ext cx="1277597" cy="127759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2107653" y="3549362"/>
            <a:ext cx="577596" cy="4826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034368" y="3106226"/>
            <a:ext cx="7044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b="1">
                <a:solidFill>
                  <a:srgbClr val="008000"/>
                </a:solidFill>
              </a:rPr>
              <a:t>R</a:t>
            </a:r>
          </a:p>
        </p:txBody>
      </p:sp>
      <p:sp>
        <p:nvSpPr>
          <p:cNvPr id="16" name="Rechteck 15"/>
          <p:cNvSpPr/>
          <p:nvPr/>
        </p:nvSpPr>
        <p:spPr>
          <a:xfrm>
            <a:off x="3744207" y="3041243"/>
            <a:ext cx="1277597" cy="127759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/>
          <p:cNvSpPr/>
          <p:nvPr/>
        </p:nvSpPr>
        <p:spPr>
          <a:xfrm>
            <a:off x="3916278" y="3213346"/>
            <a:ext cx="941050" cy="941050"/>
          </a:xfrm>
          <a:prstGeom prst="ellipse">
            <a:avLst/>
          </a:prstGeom>
          <a:solidFill>
            <a:srgbClr val="147F0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4061032" y="3017577"/>
            <a:ext cx="7044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b="1">
                <a:solidFill>
                  <a:schemeClr val="bg1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728279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Bildschirmpräsentation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Voelter</dc:creator>
  <cp:lastModifiedBy>Markus Voelter</cp:lastModifiedBy>
  <cp:revision>4</cp:revision>
  <dcterms:created xsi:type="dcterms:W3CDTF">2015-12-11T12:29:12Z</dcterms:created>
  <dcterms:modified xsi:type="dcterms:W3CDTF">2015-12-17T11:40:42Z</dcterms:modified>
</cp:coreProperties>
</file>