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20"/>
  </p:notesMasterIdLst>
  <p:handoutMasterIdLst>
    <p:handoutMasterId r:id="rId21"/>
  </p:handoutMasterIdLst>
  <p:sldIdLst>
    <p:sldId id="419" r:id="rId2"/>
    <p:sldId id="365" r:id="rId3"/>
    <p:sldId id="398" r:id="rId4"/>
    <p:sldId id="425" r:id="rId5"/>
    <p:sldId id="406" r:id="rId6"/>
    <p:sldId id="421" r:id="rId7"/>
    <p:sldId id="426" r:id="rId8"/>
    <p:sldId id="414" r:id="rId9"/>
    <p:sldId id="415" r:id="rId10"/>
    <p:sldId id="397" r:id="rId11"/>
    <p:sldId id="381" r:id="rId12"/>
    <p:sldId id="427" r:id="rId13"/>
    <p:sldId id="428" r:id="rId14"/>
    <p:sldId id="429" r:id="rId15"/>
    <p:sldId id="430" r:id="rId16"/>
    <p:sldId id="431" r:id="rId17"/>
    <p:sldId id="385" r:id="rId18"/>
    <p:sldId id="420" r:id="rId19"/>
  </p:sldIdLst>
  <p:sldSz cx="9144000" cy="6858000" type="screen4x3"/>
  <p:notesSz cx="6797675" cy="9926638"/>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03C"/>
    <a:srgbClr val="505F64"/>
    <a:srgbClr val="5A91CD"/>
    <a:srgbClr val="D2D2D2"/>
    <a:srgbClr val="EB8723"/>
    <a:srgbClr val="FBD2CD"/>
    <a:srgbClr val="CF7113"/>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3A0DAA-6AF3-43AB-8588-CEC1D06C72B9}">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18" autoAdjust="0"/>
    <p:restoredTop sz="98392" autoAdjust="0"/>
  </p:normalViewPr>
  <p:slideViewPr>
    <p:cSldViewPr snapToGrid="0">
      <p:cViewPr varScale="1">
        <p:scale>
          <a:sx n="75" d="100"/>
          <a:sy n="75" d="100"/>
        </p:scale>
        <p:origin x="-1350" y="-102"/>
      </p:cViewPr>
      <p:guideLst>
        <p:guide orient="horz" pos="4092"/>
        <p:guide orient="horz" pos="608"/>
        <p:guide orient="horz" pos="230"/>
        <p:guide pos="229"/>
        <p:guide pos="55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0" d="100"/>
          <a:sy n="90" d="100"/>
        </p:scale>
        <p:origin x="-3708"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Tabelle1!$B$1</c:f>
              <c:strCache>
                <c:ptCount val="1"/>
                <c:pt idx="0">
                  <c:v>Datenreihe 1</c:v>
                </c:pt>
              </c:strCache>
            </c:strRef>
          </c:tx>
          <c:spPr>
            <a:solidFill>
              <a:schemeClr val="tx1">
                <a:lumMod val="60000"/>
                <a:lumOff val="40000"/>
              </a:schemeClr>
            </a:solidFill>
          </c:spPr>
          <c:invertIfNegative val="0"/>
          <c:dPt>
            <c:idx val="0"/>
            <c:invertIfNegative val="0"/>
            <c:bubble3D val="0"/>
            <c:spPr>
              <a:solidFill>
                <a:schemeClr val="tx1">
                  <a:lumMod val="60000"/>
                  <a:lumOff val="40000"/>
                </a:schemeClr>
              </a:solidFill>
              <a:ln>
                <a:noFill/>
              </a:ln>
            </c:spPr>
          </c:dPt>
          <c:dPt>
            <c:idx val="8"/>
            <c:invertIfNegative val="0"/>
            <c:bubble3D val="0"/>
            <c:spPr>
              <a:solidFill>
                <a:schemeClr val="tx1"/>
              </a:solidFill>
            </c:spPr>
          </c:dPt>
          <c:cat>
            <c:strRef>
              <c:f>Tabelle1!$A$2:$A$10</c:f>
              <c:strCache>
                <c:ptCount val="9"/>
                <c:pt idx="0">
                  <c:v>2007</c:v>
                </c:pt>
                <c:pt idx="1">
                  <c:v>2008</c:v>
                </c:pt>
                <c:pt idx="2">
                  <c:v>2009</c:v>
                </c:pt>
                <c:pt idx="3">
                  <c:v>2010</c:v>
                </c:pt>
                <c:pt idx="4">
                  <c:v>2011</c:v>
                </c:pt>
                <c:pt idx="5">
                  <c:v>2012</c:v>
                </c:pt>
                <c:pt idx="6">
                  <c:v>2013</c:v>
                </c:pt>
                <c:pt idx="7">
                  <c:v>2014</c:v>
                </c:pt>
                <c:pt idx="8">
                  <c:v>2015*</c:v>
                </c:pt>
              </c:strCache>
            </c:strRef>
          </c:cat>
          <c:val>
            <c:numRef>
              <c:f>Tabelle1!$B$2:$B$10</c:f>
              <c:numCache>
                <c:formatCode>General</c:formatCode>
                <c:ptCount val="9"/>
                <c:pt idx="0">
                  <c:v>205</c:v>
                </c:pt>
                <c:pt idx="1">
                  <c:v>203</c:v>
                </c:pt>
                <c:pt idx="2">
                  <c:v>206</c:v>
                </c:pt>
                <c:pt idx="3">
                  <c:v>196</c:v>
                </c:pt>
                <c:pt idx="4">
                  <c:v>200</c:v>
                </c:pt>
                <c:pt idx="5">
                  <c:v>230</c:v>
                </c:pt>
                <c:pt idx="6">
                  <c:v>270</c:v>
                </c:pt>
                <c:pt idx="7">
                  <c:v>310</c:v>
                </c:pt>
                <c:pt idx="8">
                  <c:v>310</c:v>
                </c:pt>
              </c:numCache>
            </c:numRef>
          </c:val>
        </c:ser>
        <c:dLbls>
          <c:showLegendKey val="0"/>
          <c:showVal val="0"/>
          <c:showCatName val="0"/>
          <c:showSerName val="0"/>
          <c:showPercent val="0"/>
          <c:showBubbleSize val="0"/>
        </c:dLbls>
        <c:gapWidth val="150"/>
        <c:overlap val="100"/>
        <c:axId val="191341312"/>
        <c:axId val="191342848"/>
      </c:barChart>
      <c:catAx>
        <c:axId val="191341312"/>
        <c:scaling>
          <c:orientation val="minMax"/>
        </c:scaling>
        <c:delete val="0"/>
        <c:axPos val="b"/>
        <c:numFmt formatCode="General" sourceLinked="1"/>
        <c:majorTickMark val="out"/>
        <c:minorTickMark val="none"/>
        <c:tickLblPos val="nextTo"/>
        <c:spPr>
          <a:ln>
            <a:solidFill>
              <a:schemeClr val="bg1"/>
            </a:solidFill>
          </a:ln>
        </c:spPr>
        <c:txPr>
          <a:bodyPr/>
          <a:lstStyle/>
          <a:p>
            <a:pPr>
              <a:defRPr sz="888" baseline="0">
                <a:solidFill>
                  <a:srgbClr val="505F64"/>
                </a:solidFill>
                <a:latin typeface="Arial" pitchFamily="34" charset="0"/>
              </a:defRPr>
            </a:pPr>
            <a:endParaRPr lang="de-DE"/>
          </a:p>
        </c:txPr>
        <c:crossAx val="191342848"/>
        <c:crosses val="autoZero"/>
        <c:auto val="1"/>
        <c:lblAlgn val="ctr"/>
        <c:lblOffset val="100"/>
        <c:noMultiLvlLbl val="0"/>
      </c:catAx>
      <c:valAx>
        <c:axId val="191342848"/>
        <c:scaling>
          <c:orientation val="minMax"/>
          <c:max val="350"/>
          <c:min val="0"/>
        </c:scaling>
        <c:delete val="0"/>
        <c:axPos val="l"/>
        <c:majorGridlines>
          <c:spPr>
            <a:ln>
              <a:solidFill>
                <a:schemeClr val="bg1"/>
              </a:solidFill>
            </a:ln>
          </c:spPr>
        </c:majorGridlines>
        <c:numFmt formatCode="General" sourceLinked="1"/>
        <c:majorTickMark val="out"/>
        <c:minorTickMark val="none"/>
        <c:tickLblPos val="nextTo"/>
        <c:spPr>
          <a:ln>
            <a:solidFill>
              <a:schemeClr val="bg1"/>
            </a:solidFill>
          </a:ln>
        </c:spPr>
        <c:txPr>
          <a:bodyPr/>
          <a:lstStyle/>
          <a:p>
            <a:pPr>
              <a:defRPr sz="888" baseline="0">
                <a:solidFill>
                  <a:srgbClr val="505F64"/>
                </a:solidFill>
                <a:latin typeface="Arial" pitchFamily="34" charset="0"/>
              </a:defRPr>
            </a:pPr>
            <a:endParaRPr lang="de-DE"/>
          </a:p>
        </c:txPr>
        <c:crossAx val="191341312"/>
        <c:crosses val="autoZero"/>
        <c:crossBetween val="between"/>
        <c:majorUnit val="100"/>
        <c:minorUnit val="10"/>
      </c:valAx>
      <c:spPr>
        <a:noFill/>
        <a:ln w="25376">
          <a:noFill/>
        </a:ln>
      </c:spPr>
    </c:plotArea>
    <c:plotVisOnly val="1"/>
    <c:dispBlanksAs val="gap"/>
    <c:showDLblsOverMax val="0"/>
  </c:chart>
  <c:spPr>
    <a:ln>
      <a:noFill/>
    </a:ln>
  </c:spPr>
  <c:txPr>
    <a:bodyPr/>
    <a:lstStyle/>
    <a:p>
      <a:pPr>
        <a:defRPr sz="1776"/>
      </a:pPr>
      <a:endParaRPr lang="de-DE"/>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354716-444D-4165-A593-DD14729382BB}"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de-DE"/>
        </a:p>
      </dgm:t>
    </dgm:pt>
    <dgm:pt modelId="{9B61D629-45BB-43CC-92F0-36CC33D26107}">
      <dgm:prSet/>
      <dgm:spPr/>
      <dgm:t>
        <a:bodyPr/>
        <a:lstStyle/>
        <a:p>
          <a:r>
            <a:rPr lang="de-DE" dirty="0" smtClean="0"/>
            <a:t>Unterschiedliche Tools (*)</a:t>
          </a:r>
          <a:endParaRPr lang="de-DE" dirty="0"/>
        </a:p>
      </dgm:t>
    </dgm:pt>
    <dgm:pt modelId="{BAB81185-073D-49D8-B159-E8308EA894B1}" type="parTrans" cxnId="{3DE7C94A-1FE5-4BA8-9695-94A1952E3950}">
      <dgm:prSet/>
      <dgm:spPr/>
      <dgm:t>
        <a:bodyPr/>
        <a:lstStyle/>
        <a:p>
          <a:endParaRPr lang="de-DE"/>
        </a:p>
      </dgm:t>
    </dgm:pt>
    <dgm:pt modelId="{538937AD-3C7C-4B2C-882D-F5D32D4D4622}" type="sibTrans" cxnId="{3DE7C94A-1FE5-4BA8-9695-94A1952E3950}">
      <dgm:prSet/>
      <dgm:spPr/>
      <dgm:t>
        <a:bodyPr/>
        <a:lstStyle/>
        <a:p>
          <a:endParaRPr lang="de-DE"/>
        </a:p>
      </dgm:t>
    </dgm:pt>
    <dgm:pt modelId="{346C8F17-6899-46EA-82AA-11FC94F26235}">
      <dgm:prSet/>
      <dgm:spPr/>
      <dgm:t>
        <a:bodyPr/>
        <a:lstStyle/>
        <a:p>
          <a:r>
            <a:rPr lang="de-DE" dirty="0" smtClean="0"/>
            <a:t>Hoher Aufwand für Dokumentengenerierung (**)</a:t>
          </a:r>
          <a:endParaRPr lang="de-DE" dirty="0"/>
        </a:p>
      </dgm:t>
    </dgm:pt>
    <dgm:pt modelId="{6DDF415D-1DEB-4301-B66B-87ABB7794C4D}" type="parTrans" cxnId="{EAB9D45D-86E6-4D1D-979E-362AB768A4B9}">
      <dgm:prSet/>
      <dgm:spPr/>
      <dgm:t>
        <a:bodyPr/>
        <a:lstStyle/>
        <a:p>
          <a:endParaRPr lang="de-DE"/>
        </a:p>
      </dgm:t>
    </dgm:pt>
    <dgm:pt modelId="{54EA9522-709F-4C31-B781-75F637209132}" type="sibTrans" cxnId="{EAB9D45D-86E6-4D1D-979E-362AB768A4B9}">
      <dgm:prSet/>
      <dgm:spPr/>
      <dgm:t>
        <a:bodyPr/>
        <a:lstStyle/>
        <a:p>
          <a:endParaRPr lang="de-DE"/>
        </a:p>
      </dgm:t>
    </dgm:pt>
    <dgm:pt modelId="{8536D89F-EEF3-4E2F-BCB8-09F5602654A0}">
      <dgm:prSet/>
      <dgm:spPr/>
      <dgm:t>
        <a:bodyPr/>
        <a:lstStyle/>
        <a:p>
          <a:r>
            <a:rPr lang="de-DE" dirty="0" smtClean="0"/>
            <a:t>Hoher Aufwand der Konsistenzhaltung im </a:t>
          </a:r>
          <a:r>
            <a:rPr lang="de-DE" dirty="0" err="1" smtClean="0"/>
            <a:t>Config</a:t>
          </a:r>
          <a:r>
            <a:rPr lang="de-DE" dirty="0" smtClean="0"/>
            <a:t> Management (**)</a:t>
          </a:r>
          <a:endParaRPr lang="de-DE" dirty="0"/>
        </a:p>
      </dgm:t>
    </dgm:pt>
    <dgm:pt modelId="{8BAC8966-0A8E-4FA7-AD77-C210C01980A4}" type="parTrans" cxnId="{5C89B537-111B-4BE6-966F-D37E75FAAC90}">
      <dgm:prSet/>
      <dgm:spPr/>
      <dgm:t>
        <a:bodyPr/>
        <a:lstStyle/>
        <a:p>
          <a:endParaRPr lang="de-DE"/>
        </a:p>
      </dgm:t>
    </dgm:pt>
    <dgm:pt modelId="{AD4185D7-F715-4155-8646-2BCCA160CCDB}" type="sibTrans" cxnId="{5C89B537-111B-4BE6-966F-D37E75FAAC90}">
      <dgm:prSet/>
      <dgm:spPr/>
      <dgm:t>
        <a:bodyPr/>
        <a:lstStyle/>
        <a:p>
          <a:endParaRPr lang="de-DE"/>
        </a:p>
      </dgm:t>
    </dgm:pt>
    <dgm:pt modelId="{A2846944-B5E4-448E-9022-09B25D01D180}">
      <dgm:prSet/>
      <dgm:spPr/>
      <dgm:t>
        <a:bodyPr/>
        <a:lstStyle/>
        <a:p>
          <a:r>
            <a:rPr lang="de-DE" dirty="0" smtClean="0"/>
            <a:t>Unterschiedliche Methoden (*)</a:t>
          </a:r>
          <a:endParaRPr lang="de-DE" dirty="0"/>
        </a:p>
      </dgm:t>
    </dgm:pt>
    <dgm:pt modelId="{B363F848-4526-46FD-8023-36D0C7DB223E}" type="parTrans" cxnId="{6772DAF2-58A7-4A90-B876-8FBC767B09BD}">
      <dgm:prSet/>
      <dgm:spPr/>
      <dgm:t>
        <a:bodyPr/>
        <a:lstStyle/>
        <a:p>
          <a:endParaRPr lang="de-DE"/>
        </a:p>
      </dgm:t>
    </dgm:pt>
    <dgm:pt modelId="{064E7A3F-1DBE-4B7A-B303-2FC85CE6BEC8}" type="sibTrans" cxnId="{6772DAF2-58A7-4A90-B876-8FBC767B09BD}">
      <dgm:prSet/>
      <dgm:spPr/>
      <dgm:t>
        <a:bodyPr/>
        <a:lstStyle/>
        <a:p>
          <a:endParaRPr lang="de-DE"/>
        </a:p>
      </dgm:t>
    </dgm:pt>
    <dgm:pt modelId="{89E1510E-7FBC-4FD9-B239-0649A9EA9B8C}">
      <dgm:prSet/>
      <dgm:spPr/>
      <dgm:t>
        <a:bodyPr/>
        <a:lstStyle/>
        <a:p>
          <a:r>
            <a:rPr lang="de-DE" dirty="0" smtClean="0"/>
            <a:t>Hoher manueller Aufwand für „Bruchpflege“</a:t>
          </a:r>
          <a:endParaRPr lang="de-DE" dirty="0"/>
        </a:p>
      </dgm:t>
    </dgm:pt>
    <dgm:pt modelId="{83A57BD2-45B9-4BE6-9895-18E10B14716D}" type="parTrans" cxnId="{0FB28723-34FF-4147-A877-F9E8117D9D49}">
      <dgm:prSet/>
      <dgm:spPr/>
      <dgm:t>
        <a:bodyPr/>
        <a:lstStyle/>
        <a:p>
          <a:endParaRPr lang="de-DE"/>
        </a:p>
      </dgm:t>
    </dgm:pt>
    <dgm:pt modelId="{0B65AACE-4578-451C-9FB4-18AF0579137A}" type="sibTrans" cxnId="{0FB28723-34FF-4147-A877-F9E8117D9D49}">
      <dgm:prSet/>
      <dgm:spPr/>
      <dgm:t>
        <a:bodyPr/>
        <a:lstStyle/>
        <a:p>
          <a:endParaRPr lang="de-DE"/>
        </a:p>
      </dgm:t>
    </dgm:pt>
    <dgm:pt modelId="{727649C4-AC64-49EC-B37F-A7C249307E60}">
      <dgm:prSet/>
      <dgm:spPr/>
      <dgm:t>
        <a:bodyPr/>
        <a:lstStyle/>
        <a:p>
          <a:r>
            <a:rPr lang="de-DE" dirty="0" smtClean="0"/>
            <a:t>Unmögliche Komplexitäts- und Aufwandschätzung (*) (**)</a:t>
          </a:r>
          <a:endParaRPr lang="de-DE" dirty="0"/>
        </a:p>
      </dgm:t>
    </dgm:pt>
    <dgm:pt modelId="{2A85AF39-5E38-49B4-B14D-F674B6D0545E}" type="parTrans" cxnId="{3D0BFFC5-D506-4498-BBE0-7DB01AB41953}">
      <dgm:prSet/>
      <dgm:spPr/>
      <dgm:t>
        <a:bodyPr/>
        <a:lstStyle/>
        <a:p>
          <a:endParaRPr lang="de-DE"/>
        </a:p>
      </dgm:t>
    </dgm:pt>
    <dgm:pt modelId="{3D0C834E-BE2B-4BC1-8516-C7E992DDCD47}" type="sibTrans" cxnId="{3D0BFFC5-D506-4498-BBE0-7DB01AB41953}">
      <dgm:prSet/>
      <dgm:spPr/>
      <dgm:t>
        <a:bodyPr/>
        <a:lstStyle/>
        <a:p>
          <a:endParaRPr lang="de-DE"/>
        </a:p>
      </dgm:t>
    </dgm:pt>
    <dgm:pt modelId="{3CB56B08-DE70-46CF-984C-FA8D89028DEC}">
      <dgm:prSet/>
      <dgm:spPr/>
      <dgm:t>
        <a:bodyPr/>
        <a:lstStyle/>
        <a:p>
          <a:r>
            <a:rPr lang="de-DE" dirty="0" smtClean="0"/>
            <a:t>Hoher Aufwand der Review-Aktivitäten über Toolgrenzen</a:t>
          </a:r>
          <a:endParaRPr lang="de-DE" dirty="0"/>
        </a:p>
      </dgm:t>
    </dgm:pt>
    <dgm:pt modelId="{2A0EFA1F-3132-49AB-BE8D-D6F44260F43E}" type="parTrans" cxnId="{552586AD-AF55-4048-A1AB-2AC0B9016C7E}">
      <dgm:prSet/>
      <dgm:spPr/>
      <dgm:t>
        <a:bodyPr/>
        <a:lstStyle/>
        <a:p>
          <a:endParaRPr lang="de-DE"/>
        </a:p>
      </dgm:t>
    </dgm:pt>
    <dgm:pt modelId="{E19F872F-2E18-47BA-8D7E-329B1CFDB2F1}" type="sibTrans" cxnId="{552586AD-AF55-4048-A1AB-2AC0B9016C7E}">
      <dgm:prSet/>
      <dgm:spPr/>
      <dgm:t>
        <a:bodyPr/>
        <a:lstStyle/>
        <a:p>
          <a:endParaRPr lang="de-DE"/>
        </a:p>
      </dgm:t>
    </dgm:pt>
    <dgm:pt modelId="{84CF1A13-7D62-4F43-A0CD-A8712AB744BF}">
      <dgm:prSet/>
      <dgm:spPr/>
      <dgm:t>
        <a:bodyPr/>
        <a:lstStyle/>
        <a:p>
          <a:r>
            <a:rPr lang="de-DE" dirty="0" smtClean="0"/>
            <a:t>Hoher Aufwand der Dokumentation (Ausfüllen von Checklisten)</a:t>
          </a:r>
          <a:endParaRPr lang="de-DE" dirty="0"/>
        </a:p>
      </dgm:t>
    </dgm:pt>
    <dgm:pt modelId="{B3798488-2F3E-4EE5-98C6-3BF9CF73F978}" type="parTrans" cxnId="{67D8B19F-E99B-4C94-B1B9-DE1F0B69D1D5}">
      <dgm:prSet/>
      <dgm:spPr/>
      <dgm:t>
        <a:bodyPr/>
        <a:lstStyle/>
        <a:p>
          <a:endParaRPr lang="de-DE"/>
        </a:p>
      </dgm:t>
    </dgm:pt>
    <dgm:pt modelId="{301DDDA3-B1FC-4072-BAED-9E80B5AEFA06}" type="sibTrans" cxnId="{67D8B19F-E99B-4C94-B1B9-DE1F0B69D1D5}">
      <dgm:prSet/>
      <dgm:spPr/>
      <dgm:t>
        <a:bodyPr/>
        <a:lstStyle/>
        <a:p>
          <a:endParaRPr lang="de-DE"/>
        </a:p>
      </dgm:t>
    </dgm:pt>
    <dgm:pt modelId="{BC34F18C-D339-41B0-8C73-DE7A860A6653}" type="pres">
      <dgm:prSet presAssocID="{BA354716-444D-4165-A593-DD14729382BB}" presName="linear" presStyleCnt="0">
        <dgm:presLayoutVars>
          <dgm:animLvl val="lvl"/>
          <dgm:resizeHandles val="exact"/>
        </dgm:presLayoutVars>
      </dgm:prSet>
      <dgm:spPr/>
      <dgm:t>
        <a:bodyPr/>
        <a:lstStyle/>
        <a:p>
          <a:endParaRPr lang="de-DE"/>
        </a:p>
      </dgm:t>
    </dgm:pt>
    <dgm:pt modelId="{D1A99D2D-10CB-4B8D-8B02-5D7883780798}" type="pres">
      <dgm:prSet presAssocID="{A2846944-B5E4-448E-9022-09B25D01D180}" presName="parentText" presStyleLbl="node1" presStyleIdx="0" presStyleCnt="8">
        <dgm:presLayoutVars>
          <dgm:chMax val="0"/>
          <dgm:bulletEnabled val="1"/>
        </dgm:presLayoutVars>
      </dgm:prSet>
      <dgm:spPr/>
      <dgm:t>
        <a:bodyPr/>
        <a:lstStyle/>
        <a:p>
          <a:endParaRPr lang="de-DE"/>
        </a:p>
      </dgm:t>
    </dgm:pt>
    <dgm:pt modelId="{F0657728-8BF6-46AD-8DBE-8D387F00D59B}" type="pres">
      <dgm:prSet presAssocID="{064E7A3F-1DBE-4B7A-B303-2FC85CE6BEC8}" presName="spacer" presStyleCnt="0"/>
      <dgm:spPr/>
    </dgm:pt>
    <dgm:pt modelId="{FCCC322F-8FEC-438B-A3B2-2C172763376C}" type="pres">
      <dgm:prSet presAssocID="{9B61D629-45BB-43CC-92F0-36CC33D26107}" presName="parentText" presStyleLbl="node1" presStyleIdx="1" presStyleCnt="8">
        <dgm:presLayoutVars>
          <dgm:chMax val="0"/>
          <dgm:bulletEnabled val="1"/>
        </dgm:presLayoutVars>
      </dgm:prSet>
      <dgm:spPr/>
      <dgm:t>
        <a:bodyPr/>
        <a:lstStyle/>
        <a:p>
          <a:endParaRPr lang="de-DE"/>
        </a:p>
      </dgm:t>
    </dgm:pt>
    <dgm:pt modelId="{42E2A693-1E1A-47E0-958B-7FBE0F35F99C}" type="pres">
      <dgm:prSet presAssocID="{538937AD-3C7C-4B2C-882D-F5D32D4D4622}" presName="spacer" presStyleCnt="0"/>
      <dgm:spPr/>
    </dgm:pt>
    <dgm:pt modelId="{9571C000-BB67-4AFE-A0D0-9B5856DDF839}" type="pres">
      <dgm:prSet presAssocID="{89E1510E-7FBC-4FD9-B239-0649A9EA9B8C}" presName="parentText" presStyleLbl="node1" presStyleIdx="2" presStyleCnt="8">
        <dgm:presLayoutVars>
          <dgm:chMax val="0"/>
          <dgm:bulletEnabled val="1"/>
        </dgm:presLayoutVars>
      </dgm:prSet>
      <dgm:spPr/>
      <dgm:t>
        <a:bodyPr/>
        <a:lstStyle/>
        <a:p>
          <a:endParaRPr lang="de-DE"/>
        </a:p>
      </dgm:t>
    </dgm:pt>
    <dgm:pt modelId="{78E632A7-0C09-4B36-82C2-6F4C20591F60}" type="pres">
      <dgm:prSet presAssocID="{0B65AACE-4578-451C-9FB4-18AF0579137A}" presName="spacer" presStyleCnt="0"/>
      <dgm:spPr/>
    </dgm:pt>
    <dgm:pt modelId="{48421F22-8F1E-4322-944F-D4E2E6D0429D}" type="pres">
      <dgm:prSet presAssocID="{346C8F17-6899-46EA-82AA-11FC94F26235}" presName="parentText" presStyleLbl="node1" presStyleIdx="3" presStyleCnt="8">
        <dgm:presLayoutVars>
          <dgm:chMax val="0"/>
          <dgm:bulletEnabled val="1"/>
        </dgm:presLayoutVars>
      </dgm:prSet>
      <dgm:spPr/>
      <dgm:t>
        <a:bodyPr/>
        <a:lstStyle/>
        <a:p>
          <a:endParaRPr lang="de-DE"/>
        </a:p>
      </dgm:t>
    </dgm:pt>
    <dgm:pt modelId="{A47E966A-AF94-4A78-AB1B-C3D915DDD381}" type="pres">
      <dgm:prSet presAssocID="{54EA9522-709F-4C31-B781-75F637209132}" presName="spacer" presStyleCnt="0"/>
      <dgm:spPr/>
    </dgm:pt>
    <dgm:pt modelId="{00B71A83-F322-45E1-B284-FF2B46988265}" type="pres">
      <dgm:prSet presAssocID="{8536D89F-EEF3-4E2F-BCB8-09F5602654A0}" presName="parentText" presStyleLbl="node1" presStyleIdx="4" presStyleCnt="8">
        <dgm:presLayoutVars>
          <dgm:chMax val="0"/>
          <dgm:bulletEnabled val="1"/>
        </dgm:presLayoutVars>
      </dgm:prSet>
      <dgm:spPr/>
      <dgm:t>
        <a:bodyPr/>
        <a:lstStyle/>
        <a:p>
          <a:endParaRPr lang="de-DE"/>
        </a:p>
      </dgm:t>
    </dgm:pt>
    <dgm:pt modelId="{20A51956-34F0-4BE4-B88A-BE2461F1A70B}" type="pres">
      <dgm:prSet presAssocID="{AD4185D7-F715-4155-8646-2BCCA160CCDB}" presName="spacer" presStyleCnt="0"/>
      <dgm:spPr/>
    </dgm:pt>
    <dgm:pt modelId="{D8A178E5-C28F-4FE7-ADC5-48B4E0CE9A7C}" type="pres">
      <dgm:prSet presAssocID="{727649C4-AC64-49EC-B37F-A7C249307E60}" presName="parentText" presStyleLbl="node1" presStyleIdx="5" presStyleCnt="8">
        <dgm:presLayoutVars>
          <dgm:chMax val="0"/>
          <dgm:bulletEnabled val="1"/>
        </dgm:presLayoutVars>
      </dgm:prSet>
      <dgm:spPr/>
      <dgm:t>
        <a:bodyPr/>
        <a:lstStyle/>
        <a:p>
          <a:endParaRPr lang="de-DE"/>
        </a:p>
      </dgm:t>
    </dgm:pt>
    <dgm:pt modelId="{3C150A28-5011-419F-9CA7-0665365885C1}" type="pres">
      <dgm:prSet presAssocID="{3D0C834E-BE2B-4BC1-8516-C7E992DDCD47}" presName="spacer" presStyleCnt="0"/>
      <dgm:spPr/>
    </dgm:pt>
    <dgm:pt modelId="{52D14B60-3404-4F99-BA35-452B6DE49C1D}" type="pres">
      <dgm:prSet presAssocID="{3CB56B08-DE70-46CF-984C-FA8D89028DEC}" presName="parentText" presStyleLbl="node1" presStyleIdx="6" presStyleCnt="8">
        <dgm:presLayoutVars>
          <dgm:chMax val="0"/>
          <dgm:bulletEnabled val="1"/>
        </dgm:presLayoutVars>
      </dgm:prSet>
      <dgm:spPr/>
      <dgm:t>
        <a:bodyPr/>
        <a:lstStyle/>
        <a:p>
          <a:endParaRPr lang="de-DE"/>
        </a:p>
      </dgm:t>
    </dgm:pt>
    <dgm:pt modelId="{DE84365E-9B28-4EE9-B487-9745B5BD9D10}" type="pres">
      <dgm:prSet presAssocID="{E19F872F-2E18-47BA-8D7E-329B1CFDB2F1}" presName="spacer" presStyleCnt="0"/>
      <dgm:spPr/>
    </dgm:pt>
    <dgm:pt modelId="{63018368-AD84-42D3-994A-AF4D8EC42144}" type="pres">
      <dgm:prSet presAssocID="{84CF1A13-7D62-4F43-A0CD-A8712AB744BF}" presName="parentText" presStyleLbl="node1" presStyleIdx="7" presStyleCnt="8">
        <dgm:presLayoutVars>
          <dgm:chMax val="0"/>
          <dgm:bulletEnabled val="1"/>
        </dgm:presLayoutVars>
      </dgm:prSet>
      <dgm:spPr/>
      <dgm:t>
        <a:bodyPr/>
        <a:lstStyle/>
        <a:p>
          <a:endParaRPr lang="de-DE"/>
        </a:p>
      </dgm:t>
    </dgm:pt>
  </dgm:ptLst>
  <dgm:cxnLst>
    <dgm:cxn modelId="{360AF1F0-CFA9-4B4A-BA18-549BD2655C79}" type="presOf" srcId="{89E1510E-7FBC-4FD9-B239-0649A9EA9B8C}" destId="{9571C000-BB67-4AFE-A0D0-9B5856DDF839}" srcOrd="0" destOrd="0" presId="urn:microsoft.com/office/officeart/2005/8/layout/vList2"/>
    <dgm:cxn modelId="{0FB28723-34FF-4147-A877-F9E8117D9D49}" srcId="{BA354716-444D-4165-A593-DD14729382BB}" destId="{89E1510E-7FBC-4FD9-B239-0649A9EA9B8C}" srcOrd="2" destOrd="0" parTransId="{83A57BD2-45B9-4BE6-9895-18E10B14716D}" sibTransId="{0B65AACE-4578-451C-9FB4-18AF0579137A}"/>
    <dgm:cxn modelId="{653EE352-47C5-41F9-AA6B-3C0E16233DF0}" type="presOf" srcId="{727649C4-AC64-49EC-B37F-A7C249307E60}" destId="{D8A178E5-C28F-4FE7-ADC5-48B4E0CE9A7C}" srcOrd="0" destOrd="0" presId="urn:microsoft.com/office/officeart/2005/8/layout/vList2"/>
    <dgm:cxn modelId="{67D8B19F-E99B-4C94-B1B9-DE1F0B69D1D5}" srcId="{BA354716-444D-4165-A593-DD14729382BB}" destId="{84CF1A13-7D62-4F43-A0CD-A8712AB744BF}" srcOrd="7" destOrd="0" parTransId="{B3798488-2F3E-4EE5-98C6-3BF9CF73F978}" sibTransId="{301DDDA3-B1FC-4072-BAED-9E80B5AEFA06}"/>
    <dgm:cxn modelId="{3D0BFFC5-D506-4498-BBE0-7DB01AB41953}" srcId="{BA354716-444D-4165-A593-DD14729382BB}" destId="{727649C4-AC64-49EC-B37F-A7C249307E60}" srcOrd="5" destOrd="0" parTransId="{2A85AF39-5E38-49B4-B14D-F674B6D0545E}" sibTransId="{3D0C834E-BE2B-4BC1-8516-C7E992DDCD47}"/>
    <dgm:cxn modelId="{552586AD-AF55-4048-A1AB-2AC0B9016C7E}" srcId="{BA354716-444D-4165-A593-DD14729382BB}" destId="{3CB56B08-DE70-46CF-984C-FA8D89028DEC}" srcOrd="6" destOrd="0" parTransId="{2A0EFA1F-3132-49AB-BE8D-D6F44260F43E}" sibTransId="{E19F872F-2E18-47BA-8D7E-329B1CFDB2F1}"/>
    <dgm:cxn modelId="{5C89B537-111B-4BE6-966F-D37E75FAAC90}" srcId="{BA354716-444D-4165-A593-DD14729382BB}" destId="{8536D89F-EEF3-4E2F-BCB8-09F5602654A0}" srcOrd="4" destOrd="0" parTransId="{8BAC8966-0A8E-4FA7-AD77-C210C01980A4}" sibTransId="{AD4185D7-F715-4155-8646-2BCCA160CCDB}"/>
    <dgm:cxn modelId="{8A200364-0A08-47AA-AAB0-40C4ABA93018}" type="presOf" srcId="{346C8F17-6899-46EA-82AA-11FC94F26235}" destId="{48421F22-8F1E-4322-944F-D4E2E6D0429D}" srcOrd="0" destOrd="0" presId="urn:microsoft.com/office/officeart/2005/8/layout/vList2"/>
    <dgm:cxn modelId="{3DE7C94A-1FE5-4BA8-9695-94A1952E3950}" srcId="{BA354716-444D-4165-A593-DD14729382BB}" destId="{9B61D629-45BB-43CC-92F0-36CC33D26107}" srcOrd="1" destOrd="0" parTransId="{BAB81185-073D-49D8-B159-E8308EA894B1}" sibTransId="{538937AD-3C7C-4B2C-882D-F5D32D4D4622}"/>
    <dgm:cxn modelId="{193D2FF8-1E25-49AB-82DC-8730B67B65DE}" type="presOf" srcId="{9B61D629-45BB-43CC-92F0-36CC33D26107}" destId="{FCCC322F-8FEC-438B-A3B2-2C172763376C}" srcOrd="0" destOrd="0" presId="urn:microsoft.com/office/officeart/2005/8/layout/vList2"/>
    <dgm:cxn modelId="{733C15E8-F665-4D83-91D2-B81EEF4711AD}" type="presOf" srcId="{3CB56B08-DE70-46CF-984C-FA8D89028DEC}" destId="{52D14B60-3404-4F99-BA35-452B6DE49C1D}" srcOrd="0" destOrd="0" presId="urn:microsoft.com/office/officeart/2005/8/layout/vList2"/>
    <dgm:cxn modelId="{C0ED50B0-3B16-4227-ABA4-6C878B3B7E6B}" type="presOf" srcId="{84CF1A13-7D62-4F43-A0CD-A8712AB744BF}" destId="{63018368-AD84-42D3-994A-AF4D8EC42144}" srcOrd="0" destOrd="0" presId="urn:microsoft.com/office/officeart/2005/8/layout/vList2"/>
    <dgm:cxn modelId="{1709433B-FC54-48D7-B17D-6428B9AE8007}" type="presOf" srcId="{A2846944-B5E4-448E-9022-09B25D01D180}" destId="{D1A99D2D-10CB-4B8D-8B02-5D7883780798}" srcOrd="0" destOrd="0" presId="urn:microsoft.com/office/officeart/2005/8/layout/vList2"/>
    <dgm:cxn modelId="{6457EFC3-0C45-4B5F-899D-A1056C72C85D}" type="presOf" srcId="{8536D89F-EEF3-4E2F-BCB8-09F5602654A0}" destId="{00B71A83-F322-45E1-B284-FF2B46988265}" srcOrd="0" destOrd="0" presId="urn:microsoft.com/office/officeart/2005/8/layout/vList2"/>
    <dgm:cxn modelId="{6772DAF2-58A7-4A90-B876-8FBC767B09BD}" srcId="{BA354716-444D-4165-A593-DD14729382BB}" destId="{A2846944-B5E4-448E-9022-09B25D01D180}" srcOrd="0" destOrd="0" parTransId="{B363F848-4526-46FD-8023-36D0C7DB223E}" sibTransId="{064E7A3F-1DBE-4B7A-B303-2FC85CE6BEC8}"/>
    <dgm:cxn modelId="{EAB9D45D-86E6-4D1D-979E-362AB768A4B9}" srcId="{BA354716-444D-4165-A593-DD14729382BB}" destId="{346C8F17-6899-46EA-82AA-11FC94F26235}" srcOrd="3" destOrd="0" parTransId="{6DDF415D-1DEB-4301-B66B-87ABB7794C4D}" sibTransId="{54EA9522-709F-4C31-B781-75F637209132}"/>
    <dgm:cxn modelId="{F005B921-E6C6-429B-8267-72A9D74DC71F}" type="presOf" srcId="{BA354716-444D-4165-A593-DD14729382BB}" destId="{BC34F18C-D339-41B0-8C73-DE7A860A6653}" srcOrd="0" destOrd="0" presId="urn:microsoft.com/office/officeart/2005/8/layout/vList2"/>
    <dgm:cxn modelId="{907F29D0-8A47-4C8E-A7F7-3BEB2D1C08A9}" type="presParOf" srcId="{BC34F18C-D339-41B0-8C73-DE7A860A6653}" destId="{D1A99D2D-10CB-4B8D-8B02-5D7883780798}" srcOrd="0" destOrd="0" presId="urn:microsoft.com/office/officeart/2005/8/layout/vList2"/>
    <dgm:cxn modelId="{204139D9-A905-4204-9E67-018DB4BE3959}" type="presParOf" srcId="{BC34F18C-D339-41B0-8C73-DE7A860A6653}" destId="{F0657728-8BF6-46AD-8DBE-8D387F00D59B}" srcOrd="1" destOrd="0" presId="urn:microsoft.com/office/officeart/2005/8/layout/vList2"/>
    <dgm:cxn modelId="{92AABE84-2E30-460C-B8D8-D401EAAFB669}" type="presParOf" srcId="{BC34F18C-D339-41B0-8C73-DE7A860A6653}" destId="{FCCC322F-8FEC-438B-A3B2-2C172763376C}" srcOrd="2" destOrd="0" presId="urn:microsoft.com/office/officeart/2005/8/layout/vList2"/>
    <dgm:cxn modelId="{67AE4AFD-2487-42F8-ADDB-556FCCE674A6}" type="presParOf" srcId="{BC34F18C-D339-41B0-8C73-DE7A860A6653}" destId="{42E2A693-1E1A-47E0-958B-7FBE0F35F99C}" srcOrd="3" destOrd="0" presId="urn:microsoft.com/office/officeart/2005/8/layout/vList2"/>
    <dgm:cxn modelId="{C88D12BD-0E52-47A7-BA00-F2F7B3166D89}" type="presParOf" srcId="{BC34F18C-D339-41B0-8C73-DE7A860A6653}" destId="{9571C000-BB67-4AFE-A0D0-9B5856DDF839}" srcOrd="4" destOrd="0" presId="urn:microsoft.com/office/officeart/2005/8/layout/vList2"/>
    <dgm:cxn modelId="{3C36D391-F495-4525-A36C-3B5503AD8D07}" type="presParOf" srcId="{BC34F18C-D339-41B0-8C73-DE7A860A6653}" destId="{78E632A7-0C09-4B36-82C2-6F4C20591F60}" srcOrd="5" destOrd="0" presId="urn:microsoft.com/office/officeart/2005/8/layout/vList2"/>
    <dgm:cxn modelId="{D2E72753-9B85-4692-9F02-8F7B205F8EAE}" type="presParOf" srcId="{BC34F18C-D339-41B0-8C73-DE7A860A6653}" destId="{48421F22-8F1E-4322-944F-D4E2E6D0429D}" srcOrd="6" destOrd="0" presId="urn:microsoft.com/office/officeart/2005/8/layout/vList2"/>
    <dgm:cxn modelId="{D2E801A9-1995-4F5E-97DF-EBA140E17C54}" type="presParOf" srcId="{BC34F18C-D339-41B0-8C73-DE7A860A6653}" destId="{A47E966A-AF94-4A78-AB1B-C3D915DDD381}" srcOrd="7" destOrd="0" presId="urn:microsoft.com/office/officeart/2005/8/layout/vList2"/>
    <dgm:cxn modelId="{619837EA-6FE5-47B4-9E15-36EB321E694D}" type="presParOf" srcId="{BC34F18C-D339-41B0-8C73-DE7A860A6653}" destId="{00B71A83-F322-45E1-B284-FF2B46988265}" srcOrd="8" destOrd="0" presId="urn:microsoft.com/office/officeart/2005/8/layout/vList2"/>
    <dgm:cxn modelId="{93002FC0-DF8B-49FD-A26A-63763D929277}" type="presParOf" srcId="{BC34F18C-D339-41B0-8C73-DE7A860A6653}" destId="{20A51956-34F0-4BE4-B88A-BE2461F1A70B}" srcOrd="9" destOrd="0" presId="urn:microsoft.com/office/officeart/2005/8/layout/vList2"/>
    <dgm:cxn modelId="{2D01D94D-0172-4EE0-9327-9558DAB6A5D7}" type="presParOf" srcId="{BC34F18C-D339-41B0-8C73-DE7A860A6653}" destId="{D8A178E5-C28F-4FE7-ADC5-48B4E0CE9A7C}" srcOrd="10" destOrd="0" presId="urn:microsoft.com/office/officeart/2005/8/layout/vList2"/>
    <dgm:cxn modelId="{42C2C11D-35C4-41CE-86FF-DAF36411E54F}" type="presParOf" srcId="{BC34F18C-D339-41B0-8C73-DE7A860A6653}" destId="{3C150A28-5011-419F-9CA7-0665365885C1}" srcOrd="11" destOrd="0" presId="urn:microsoft.com/office/officeart/2005/8/layout/vList2"/>
    <dgm:cxn modelId="{D9C2119D-A0B3-4B60-B657-B12A5C7E9109}" type="presParOf" srcId="{BC34F18C-D339-41B0-8C73-DE7A860A6653}" destId="{52D14B60-3404-4F99-BA35-452B6DE49C1D}" srcOrd="12" destOrd="0" presId="urn:microsoft.com/office/officeart/2005/8/layout/vList2"/>
    <dgm:cxn modelId="{D56B9E0A-BA31-4840-9FAC-4A480C62F3E6}" type="presParOf" srcId="{BC34F18C-D339-41B0-8C73-DE7A860A6653}" destId="{DE84365E-9B28-4EE9-B487-9745B5BD9D10}" srcOrd="13" destOrd="0" presId="urn:microsoft.com/office/officeart/2005/8/layout/vList2"/>
    <dgm:cxn modelId="{B0599675-7D44-42E5-9425-3FB6D28DC4B8}" type="presParOf" srcId="{BC34F18C-D339-41B0-8C73-DE7A860A6653}" destId="{63018368-AD84-42D3-994A-AF4D8EC42144}" srcOrd="1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99D2D-10CB-4B8D-8B02-5D7883780798}">
      <dsp:nvSpPr>
        <dsp:cNvPr id="0" name=""/>
        <dsp:cNvSpPr/>
      </dsp:nvSpPr>
      <dsp:spPr>
        <a:xfrm>
          <a:off x="0" y="468037"/>
          <a:ext cx="7177190" cy="42120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de-DE" sz="1800" kern="1200" dirty="0" smtClean="0"/>
            <a:t>Unterschiedliche Methoden (*)</a:t>
          </a:r>
          <a:endParaRPr lang="de-DE" sz="1800" kern="1200" dirty="0"/>
        </a:p>
      </dsp:txBody>
      <dsp:txXfrm>
        <a:off x="20561" y="488598"/>
        <a:ext cx="7136068" cy="380078"/>
      </dsp:txXfrm>
    </dsp:sp>
    <dsp:sp modelId="{FCCC322F-8FEC-438B-A3B2-2C172763376C}">
      <dsp:nvSpPr>
        <dsp:cNvPr id="0" name=""/>
        <dsp:cNvSpPr/>
      </dsp:nvSpPr>
      <dsp:spPr>
        <a:xfrm>
          <a:off x="0" y="941077"/>
          <a:ext cx="7177190" cy="42120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de-DE" sz="1800" kern="1200" dirty="0" smtClean="0"/>
            <a:t>Unterschiedliche Tools (*)</a:t>
          </a:r>
          <a:endParaRPr lang="de-DE" sz="1800" kern="1200" dirty="0"/>
        </a:p>
      </dsp:txBody>
      <dsp:txXfrm>
        <a:off x="20561" y="961638"/>
        <a:ext cx="7136068" cy="380078"/>
      </dsp:txXfrm>
    </dsp:sp>
    <dsp:sp modelId="{9571C000-BB67-4AFE-A0D0-9B5856DDF839}">
      <dsp:nvSpPr>
        <dsp:cNvPr id="0" name=""/>
        <dsp:cNvSpPr/>
      </dsp:nvSpPr>
      <dsp:spPr>
        <a:xfrm>
          <a:off x="0" y="1414117"/>
          <a:ext cx="7177190" cy="42120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de-DE" sz="1800" kern="1200" dirty="0" smtClean="0"/>
            <a:t>Hoher manueller Aufwand für „Bruchpflege“</a:t>
          </a:r>
          <a:endParaRPr lang="de-DE" sz="1800" kern="1200" dirty="0"/>
        </a:p>
      </dsp:txBody>
      <dsp:txXfrm>
        <a:off x="20561" y="1434678"/>
        <a:ext cx="7136068" cy="380078"/>
      </dsp:txXfrm>
    </dsp:sp>
    <dsp:sp modelId="{48421F22-8F1E-4322-944F-D4E2E6D0429D}">
      <dsp:nvSpPr>
        <dsp:cNvPr id="0" name=""/>
        <dsp:cNvSpPr/>
      </dsp:nvSpPr>
      <dsp:spPr>
        <a:xfrm>
          <a:off x="0" y="1887157"/>
          <a:ext cx="7177190" cy="42120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de-DE" sz="1800" kern="1200" dirty="0" smtClean="0"/>
            <a:t>Hoher Aufwand für Dokumentengenerierung (**)</a:t>
          </a:r>
          <a:endParaRPr lang="de-DE" sz="1800" kern="1200" dirty="0"/>
        </a:p>
      </dsp:txBody>
      <dsp:txXfrm>
        <a:off x="20561" y="1907718"/>
        <a:ext cx="7136068" cy="380078"/>
      </dsp:txXfrm>
    </dsp:sp>
    <dsp:sp modelId="{00B71A83-F322-45E1-B284-FF2B46988265}">
      <dsp:nvSpPr>
        <dsp:cNvPr id="0" name=""/>
        <dsp:cNvSpPr/>
      </dsp:nvSpPr>
      <dsp:spPr>
        <a:xfrm>
          <a:off x="0" y="2360197"/>
          <a:ext cx="7177190" cy="42120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de-DE" sz="1800" kern="1200" dirty="0" smtClean="0"/>
            <a:t>Hoher Aufwand der Konsistenzhaltung im </a:t>
          </a:r>
          <a:r>
            <a:rPr lang="de-DE" sz="1800" kern="1200" dirty="0" err="1" smtClean="0"/>
            <a:t>Config</a:t>
          </a:r>
          <a:r>
            <a:rPr lang="de-DE" sz="1800" kern="1200" dirty="0" smtClean="0"/>
            <a:t> Management (**)</a:t>
          </a:r>
          <a:endParaRPr lang="de-DE" sz="1800" kern="1200" dirty="0"/>
        </a:p>
      </dsp:txBody>
      <dsp:txXfrm>
        <a:off x="20561" y="2380758"/>
        <a:ext cx="7136068" cy="380078"/>
      </dsp:txXfrm>
    </dsp:sp>
    <dsp:sp modelId="{D8A178E5-C28F-4FE7-ADC5-48B4E0CE9A7C}">
      <dsp:nvSpPr>
        <dsp:cNvPr id="0" name=""/>
        <dsp:cNvSpPr/>
      </dsp:nvSpPr>
      <dsp:spPr>
        <a:xfrm>
          <a:off x="0" y="2833237"/>
          <a:ext cx="7177190" cy="42120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de-DE" sz="1800" kern="1200" dirty="0" smtClean="0"/>
            <a:t>Unmögliche Komplexitäts- und Aufwandschätzung (*) (**)</a:t>
          </a:r>
          <a:endParaRPr lang="de-DE" sz="1800" kern="1200" dirty="0"/>
        </a:p>
      </dsp:txBody>
      <dsp:txXfrm>
        <a:off x="20561" y="2853798"/>
        <a:ext cx="7136068" cy="380078"/>
      </dsp:txXfrm>
    </dsp:sp>
    <dsp:sp modelId="{52D14B60-3404-4F99-BA35-452B6DE49C1D}">
      <dsp:nvSpPr>
        <dsp:cNvPr id="0" name=""/>
        <dsp:cNvSpPr/>
      </dsp:nvSpPr>
      <dsp:spPr>
        <a:xfrm>
          <a:off x="0" y="3306277"/>
          <a:ext cx="7177190" cy="42120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de-DE" sz="1800" kern="1200" dirty="0" smtClean="0"/>
            <a:t>Hoher Aufwand der Review-Aktivitäten über Toolgrenzen</a:t>
          </a:r>
          <a:endParaRPr lang="de-DE" sz="1800" kern="1200" dirty="0"/>
        </a:p>
      </dsp:txBody>
      <dsp:txXfrm>
        <a:off x="20561" y="3326838"/>
        <a:ext cx="7136068" cy="380078"/>
      </dsp:txXfrm>
    </dsp:sp>
    <dsp:sp modelId="{63018368-AD84-42D3-994A-AF4D8EC42144}">
      <dsp:nvSpPr>
        <dsp:cNvPr id="0" name=""/>
        <dsp:cNvSpPr/>
      </dsp:nvSpPr>
      <dsp:spPr>
        <a:xfrm>
          <a:off x="0" y="3779317"/>
          <a:ext cx="7177190" cy="42120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de-DE" sz="1800" kern="1200" dirty="0" smtClean="0"/>
            <a:t>Hoher Aufwand der Dokumentation (Ausfüllen von Checklisten)</a:t>
          </a:r>
          <a:endParaRPr lang="de-DE" sz="1800" kern="1200" dirty="0"/>
        </a:p>
      </dsp:txBody>
      <dsp:txXfrm>
        <a:off x="20561" y="3799878"/>
        <a:ext cx="7136068" cy="3800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46400" cy="496888"/>
          </a:xfrm>
          <a:prstGeom prst="rect">
            <a:avLst/>
          </a:prstGeom>
          <a:noFill/>
          <a:ln>
            <a:noFill/>
          </a:ln>
          <a:effectLst/>
          <a:extLst/>
        </p:spPr>
        <p:txBody>
          <a:bodyPr vert="horz" wrap="square" lIns="91108" tIns="45554" rIns="91108" bIns="45554" numCol="1" anchor="t" anchorCtr="0" compatLnSpc="1">
            <a:prstTxWarp prst="textNoShape">
              <a:avLst/>
            </a:prstTxWarp>
          </a:bodyPr>
          <a:lstStyle>
            <a:lvl1pPr algn="l">
              <a:defRPr sz="1200" b="1">
                <a:latin typeface="Arial" charset="0"/>
                <a:cs typeface="+mn-cs"/>
              </a:defRPr>
            </a:lvl1pPr>
          </a:lstStyle>
          <a:p>
            <a:pPr>
              <a:defRPr/>
            </a:pPr>
            <a:endParaRPr lang="en-GB"/>
          </a:p>
        </p:txBody>
      </p:sp>
      <p:sp>
        <p:nvSpPr>
          <p:cNvPr id="45059" name="Rectangle 3"/>
          <p:cNvSpPr>
            <a:spLocks noGrp="1" noChangeArrowheads="1"/>
          </p:cNvSpPr>
          <p:nvPr>
            <p:ph type="dt" sz="quarter" idx="1"/>
          </p:nvPr>
        </p:nvSpPr>
        <p:spPr bwMode="auto">
          <a:xfrm>
            <a:off x="3851275" y="0"/>
            <a:ext cx="2946400" cy="496888"/>
          </a:xfrm>
          <a:prstGeom prst="rect">
            <a:avLst/>
          </a:prstGeom>
          <a:noFill/>
          <a:ln>
            <a:noFill/>
          </a:ln>
          <a:effectLst/>
          <a:extLst/>
        </p:spPr>
        <p:txBody>
          <a:bodyPr vert="horz" wrap="square" lIns="91108" tIns="45554" rIns="91108" bIns="45554" numCol="1" anchor="t" anchorCtr="0" compatLnSpc="1">
            <a:prstTxWarp prst="textNoShape">
              <a:avLst/>
            </a:prstTxWarp>
          </a:bodyPr>
          <a:lstStyle>
            <a:lvl1pPr algn="r">
              <a:defRPr sz="1200" b="1">
                <a:latin typeface="Arial" charset="0"/>
                <a:cs typeface="+mn-cs"/>
              </a:defRPr>
            </a:lvl1pPr>
          </a:lstStyle>
          <a:p>
            <a:pPr>
              <a:defRPr/>
            </a:pPr>
            <a:r>
              <a:rPr lang="en-GB"/>
              <a:t>03.10.2008</a:t>
            </a:r>
          </a:p>
        </p:txBody>
      </p:sp>
      <p:sp>
        <p:nvSpPr>
          <p:cNvPr id="45060" name="Rectangle 4"/>
          <p:cNvSpPr>
            <a:spLocks noGrp="1" noChangeArrowheads="1"/>
          </p:cNvSpPr>
          <p:nvPr>
            <p:ph type="ftr" sz="quarter" idx="2"/>
          </p:nvPr>
        </p:nvSpPr>
        <p:spPr bwMode="auto">
          <a:xfrm>
            <a:off x="0" y="9429750"/>
            <a:ext cx="2946400" cy="496888"/>
          </a:xfrm>
          <a:prstGeom prst="rect">
            <a:avLst/>
          </a:prstGeom>
          <a:noFill/>
          <a:ln>
            <a:noFill/>
          </a:ln>
          <a:effectLst/>
          <a:extLst/>
        </p:spPr>
        <p:txBody>
          <a:bodyPr vert="horz" wrap="square" lIns="91108" tIns="45554" rIns="91108" bIns="45554" numCol="1" anchor="b" anchorCtr="0" compatLnSpc="1">
            <a:prstTxWarp prst="textNoShape">
              <a:avLst/>
            </a:prstTxWarp>
          </a:bodyPr>
          <a:lstStyle>
            <a:lvl1pPr algn="l">
              <a:defRPr sz="1200" b="1">
                <a:latin typeface="Arial" charset="0"/>
                <a:cs typeface="+mn-cs"/>
              </a:defRPr>
            </a:lvl1pPr>
          </a:lstStyle>
          <a:p>
            <a:pPr>
              <a:defRPr/>
            </a:pPr>
            <a:endParaRPr lang="en-GB"/>
          </a:p>
        </p:txBody>
      </p:sp>
      <p:sp>
        <p:nvSpPr>
          <p:cNvPr id="45061" name="Rectangle 5"/>
          <p:cNvSpPr>
            <a:spLocks noGrp="1" noChangeArrowheads="1"/>
          </p:cNvSpPr>
          <p:nvPr>
            <p:ph type="sldNum" sz="quarter" idx="3"/>
          </p:nvPr>
        </p:nvSpPr>
        <p:spPr bwMode="auto">
          <a:xfrm>
            <a:off x="3851275" y="9429750"/>
            <a:ext cx="2946400" cy="496888"/>
          </a:xfrm>
          <a:prstGeom prst="rect">
            <a:avLst/>
          </a:prstGeom>
          <a:noFill/>
          <a:ln>
            <a:noFill/>
          </a:ln>
          <a:effectLst/>
          <a:extLst/>
        </p:spPr>
        <p:txBody>
          <a:bodyPr vert="horz" wrap="square" lIns="91108" tIns="45554" rIns="91108" bIns="45554" numCol="1" anchor="b" anchorCtr="0" compatLnSpc="1">
            <a:prstTxWarp prst="textNoShape">
              <a:avLst/>
            </a:prstTxWarp>
          </a:bodyPr>
          <a:lstStyle>
            <a:lvl1pPr algn="r">
              <a:defRPr sz="1200" b="1">
                <a:latin typeface="Arial" charset="0"/>
                <a:cs typeface="+mn-cs"/>
              </a:defRPr>
            </a:lvl1pPr>
          </a:lstStyle>
          <a:p>
            <a:pPr>
              <a:defRPr/>
            </a:pPr>
            <a:fld id="{66FBFAE5-1806-46C5-A0E5-36CA146BF3C6}" type="slidenum">
              <a:rPr lang="en-GB"/>
              <a:pPr>
                <a:defRPr/>
              </a:pPr>
              <a:t>‹Nr.›</a:t>
            </a:fld>
            <a:endParaRPr lang="en-GB"/>
          </a:p>
        </p:txBody>
      </p:sp>
    </p:spTree>
    <p:extLst>
      <p:ext uri="{BB962C8B-B14F-4D97-AF65-F5344CB8AC3E}">
        <p14:creationId xmlns:p14="http://schemas.microsoft.com/office/powerpoint/2010/main" val="3002390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46400" cy="496888"/>
          </a:xfrm>
          <a:prstGeom prst="rect">
            <a:avLst/>
          </a:prstGeom>
          <a:noFill/>
          <a:ln>
            <a:noFill/>
          </a:ln>
          <a:effectLst/>
          <a:extLst/>
        </p:spPr>
        <p:txBody>
          <a:bodyPr vert="horz" wrap="square" lIns="91108" tIns="45554" rIns="91108" bIns="45554" numCol="1" anchor="t" anchorCtr="0" compatLnSpc="1">
            <a:prstTxWarp prst="textNoShape">
              <a:avLst/>
            </a:prstTxWarp>
          </a:bodyPr>
          <a:lstStyle>
            <a:lvl1pPr algn="l">
              <a:defRPr sz="1200" b="1">
                <a:latin typeface="Arial" charset="0"/>
                <a:cs typeface="+mn-cs"/>
              </a:defRPr>
            </a:lvl1pPr>
          </a:lstStyle>
          <a:p>
            <a:pPr>
              <a:defRPr/>
            </a:pPr>
            <a:endParaRPr lang="en-GB"/>
          </a:p>
        </p:txBody>
      </p:sp>
      <p:sp>
        <p:nvSpPr>
          <p:cNvPr id="10243" name="Rectangle 3"/>
          <p:cNvSpPr>
            <a:spLocks noGrp="1" noChangeArrowheads="1"/>
          </p:cNvSpPr>
          <p:nvPr>
            <p:ph type="dt" idx="1"/>
          </p:nvPr>
        </p:nvSpPr>
        <p:spPr bwMode="auto">
          <a:xfrm>
            <a:off x="3851275" y="0"/>
            <a:ext cx="2946400" cy="496888"/>
          </a:xfrm>
          <a:prstGeom prst="rect">
            <a:avLst/>
          </a:prstGeom>
          <a:noFill/>
          <a:ln>
            <a:noFill/>
          </a:ln>
          <a:effectLst/>
          <a:extLst/>
        </p:spPr>
        <p:txBody>
          <a:bodyPr vert="horz" wrap="square" lIns="91108" tIns="45554" rIns="91108" bIns="45554" numCol="1" anchor="t" anchorCtr="0" compatLnSpc="1">
            <a:prstTxWarp prst="textNoShape">
              <a:avLst/>
            </a:prstTxWarp>
          </a:bodyPr>
          <a:lstStyle>
            <a:lvl1pPr algn="r">
              <a:defRPr sz="1200" b="1">
                <a:latin typeface="Arial" charset="0"/>
                <a:cs typeface="+mn-cs"/>
              </a:defRPr>
            </a:lvl1pPr>
          </a:lstStyle>
          <a:p>
            <a:pPr>
              <a:defRPr/>
            </a:pPr>
            <a:r>
              <a:rPr lang="en-GB"/>
              <a:t>03.10.2008</a:t>
            </a:r>
          </a:p>
        </p:txBody>
      </p:sp>
      <p:sp>
        <p:nvSpPr>
          <p:cNvPr id="25604" name="Rectangle 4"/>
          <p:cNvSpPr>
            <a:spLocks noGrp="1" noRot="1" noChangeAspect="1" noChangeArrowheads="1" noTextEdit="1"/>
          </p:cNvSpPr>
          <p:nvPr>
            <p:ph type="sldImg" idx="2"/>
          </p:nvPr>
        </p:nvSpPr>
        <p:spPr bwMode="auto">
          <a:xfrm>
            <a:off x="920750" y="746125"/>
            <a:ext cx="4962525" cy="3722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906463" y="4714875"/>
            <a:ext cx="4984750" cy="4465638"/>
          </a:xfrm>
          <a:prstGeom prst="rect">
            <a:avLst/>
          </a:prstGeom>
          <a:noFill/>
          <a:ln>
            <a:noFill/>
          </a:ln>
          <a:effectLst/>
          <a:extLst/>
        </p:spPr>
        <p:txBody>
          <a:bodyPr vert="horz" wrap="square" lIns="91108" tIns="45554" rIns="91108" bIns="45554" numCol="1" anchor="t" anchorCtr="0" compatLnSpc="1">
            <a:prstTxWarp prst="textNoShape">
              <a:avLst/>
            </a:prstTxWarp>
          </a:bodyPr>
          <a:lstStyle/>
          <a:p>
            <a:pPr lvl="0"/>
            <a:r>
              <a:rPr lang="en-US" noProof="0" smtClean="0"/>
              <a:t>Klicken Sie, um die Formate des Vorlagentextes zu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p>
        </p:txBody>
      </p:sp>
      <p:sp>
        <p:nvSpPr>
          <p:cNvPr id="10246" name="Rectangle 6"/>
          <p:cNvSpPr>
            <a:spLocks noGrp="1" noChangeArrowheads="1"/>
          </p:cNvSpPr>
          <p:nvPr>
            <p:ph type="ftr" sz="quarter" idx="4"/>
          </p:nvPr>
        </p:nvSpPr>
        <p:spPr bwMode="auto">
          <a:xfrm>
            <a:off x="0" y="9429750"/>
            <a:ext cx="2946400" cy="496888"/>
          </a:xfrm>
          <a:prstGeom prst="rect">
            <a:avLst/>
          </a:prstGeom>
          <a:noFill/>
          <a:ln>
            <a:noFill/>
          </a:ln>
          <a:effectLst/>
          <a:extLst/>
        </p:spPr>
        <p:txBody>
          <a:bodyPr vert="horz" wrap="square" lIns="91108" tIns="45554" rIns="91108" bIns="45554" numCol="1" anchor="b" anchorCtr="0" compatLnSpc="1">
            <a:prstTxWarp prst="textNoShape">
              <a:avLst/>
            </a:prstTxWarp>
          </a:bodyPr>
          <a:lstStyle>
            <a:lvl1pPr algn="l">
              <a:defRPr sz="1200" b="1">
                <a:latin typeface="Arial" charset="0"/>
                <a:cs typeface="+mn-cs"/>
              </a:defRPr>
            </a:lvl1pPr>
          </a:lstStyle>
          <a:p>
            <a:pPr>
              <a:defRPr/>
            </a:pPr>
            <a:endParaRPr lang="en-GB"/>
          </a:p>
        </p:txBody>
      </p:sp>
      <p:sp>
        <p:nvSpPr>
          <p:cNvPr id="10247" name="Rectangle 7"/>
          <p:cNvSpPr>
            <a:spLocks noGrp="1" noChangeArrowheads="1"/>
          </p:cNvSpPr>
          <p:nvPr>
            <p:ph type="sldNum" sz="quarter" idx="5"/>
          </p:nvPr>
        </p:nvSpPr>
        <p:spPr bwMode="auto">
          <a:xfrm>
            <a:off x="3851275" y="9429750"/>
            <a:ext cx="2946400" cy="496888"/>
          </a:xfrm>
          <a:prstGeom prst="rect">
            <a:avLst/>
          </a:prstGeom>
          <a:noFill/>
          <a:ln>
            <a:noFill/>
          </a:ln>
          <a:effectLst/>
          <a:extLst/>
        </p:spPr>
        <p:txBody>
          <a:bodyPr vert="horz" wrap="square" lIns="91108" tIns="45554" rIns="91108" bIns="45554" numCol="1" anchor="b" anchorCtr="0" compatLnSpc="1">
            <a:prstTxWarp prst="textNoShape">
              <a:avLst/>
            </a:prstTxWarp>
          </a:bodyPr>
          <a:lstStyle>
            <a:lvl1pPr algn="r">
              <a:defRPr sz="1200" b="1">
                <a:latin typeface="Arial" charset="0"/>
                <a:cs typeface="+mn-cs"/>
              </a:defRPr>
            </a:lvl1pPr>
          </a:lstStyle>
          <a:p>
            <a:pPr>
              <a:defRPr/>
            </a:pPr>
            <a:fld id="{715A98EE-F5A2-421E-B98E-42CE2E8DE672}" type="slidenum">
              <a:rPr lang="en-GB"/>
              <a:pPr>
                <a:defRPr/>
              </a:pPr>
              <a:t>‹Nr.›</a:t>
            </a:fld>
            <a:endParaRPr lang="en-GB"/>
          </a:p>
        </p:txBody>
      </p:sp>
    </p:spTree>
    <p:extLst>
      <p:ext uri="{BB962C8B-B14F-4D97-AF65-F5344CB8AC3E}">
        <p14:creationId xmlns:p14="http://schemas.microsoft.com/office/powerpoint/2010/main" val="284144674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000">
                <a:solidFill>
                  <a:schemeClr val="tx1"/>
                </a:solidFill>
                <a:latin typeface="Arial" charset="0"/>
              </a:defRPr>
            </a:lvl1pPr>
            <a:lvl2pPr marL="739458" indent="-284407" algn="ctr" eaLnBrk="0" hangingPunct="0">
              <a:defRPr sz="2000">
                <a:solidFill>
                  <a:schemeClr val="tx1"/>
                </a:solidFill>
                <a:latin typeface="Arial" charset="0"/>
              </a:defRPr>
            </a:lvl2pPr>
            <a:lvl3pPr marL="1137628" indent="-227526" algn="ctr" eaLnBrk="0" hangingPunct="0">
              <a:defRPr sz="2000">
                <a:solidFill>
                  <a:schemeClr val="tx1"/>
                </a:solidFill>
                <a:latin typeface="Arial" charset="0"/>
              </a:defRPr>
            </a:lvl3pPr>
            <a:lvl4pPr marL="1592679" indent="-227526" algn="ctr" eaLnBrk="0" hangingPunct="0">
              <a:defRPr sz="2000">
                <a:solidFill>
                  <a:schemeClr val="tx1"/>
                </a:solidFill>
                <a:latin typeface="Arial" charset="0"/>
              </a:defRPr>
            </a:lvl4pPr>
            <a:lvl5pPr marL="2047730" indent="-227526" algn="ctr" eaLnBrk="0" hangingPunct="0">
              <a:defRPr sz="2000">
                <a:solidFill>
                  <a:schemeClr val="tx1"/>
                </a:solidFill>
                <a:latin typeface="Arial" charset="0"/>
              </a:defRPr>
            </a:lvl5pPr>
            <a:lvl6pPr marL="2502781" indent="-227526" algn="ctr" eaLnBrk="0" fontAlgn="base" hangingPunct="0">
              <a:spcBef>
                <a:spcPct val="0"/>
              </a:spcBef>
              <a:spcAft>
                <a:spcPct val="0"/>
              </a:spcAft>
              <a:defRPr sz="2000">
                <a:solidFill>
                  <a:schemeClr val="tx1"/>
                </a:solidFill>
                <a:latin typeface="Arial" charset="0"/>
              </a:defRPr>
            </a:lvl6pPr>
            <a:lvl7pPr marL="2957833" indent="-227526" algn="ctr" eaLnBrk="0" fontAlgn="base" hangingPunct="0">
              <a:spcBef>
                <a:spcPct val="0"/>
              </a:spcBef>
              <a:spcAft>
                <a:spcPct val="0"/>
              </a:spcAft>
              <a:defRPr sz="2000">
                <a:solidFill>
                  <a:schemeClr val="tx1"/>
                </a:solidFill>
                <a:latin typeface="Arial" charset="0"/>
              </a:defRPr>
            </a:lvl7pPr>
            <a:lvl8pPr marL="3412884" indent="-227526" algn="ctr" eaLnBrk="0" fontAlgn="base" hangingPunct="0">
              <a:spcBef>
                <a:spcPct val="0"/>
              </a:spcBef>
              <a:spcAft>
                <a:spcPct val="0"/>
              </a:spcAft>
              <a:defRPr sz="2000">
                <a:solidFill>
                  <a:schemeClr val="tx1"/>
                </a:solidFill>
                <a:latin typeface="Arial" charset="0"/>
              </a:defRPr>
            </a:lvl8pPr>
            <a:lvl9pPr marL="3867935" indent="-227526" algn="ctr" eaLnBrk="0" fontAlgn="base" hangingPunct="0">
              <a:spcBef>
                <a:spcPct val="0"/>
              </a:spcBef>
              <a:spcAft>
                <a:spcPct val="0"/>
              </a:spcAft>
              <a:defRPr sz="2000">
                <a:solidFill>
                  <a:schemeClr val="tx1"/>
                </a:solidFill>
                <a:latin typeface="Arial" charset="0"/>
              </a:defRPr>
            </a:lvl9pPr>
          </a:lstStyle>
          <a:p>
            <a:pPr algn="r" eaLnBrk="1" hangingPunct="1">
              <a:defRPr/>
            </a:pPr>
            <a:r>
              <a:rPr lang="en-GB" sz="1200"/>
              <a:t>03.10.2008</a:t>
            </a:r>
          </a:p>
        </p:txBody>
      </p:sp>
      <p:sp>
        <p:nvSpPr>
          <p:cNvPr id="27651"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000">
                <a:solidFill>
                  <a:schemeClr val="tx1"/>
                </a:solidFill>
                <a:latin typeface="Arial" charset="0"/>
              </a:defRPr>
            </a:lvl1pPr>
            <a:lvl2pPr marL="739458" indent="-284407" algn="ctr" eaLnBrk="0" hangingPunct="0">
              <a:defRPr sz="2000">
                <a:solidFill>
                  <a:schemeClr val="tx1"/>
                </a:solidFill>
                <a:latin typeface="Arial" charset="0"/>
              </a:defRPr>
            </a:lvl2pPr>
            <a:lvl3pPr marL="1137628" indent="-227526" algn="ctr" eaLnBrk="0" hangingPunct="0">
              <a:defRPr sz="2000">
                <a:solidFill>
                  <a:schemeClr val="tx1"/>
                </a:solidFill>
                <a:latin typeface="Arial" charset="0"/>
              </a:defRPr>
            </a:lvl3pPr>
            <a:lvl4pPr marL="1592679" indent="-227526" algn="ctr" eaLnBrk="0" hangingPunct="0">
              <a:defRPr sz="2000">
                <a:solidFill>
                  <a:schemeClr val="tx1"/>
                </a:solidFill>
                <a:latin typeface="Arial" charset="0"/>
              </a:defRPr>
            </a:lvl4pPr>
            <a:lvl5pPr marL="2047730" indent="-227526" algn="ctr" eaLnBrk="0" hangingPunct="0">
              <a:defRPr sz="2000">
                <a:solidFill>
                  <a:schemeClr val="tx1"/>
                </a:solidFill>
                <a:latin typeface="Arial" charset="0"/>
              </a:defRPr>
            </a:lvl5pPr>
            <a:lvl6pPr marL="2502781" indent="-227526" algn="ctr" eaLnBrk="0" fontAlgn="base" hangingPunct="0">
              <a:spcBef>
                <a:spcPct val="0"/>
              </a:spcBef>
              <a:spcAft>
                <a:spcPct val="0"/>
              </a:spcAft>
              <a:defRPr sz="2000">
                <a:solidFill>
                  <a:schemeClr val="tx1"/>
                </a:solidFill>
                <a:latin typeface="Arial" charset="0"/>
              </a:defRPr>
            </a:lvl6pPr>
            <a:lvl7pPr marL="2957833" indent="-227526" algn="ctr" eaLnBrk="0" fontAlgn="base" hangingPunct="0">
              <a:spcBef>
                <a:spcPct val="0"/>
              </a:spcBef>
              <a:spcAft>
                <a:spcPct val="0"/>
              </a:spcAft>
              <a:defRPr sz="2000">
                <a:solidFill>
                  <a:schemeClr val="tx1"/>
                </a:solidFill>
                <a:latin typeface="Arial" charset="0"/>
              </a:defRPr>
            </a:lvl7pPr>
            <a:lvl8pPr marL="3412884" indent="-227526" algn="ctr" eaLnBrk="0" fontAlgn="base" hangingPunct="0">
              <a:spcBef>
                <a:spcPct val="0"/>
              </a:spcBef>
              <a:spcAft>
                <a:spcPct val="0"/>
              </a:spcAft>
              <a:defRPr sz="2000">
                <a:solidFill>
                  <a:schemeClr val="tx1"/>
                </a:solidFill>
                <a:latin typeface="Arial" charset="0"/>
              </a:defRPr>
            </a:lvl8pPr>
            <a:lvl9pPr marL="3867935" indent="-227526" algn="ctr" eaLnBrk="0" fontAlgn="base" hangingPunct="0">
              <a:spcBef>
                <a:spcPct val="0"/>
              </a:spcBef>
              <a:spcAft>
                <a:spcPct val="0"/>
              </a:spcAft>
              <a:defRPr sz="2000">
                <a:solidFill>
                  <a:schemeClr val="tx1"/>
                </a:solidFill>
                <a:latin typeface="Arial" charset="0"/>
              </a:defRPr>
            </a:lvl9pPr>
          </a:lstStyle>
          <a:p>
            <a:pPr algn="r" eaLnBrk="1" hangingPunct="1">
              <a:defRPr/>
            </a:pPr>
            <a:fld id="{52623496-BE35-43A5-8A67-2C46E551DA51}" type="slidenum">
              <a:rPr lang="en-GB" sz="1200"/>
              <a:pPr algn="r" eaLnBrk="1" hangingPunct="1">
                <a:defRPr/>
              </a:pPr>
              <a:t>1</a:t>
            </a:fld>
            <a:endParaRPr lang="en-GB" sz="1200"/>
          </a:p>
        </p:txBody>
      </p:sp>
      <p:sp>
        <p:nvSpPr>
          <p:cNvPr id="26628" name="Rectangle 2"/>
          <p:cNvSpPr>
            <a:spLocks noGrp="1" noRot="1" noChangeAspect="1" noChangeArrowheads="1" noTextEdit="1"/>
          </p:cNvSpPr>
          <p:nvPr>
            <p:ph type="sldImg"/>
          </p:nvPr>
        </p:nvSpPr>
        <p:spPr>
          <a:xfrm>
            <a:off x="922338" y="746125"/>
            <a:ext cx="4959350" cy="3721100"/>
          </a:xfrm>
          <a:ln/>
        </p:spPr>
      </p:sp>
      <p:sp>
        <p:nvSpPr>
          <p:cNvPr id="26629" name="Rectangle 3"/>
          <p:cNvSpPr>
            <a:spLocks noGrp="1" noChangeArrowheads="1"/>
          </p:cNvSpPr>
          <p:nvPr>
            <p:ph type="body" idx="1"/>
          </p:nvPr>
        </p:nvSpPr>
        <p:spPr>
          <a:xfrm>
            <a:off x="904875" y="4718050"/>
            <a:ext cx="5062538" cy="4465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lienbildplatzhalter 1"/>
          <p:cNvSpPr>
            <a:spLocks noGrp="1" noRot="1" noChangeAspect="1" noTextEdit="1"/>
          </p:cNvSpPr>
          <p:nvPr>
            <p:ph type="sldImg"/>
          </p:nvPr>
        </p:nvSpPr>
        <p:spPr>
          <a:ln/>
        </p:spPr>
      </p:sp>
      <p:sp>
        <p:nvSpPr>
          <p:cNvPr id="27651"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p>
        </p:txBody>
      </p:sp>
      <p:sp>
        <p:nvSpPr>
          <p:cNvPr id="28676" name="Datumsplatzhalter 3"/>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000">
                <a:solidFill>
                  <a:schemeClr val="tx1"/>
                </a:solidFill>
                <a:latin typeface="Arial" charset="0"/>
              </a:defRPr>
            </a:lvl1pPr>
            <a:lvl2pPr marL="739458" indent="-284407" algn="ctr" eaLnBrk="0" hangingPunct="0">
              <a:defRPr sz="2000">
                <a:solidFill>
                  <a:schemeClr val="tx1"/>
                </a:solidFill>
                <a:latin typeface="Arial" charset="0"/>
              </a:defRPr>
            </a:lvl2pPr>
            <a:lvl3pPr marL="1137628" indent="-227526" algn="ctr" eaLnBrk="0" hangingPunct="0">
              <a:defRPr sz="2000">
                <a:solidFill>
                  <a:schemeClr val="tx1"/>
                </a:solidFill>
                <a:latin typeface="Arial" charset="0"/>
              </a:defRPr>
            </a:lvl3pPr>
            <a:lvl4pPr marL="1592679" indent="-227526" algn="ctr" eaLnBrk="0" hangingPunct="0">
              <a:defRPr sz="2000">
                <a:solidFill>
                  <a:schemeClr val="tx1"/>
                </a:solidFill>
                <a:latin typeface="Arial" charset="0"/>
              </a:defRPr>
            </a:lvl4pPr>
            <a:lvl5pPr marL="2047730" indent="-227526" algn="ctr" eaLnBrk="0" hangingPunct="0">
              <a:defRPr sz="2000">
                <a:solidFill>
                  <a:schemeClr val="tx1"/>
                </a:solidFill>
                <a:latin typeface="Arial" charset="0"/>
              </a:defRPr>
            </a:lvl5pPr>
            <a:lvl6pPr marL="2502781" indent="-227526" algn="ctr" eaLnBrk="0" fontAlgn="base" hangingPunct="0">
              <a:spcBef>
                <a:spcPct val="0"/>
              </a:spcBef>
              <a:spcAft>
                <a:spcPct val="0"/>
              </a:spcAft>
              <a:defRPr sz="2000">
                <a:solidFill>
                  <a:schemeClr val="tx1"/>
                </a:solidFill>
                <a:latin typeface="Arial" charset="0"/>
              </a:defRPr>
            </a:lvl6pPr>
            <a:lvl7pPr marL="2957833" indent="-227526" algn="ctr" eaLnBrk="0" fontAlgn="base" hangingPunct="0">
              <a:spcBef>
                <a:spcPct val="0"/>
              </a:spcBef>
              <a:spcAft>
                <a:spcPct val="0"/>
              </a:spcAft>
              <a:defRPr sz="2000">
                <a:solidFill>
                  <a:schemeClr val="tx1"/>
                </a:solidFill>
                <a:latin typeface="Arial" charset="0"/>
              </a:defRPr>
            </a:lvl7pPr>
            <a:lvl8pPr marL="3412884" indent="-227526" algn="ctr" eaLnBrk="0" fontAlgn="base" hangingPunct="0">
              <a:spcBef>
                <a:spcPct val="0"/>
              </a:spcBef>
              <a:spcAft>
                <a:spcPct val="0"/>
              </a:spcAft>
              <a:defRPr sz="2000">
                <a:solidFill>
                  <a:schemeClr val="tx1"/>
                </a:solidFill>
                <a:latin typeface="Arial" charset="0"/>
              </a:defRPr>
            </a:lvl8pPr>
            <a:lvl9pPr marL="3867935" indent="-227526" algn="ctr" eaLnBrk="0" fontAlgn="base" hangingPunct="0">
              <a:spcBef>
                <a:spcPct val="0"/>
              </a:spcBef>
              <a:spcAft>
                <a:spcPct val="0"/>
              </a:spcAft>
              <a:defRPr sz="2000">
                <a:solidFill>
                  <a:schemeClr val="tx1"/>
                </a:solidFill>
                <a:latin typeface="Arial" charset="0"/>
              </a:defRPr>
            </a:lvl9pPr>
          </a:lstStyle>
          <a:p>
            <a:pPr algn="r" eaLnBrk="1" hangingPunct="1">
              <a:defRPr/>
            </a:pPr>
            <a:r>
              <a:rPr lang="en-GB" sz="1200"/>
              <a:t>03.10.2008</a:t>
            </a:r>
          </a:p>
        </p:txBody>
      </p:sp>
      <p:sp>
        <p:nvSpPr>
          <p:cNvPr id="28677" name="Foliennummernplatzhalt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000">
                <a:solidFill>
                  <a:schemeClr val="tx1"/>
                </a:solidFill>
                <a:latin typeface="Arial" charset="0"/>
              </a:defRPr>
            </a:lvl1pPr>
            <a:lvl2pPr marL="739458" indent="-284407" algn="ctr" eaLnBrk="0" hangingPunct="0">
              <a:defRPr sz="2000">
                <a:solidFill>
                  <a:schemeClr val="tx1"/>
                </a:solidFill>
                <a:latin typeface="Arial" charset="0"/>
              </a:defRPr>
            </a:lvl2pPr>
            <a:lvl3pPr marL="1137628" indent="-227526" algn="ctr" eaLnBrk="0" hangingPunct="0">
              <a:defRPr sz="2000">
                <a:solidFill>
                  <a:schemeClr val="tx1"/>
                </a:solidFill>
                <a:latin typeface="Arial" charset="0"/>
              </a:defRPr>
            </a:lvl3pPr>
            <a:lvl4pPr marL="1592679" indent="-227526" algn="ctr" eaLnBrk="0" hangingPunct="0">
              <a:defRPr sz="2000">
                <a:solidFill>
                  <a:schemeClr val="tx1"/>
                </a:solidFill>
                <a:latin typeface="Arial" charset="0"/>
              </a:defRPr>
            </a:lvl4pPr>
            <a:lvl5pPr marL="2047730" indent="-227526" algn="ctr" eaLnBrk="0" hangingPunct="0">
              <a:defRPr sz="2000">
                <a:solidFill>
                  <a:schemeClr val="tx1"/>
                </a:solidFill>
                <a:latin typeface="Arial" charset="0"/>
              </a:defRPr>
            </a:lvl5pPr>
            <a:lvl6pPr marL="2502781" indent="-227526" algn="ctr" eaLnBrk="0" fontAlgn="base" hangingPunct="0">
              <a:spcBef>
                <a:spcPct val="0"/>
              </a:spcBef>
              <a:spcAft>
                <a:spcPct val="0"/>
              </a:spcAft>
              <a:defRPr sz="2000">
                <a:solidFill>
                  <a:schemeClr val="tx1"/>
                </a:solidFill>
                <a:latin typeface="Arial" charset="0"/>
              </a:defRPr>
            </a:lvl6pPr>
            <a:lvl7pPr marL="2957833" indent="-227526" algn="ctr" eaLnBrk="0" fontAlgn="base" hangingPunct="0">
              <a:spcBef>
                <a:spcPct val="0"/>
              </a:spcBef>
              <a:spcAft>
                <a:spcPct val="0"/>
              </a:spcAft>
              <a:defRPr sz="2000">
                <a:solidFill>
                  <a:schemeClr val="tx1"/>
                </a:solidFill>
                <a:latin typeface="Arial" charset="0"/>
              </a:defRPr>
            </a:lvl7pPr>
            <a:lvl8pPr marL="3412884" indent="-227526" algn="ctr" eaLnBrk="0" fontAlgn="base" hangingPunct="0">
              <a:spcBef>
                <a:spcPct val="0"/>
              </a:spcBef>
              <a:spcAft>
                <a:spcPct val="0"/>
              </a:spcAft>
              <a:defRPr sz="2000">
                <a:solidFill>
                  <a:schemeClr val="tx1"/>
                </a:solidFill>
                <a:latin typeface="Arial" charset="0"/>
              </a:defRPr>
            </a:lvl8pPr>
            <a:lvl9pPr marL="3867935" indent="-227526" algn="ctr" eaLnBrk="0" fontAlgn="base" hangingPunct="0">
              <a:spcBef>
                <a:spcPct val="0"/>
              </a:spcBef>
              <a:spcAft>
                <a:spcPct val="0"/>
              </a:spcAft>
              <a:defRPr sz="2000">
                <a:solidFill>
                  <a:schemeClr val="tx1"/>
                </a:solidFill>
                <a:latin typeface="Arial" charset="0"/>
              </a:defRPr>
            </a:lvl9pPr>
          </a:lstStyle>
          <a:p>
            <a:pPr algn="r" eaLnBrk="1" hangingPunct="1">
              <a:defRPr/>
            </a:pPr>
            <a:fld id="{70C0C7E7-8C64-487A-9BF1-E522EF3367A9}" type="slidenum">
              <a:rPr lang="en-GB" sz="1200"/>
              <a:pPr algn="r" eaLnBrk="1" hangingPunct="1">
                <a:defRPr/>
              </a:pPr>
              <a:t>16</a:t>
            </a:fld>
            <a:endParaRPr lang="en-GB"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6630988" y="0"/>
            <a:ext cx="330200" cy="685800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de-DE" altLang="de-DE" smtClean="0"/>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784"/>
          <a:stretch>
            <a:fillRect/>
          </a:stretch>
        </p:blipFill>
        <p:spPr bwMode="auto">
          <a:xfrm>
            <a:off x="0" y="3081338"/>
            <a:ext cx="696595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userDrawn="1"/>
        </p:nvSpPr>
        <p:spPr bwMode="auto">
          <a:xfrm>
            <a:off x="6948488" y="0"/>
            <a:ext cx="2195512" cy="685800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de-DE" altLang="de-DE" smtClean="0"/>
          </a:p>
        </p:txBody>
      </p:sp>
      <p:sp>
        <p:nvSpPr>
          <p:cNvPr id="7" name="Rechteck 6"/>
          <p:cNvSpPr>
            <a:spLocks noChangeArrowheads="1"/>
          </p:cNvSpPr>
          <p:nvPr userDrawn="1"/>
        </p:nvSpPr>
        <p:spPr bwMode="auto">
          <a:xfrm>
            <a:off x="2798488" y="4141253"/>
            <a:ext cx="4163494" cy="72000"/>
          </a:xfrm>
          <a:prstGeom prst="rect">
            <a:avLst/>
          </a:prstGeom>
          <a:gradFill flip="none" rotWithShape="1">
            <a:gsLst>
              <a:gs pos="92000">
                <a:schemeClr val="bg1"/>
              </a:gs>
              <a:gs pos="100000">
                <a:schemeClr val="bg1">
                  <a:alpha val="19000"/>
                </a:schemeClr>
              </a:gs>
            </a:gsLst>
            <a:lin ang="0" scaled="1"/>
            <a:tileRect/>
          </a:gradFill>
          <a:ln>
            <a:noFill/>
          </a:ln>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defRPr/>
            </a:pPr>
            <a:endParaRPr lang="de-DE" altLang="de-DE" smtClean="0"/>
          </a:p>
        </p:txBody>
      </p:sp>
      <p:sp>
        <p:nvSpPr>
          <p:cNvPr id="8" name="Rechteck 7"/>
          <p:cNvSpPr>
            <a:spLocks noChangeArrowheads="1"/>
          </p:cNvSpPr>
          <p:nvPr userDrawn="1"/>
        </p:nvSpPr>
        <p:spPr bwMode="auto">
          <a:xfrm rot="16200000">
            <a:off x="1358106" y="4453732"/>
            <a:ext cx="2879725" cy="71438"/>
          </a:xfrm>
          <a:prstGeom prst="rect">
            <a:avLst/>
          </a:prstGeom>
          <a:solidFill>
            <a:schemeClr val="bg1"/>
          </a:solidFill>
          <a:ln>
            <a:noFill/>
          </a:ln>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defRPr/>
            </a:pPr>
            <a:endParaRPr lang="de-DE" altLang="de-DE" smtClean="0"/>
          </a:p>
        </p:txBody>
      </p:sp>
      <p:sp>
        <p:nvSpPr>
          <p:cNvPr id="9" name="Rechteck 8"/>
          <p:cNvSpPr>
            <a:spLocks noChangeArrowheads="1"/>
          </p:cNvSpPr>
          <p:nvPr userDrawn="1"/>
        </p:nvSpPr>
        <p:spPr bwMode="auto">
          <a:xfrm rot="16200000">
            <a:off x="3534569" y="5026819"/>
            <a:ext cx="1800225" cy="71437"/>
          </a:xfrm>
          <a:prstGeom prst="rect">
            <a:avLst/>
          </a:prstGeom>
          <a:solidFill>
            <a:schemeClr val="bg1"/>
          </a:solidFill>
          <a:ln>
            <a:noFill/>
          </a:ln>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defRPr/>
            </a:pPr>
            <a:endParaRPr lang="de-DE" altLang="de-DE" smtClean="0"/>
          </a:p>
        </p:txBody>
      </p:sp>
      <p:grpSp>
        <p:nvGrpSpPr>
          <p:cNvPr id="10" name="Gruppieren 11"/>
          <p:cNvGrpSpPr>
            <a:grpSpLocks/>
          </p:cNvGrpSpPr>
          <p:nvPr userDrawn="1"/>
        </p:nvGrpSpPr>
        <p:grpSpPr bwMode="auto">
          <a:xfrm>
            <a:off x="6630988" y="3081338"/>
            <a:ext cx="2513012" cy="2832100"/>
            <a:chOff x="6630988" y="3082131"/>
            <a:chExt cx="2513012" cy="2831524"/>
          </a:xfrm>
        </p:grpSpPr>
        <p:sp>
          <p:nvSpPr>
            <p:cNvPr id="11" name="Line 5"/>
            <p:cNvSpPr>
              <a:spLocks noChangeShapeType="1"/>
            </p:cNvSpPr>
            <p:nvPr userDrawn="1"/>
          </p:nvSpPr>
          <p:spPr bwMode="auto">
            <a:xfrm>
              <a:off x="6630988" y="3243932"/>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2" name="Line 6"/>
            <p:cNvSpPr>
              <a:spLocks noChangeShapeType="1"/>
            </p:cNvSpPr>
            <p:nvPr userDrawn="1"/>
          </p:nvSpPr>
          <p:spPr bwMode="auto">
            <a:xfrm>
              <a:off x="6630988" y="3324833"/>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3" name="Line 37"/>
            <p:cNvSpPr>
              <a:spLocks noChangeShapeType="1"/>
            </p:cNvSpPr>
            <p:nvPr userDrawn="1"/>
          </p:nvSpPr>
          <p:spPr bwMode="auto">
            <a:xfrm>
              <a:off x="6630988" y="3082131"/>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4" name="Line 38"/>
            <p:cNvSpPr>
              <a:spLocks noChangeShapeType="1"/>
            </p:cNvSpPr>
            <p:nvPr userDrawn="1"/>
          </p:nvSpPr>
          <p:spPr bwMode="auto">
            <a:xfrm>
              <a:off x="6630988" y="3163032"/>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5" name="Line 5"/>
            <p:cNvSpPr>
              <a:spLocks noChangeShapeType="1"/>
            </p:cNvSpPr>
            <p:nvPr userDrawn="1"/>
          </p:nvSpPr>
          <p:spPr bwMode="auto">
            <a:xfrm>
              <a:off x="6630988" y="3648436"/>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6" name="Line 6"/>
            <p:cNvSpPr>
              <a:spLocks noChangeShapeType="1"/>
            </p:cNvSpPr>
            <p:nvPr userDrawn="1"/>
          </p:nvSpPr>
          <p:spPr bwMode="auto">
            <a:xfrm>
              <a:off x="6630988" y="3729337"/>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 name="Line 36"/>
            <p:cNvSpPr>
              <a:spLocks noChangeShapeType="1"/>
            </p:cNvSpPr>
            <p:nvPr userDrawn="1"/>
          </p:nvSpPr>
          <p:spPr bwMode="auto">
            <a:xfrm>
              <a:off x="6630988" y="3405734"/>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8" name="Line 37"/>
            <p:cNvSpPr>
              <a:spLocks noChangeShapeType="1"/>
            </p:cNvSpPr>
            <p:nvPr userDrawn="1"/>
          </p:nvSpPr>
          <p:spPr bwMode="auto">
            <a:xfrm>
              <a:off x="6630988" y="3486634"/>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 name="Line 38"/>
            <p:cNvSpPr>
              <a:spLocks noChangeShapeType="1"/>
            </p:cNvSpPr>
            <p:nvPr userDrawn="1"/>
          </p:nvSpPr>
          <p:spPr bwMode="auto">
            <a:xfrm>
              <a:off x="6630988" y="3567535"/>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 name="Line 5"/>
            <p:cNvSpPr>
              <a:spLocks noChangeShapeType="1"/>
            </p:cNvSpPr>
            <p:nvPr userDrawn="1"/>
          </p:nvSpPr>
          <p:spPr bwMode="auto">
            <a:xfrm>
              <a:off x="6630988" y="4052939"/>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 name="Line 6"/>
            <p:cNvSpPr>
              <a:spLocks noChangeShapeType="1"/>
            </p:cNvSpPr>
            <p:nvPr userDrawn="1"/>
          </p:nvSpPr>
          <p:spPr bwMode="auto">
            <a:xfrm>
              <a:off x="6630988" y="4133840"/>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 name="Line 36"/>
            <p:cNvSpPr>
              <a:spLocks noChangeShapeType="1"/>
            </p:cNvSpPr>
            <p:nvPr userDrawn="1"/>
          </p:nvSpPr>
          <p:spPr bwMode="auto">
            <a:xfrm>
              <a:off x="6630988" y="3810237"/>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3" name="Line 37"/>
            <p:cNvSpPr>
              <a:spLocks noChangeShapeType="1"/>
            </p:cNvSpPr>
            <p:nvPr userDrawn="1"/>
          </p:nvSpPr>
          <p:spPr bwMode="auto">
            <a:xfrm>
              <a:off x="6630988" y="3891138"/>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4" name="Line 38"/>
            <p:cNvSpPr>
              <a:spLocks noChangeShapeType="1"/>
            </p:cNvSpPr>
            <p:nvPr userDrawn="1"/>
          </p:nvSpPr>
          <p:spPr bwMode="auto">
            <a:xfrm>
              <a:off x="6630988" y="3972039"/>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5" name="Line 5"/>
            <p:cNvSpPr>
              <a:spLocks noChangeShapeType="1"/>
            </p:cNvSpPr>
            <p:nvPr userDrawn="1"/>
          </p:nvSpPr>
          <p:spPr bwMode="auto">
            <a:xfrm>
              <a:off x="6630988" y="4457443"/>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6" name="Line 6"/>
            <p:cNvSpPr>
              <a:spLocks noChangeShapeType="1"/>
            </p:cNvSpPr>
            <p:nvPr userDrawn="1"/>
          </p:nvSpPr>
          <p:spPr bwMode="auto">
            <a:xfrm>
              <a:off x="6630988" y="4538343"/>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7" name="Line 36"/>
            <p:cNvSpPr>
              <a:spLocks noChangeShapeType="1"/>
            </p:cNvSpPr>
            <p:nvPr userDrawn="1"/>
          </p:nvSpPr>
          <p:spPr bwMode="auto">
            <a:xfrm>
              <a:off x="6630988" y="4214741"/>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8" name="Line 37"/>
            <p:cNvSpPr>
              <a:spLocks noChangeShapeType="1"/>
            </p:cNvSpPr>
            <p:nvPr userDrawn="1"/>
          </p:nvSpPr>
          <p:spPr bwMode="auto">
            <a:xfrm>
              <a:off x="6630988" y="4295641"/>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9" name="Line 38"/>
            <p:cNvSpPr>
              <a:spLocks noChangeShapeType="1"/>
            </p:cNvSpPr>
            <p:nvPr userDrawn="1"/>
          </p:nvSpPr>
          <p:spPr bwMode="auto">
            <a:xfrm>
              <a:off x="6630988" y="4376542"/>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0" name="Line 5"/>
            <p:cNvSpPr>
              <a:spLocks noChangeShapeType="1"/>
            </p:cNvSpPr>
            <p:nvPr userDrawn="1"/>
          </p:nvSpPr>
          <p:spPr bwMode="auto">
            <a:xfrm>
              <a:off x="6630988" y="4861946"/>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1" name="Line 6"/>
            <p:cNvSpPr>
              <a:spLocks noChangeShapeType="1"/>
            </p:cNvSpPr>
            <p:nvPr userDrawn="1"/>
          </p:nvSpPr>
          <p:spPr bwMode="auto">
            <a:xfrm>
              <a:off x="6630988" y="4942847"/>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2" name="Line 36"/>
            <p:cNvSpPr>
              <a:spLocks noChangeShapeType="1"/>
            </p:cNvSpPr>
            <p:nvPr userDrawn="1"/>
          </p:nvSpPr>
          <p:spPr bwMode="auto">
            <a:xfrm>
              <a:off x="6630988" y="4619244"/>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3" name="Line 37"/>
            <p:cNvSpPr>
              <a:spLocks noChangeShapeType="1"/>
            </p:cNvSpPr>
            <p:nvPr userDrawn="1"/>
          </p:nvSpPr>
          <p:spPr bwMode="auto">
            <a:xfrm>
              <a:off x="6630988" y="4700145"/>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4" name="Line 5"/>
            <p:cNvSpPr>
              <a:spLocks noChangeShapeType="1"/>
            </p:cNvSpPr>
            <p:nvPr userDrawn="1"/>
          </p:nvSpPr>
          <p:spPr bwMode="auto">
            <a:xfrm>
              <a:off x="6630988" y="5266450"/>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5" name="Line 6"/>
            <p:cNvSpPr>
              <a:spLocks noChangeShapeType="1"/>
            </p:cNvSpPr>
            <p:nvPr userDrawn="1"/>
          </p:nvSpPr>
          <p:spPr bwMode="auto">
            <a:xfrm>
              <a:off x="6630988" y="5347350"/>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6" name="Line 36"/>
            <p:cNvSpPr>
              <a:spLocks noChangeShapeType="1"/>
            </p:cNvSpPr>
            <p:nvPr userDrawn="1"/>
          </p:nvSpPr>
          <p:spPr bwMode="auto">
            <a:xfrm>
              <a:off x="6630988" y="5023748"/>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7" name="Line 37"/>
            <p:cNvSpPr>
              <a:spLocks noChangeShapeType="1"/>
            </p:cNvSpPr>
            <p:nvPr userDrawn="1"/>
          </p:nvSpPr>
          <p:spPr bwMode="auto">
            <a:xfrm>
              <a:off x="6630988" y="5104648"/>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8" name="Line 5"/>
            <p:cNvSpPr>
              <a:spLocks noChangeShapeType="1"/>
            </p:cNvSpPr>
            <p:nvPr userDrawn="1"/>
          </p:nvSpPr>
          <p:spPr bwMode="auto">
            <a:xfrm>
              <a:off x="6630988" y="5670953"/>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9" name="Line 6"/>
            <p:cNvSpPr>
              <a:spLocks noChangeShapeType="1"/>
            </p:cNvSpPr>
            <p:nvPr userDrawn="1"/>
          </p:nvSpPr>
          <p:spPr bwMode="auto">
            <a:xfrm>
              <a:off x="6630988" y="5751854"/>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0" name="Line 36"/>
            <p:cNvSpPr>
              <a:spLocks noChangeShapeType="1"/>
            </p:cNvSpPr>
            <p:nvPr userDrawn="1"/>
          </p:nvSpPr>
          <p:spPr bwMode="auto">
            <a:xfrm>
              <a:off x="6630988" y="5428251"/>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1" name="Line 37"/>
            <p:cNvSpPr>
              <a:spLocks noChangeShapeType="1"/>
            </p:cNvSpPr>
            <p:nvPr userDrawn="1"/>
          </p:nvSpPr>
          <p:spPr bwMode="auto">
            <a:xfrm>
              <a:off x="6630988" y="5509152"/>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2" name="Line 38"/>
            <p:cNvSpPr>
              <a:spLocks noChangeShapeType="1"/>
            </p:cNvSpPr>
            <p:nvPr userDrawn="1"/>
          </p:nvSpPr>
          <p:spPr bwMode="auto">
            <a:xfrm>
              <a:off x="6630988" y="5590052"/>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3" name="Line 36"/>
            <p:cNvSpPr>
              <a:spLocks noChangeShapeType="1"/>
            </p:cNvSpPr>
            <p:nvPr userDrawn="1"/>
          </p:nvSpPr>
          <p:spPr bwMode="auto">
            <a:xfrm>
              <a:off x="6630988" y="5832754"/>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4" name="Line 37"/>
            <p:cNvSpPr>
              <a:spLocks noChangeShapeType="1"/>
            </p:cNvSpPr>
            <p:nvPr userDrawn="1"/>
          </p:nvSpPr>
          <p:spPr bwMode="auto">
            <a:xfrm>
              <a:off x="6630988" y="5913655"/>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5" name="Line 38"/>
            <p:cNvSpPr>
              <a:spLocks noChangeShapeType="1"/>
            </p:cNvSpPr>
            <p:nvPr userDrawn="1"/>
          </p:nvSpPr>
          <p:spPr bwMode="auto">
            <a:xfrm>
              <a:off x="6630988" y="4781045"/>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6" name="Line 38"/>
            <p:cNvSpPr>
              <a:spLocks noChangeShapeType="1"/>
            </p:cNvSpPr>
            <p:nvPr userDrawn="1"/>
          </p:nvSpPr>
          <p:spPr bwMode="auto">
            <a:xfrm>
              <a:off x="6630988" y="5185549"/>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grpSp>
      <p:pic>
        <p:nvPicPr>
          <p:cNvPr id="47" name="Picture 178" descr="Aerospace4c"/>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72338" y="469900"/>
            <a:ext cx="1331912"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32"/>
          <p:cNvSpPr txBox="1">
            <a:spLocks noChangeArrowheads="1"/>
          </p:cNvSpPr>
          <p:nvPr userDrawn="1"/>
        </p:nvSpPr>
        <p:spPr bwMode="auto">
          <a:xfrm>
            <a:off x="4972050" y="6577013"/>
            <a:ext cx="156051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baseline="-25000">
                <a:solidFill>
                  <a:schemeClr val="tx1"/>
                </a:solidFill>
                <a:latin typeface="Arial" charset="0"/>
              </a:defRPr>
            </a:lvl1pPr>
            <a:lvl2pPr marL="742950" indent="-285750" eaLnBrk="0" hangingPunct="0">
              <a:defRPr sz="2000" b="1" baseline="-25000">
                <a:solidFill>
                  <a:schemeClr val="tx1"/>
                </a:solidFill>
                <a:latin typeface="Arial" charset="0"/>
              </a:defRPr>
            </a:lvl2pPr>
            <a:lvl3pPr marL="1143000" indent="-228600" eaLnBrk="0" hangingPunct="0">
              <a:defRPr sz="2000" b="1" baseline="-25000">
                <a:solidFill>
                  <a:schemeClr val="tx1"/>
                </a:solidFill>
                <a:latin typeface="Arial" charset="0"/>
              </a:defRPr>
            </a:lvl3pPr>
            <a:lvl4pPr marL="1600200" indent="-228600" eaLnBrk="0" hangingPunct="0">
              <a:defRPr sz="2000" b="1" baseline="-25000">
                <a:solidFill>
                  <a:schemeClr val="tx1"/>
                </a:solidFill>
                <a:latin typeface="Arial" charset="0"/>
              </a:defRPr>
            </a:lvl4pPr>
            <a:lvl5pPr marL="2057400" indent="-228600" eaLnBrk="0" hangingPunct="0">
              <a:defRPr sz="2000" b="1" baseline="-25000">
                <a:solidFill>
                  <a:schemeClr val="tx1"/>
                </a:solidFill>
                <a:latin typeface="Arial" charset="0"/>
              </a:defRPr>
            </a:lvl5pPr>
            <a:lvl6pPr marL="2514600" indent="-228600" algn="ctr" eaLnBrk="0" fontAlgn="base" hangingPunct="0">
              <a:spcBef>
                <a:spcPct val="0"/>
              </a:spcBef>
              <a:spcAft>
                <a:spcPct val="0"/>
              </a:spcAft>
              <a:defRPr sz="2000" b="1" baseline="-25000">
                <a:solidFill>
                  <a:schemeClr val="tx1"/>
                </a:solidFill>
                <a:latin typeface="Arial" charset="0"/>
              </a:defRPr>
            </a:lvl6pPr>
            <a:lvl7pPr marL="2971800" indent="-228600" algn="ctr" eaLnBrk="0" fontAlgn="base" hangingPunct="0">
              <a:spcBef>
                <a:spcPct val="0"/>
              </a:spcBef>
              <a:spcAft>
                <a:spcPct val="0"/>
              </a:spcAft>
              <a:defRPr sz="2000" b="1" baseline="-25000">
                <a:solidFill>
                  <a:schemeClr val="tx1"/>
                </a:solidFill>
                <a:latin typeface="Arial" charset="0"/>
              </a:defRPr>
            </a:lvl7pPr>
            <a:lvl8pPr marL="3429000" indent="-228600" algn="ctr" eaLnBrk="0" fontAlgn="base" hangingPunct="0">
              <a:spcBef>
                <a:spcPct val="0"/>
              </a:spcBef>
              <a:spcAft>
                <a:spcPct val="0"/>
              </a:spcAft>
              <a:defRPr sz="2000" b="1" baseline="-25000">
                <a:solidFill>
                  <a:schemeClr val="tx1"/>
                </a:solidFill>
                <a:latin typeface="Arial" charset="0"/>
              </a:defRPr>
            </a:lvl8pPr>
            <a:lvl9pPr marL="3886200" indent="-228600" algn="ctr" eaLnBrk="0" fontAlgn="base" hangingPunct="0">
              <a:spcBef>
                <a:spcPct val="0"/>
              </a:spcBef>
              <a:spcAft>
                <a:spcPct val="0"/>
              </a:spcAft>
              <a:defRPr sz="2000" b="1" baseline="-25000">
                <a:solidFill>
                  <a:schemeClr val="tx1"/>
                </a:solidFill>
                <a:latin typeface="Arial" charset="0"/>
              </a:defRPr>
            </a:lvl9pPr>
          </a:lstStyle>
          <a:p>
            <a:pPr algn="r" eaLnBrk="1" hangingPunct="1">
              <a:defRPr/>
            </a:pPr>
            <a:r>
              <a:rPr lang="de-DE" sz="800" baseline="0" dirty="0" smtClean="0">
                <a:solidFill>
                  <a:srgbClr val="5A91CD"/>
                </a:solidFill>
                <a:latin typeface="Tahoma" pitchFamily="34" charset="0"/>
                <a:ea typeface="Tahoma" pitchFamily="34" charset="0"/>
                <a:cs typeface="Tahoma" pitchFamily="34" charset="0"/>
              </a:rPr>
              <a:t>www.diehl-aerospace.com</a:t>
            </a:r>
          </a:p>
        </p:txBody>
      </p:sp>
      <p:sp>
        <p:nvSpPr>
          <p:cNvPr id="49" name="Rectangle 42"/>
          <p:cNvSpPr>
            <a:spLocks noChangeArrowheads="1"/>
          </p:cNvSpPr>
          <p:nvPr userDrawn="1"/>
        </p:nvSpPr>
        <p:spPr bwMode="auto">
          <a:xfrm>
            <a:off x="265113" y="6594475"/>
            <a:ext cx="1711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r>
              <a:rPr lang="en-GB" altLang="de-DE" sz="800" b="1" smtClean="0">
                <a:solidFill>
                  <a:srgbClr val="5A91CD"/>
                </a:solidFill>
                <a:latin typeface="Tahoma" pitchFamily="34" charset="0"/>
                <a:cs typeface="Tahoma" pitchFamily="34" charset="0"/>
              </a:rPr>
              <a:t>A Joint Diehl Thales Company</a:t>
            </a:r>
            <a:endParaRPr lang="de-DE" altLang="de-DE" sz="800" b="1" smtClean="0">
              <a:solidFill>
                <a:srgbClr val="5A91CD"/>
              </a:solidFill>
              <a:latin typeface="Tahoma" pitchFamily="34" charset="0"/>
              <a:cs typeface="Tahoma" pitchFamily="34" charset="0"/>
            </a:endParaRPr>
          </a:p>
        </p:txBody>
      </p:sp>
      <p:sp>
        <p:nvSpPr>
          <p:cNvPr id="110" name="Rectangle 6"/>
          <p:cNvSpPr>
            <a:spLocks noGrp="1" noChangeArrowheads="1"/>
          </p:cNvSpPr>
          <p:nvPr>
            <p:ph type="ctrTitle" sz="quarter"/>
          </p:nvPr>
        </p:nvSpPr>
        <p:spPr>
          <a:xfrm>
            <a:off x="363538" y="1972800"/>
            <a:ext cx="6102576" cy="677108"/>
          </a:xfrm>
          <a:prstGeom prst="rect">
            <a:avLst/>
          </a:prstGeom>
          <a:extLst/>
        </p:spPr>
        <p:txBody>
          <a:bodyPr lIns="0" tIns="0" rIns="0" bIns="0">
            <a:spAutoFit/>
          </a:bodyPr>
          <a:lstStyle>
            <a:lvl1pPr>
              <a:defRPr>
                <a:latin typeface="Tahoma" pitchFamily="34" charset="0"/>
                <a:ea typeface="Tahoma" pitchFamily="34" charset="0"/>
                <a:cs typeface="Tahoma" pitchFamily="34" charset="0"/>
              </a:defRPr>
            </a:lvl1pPr>
          </a:lstStyle>
          <a:p>
            <a:pPr lvl="0"/>
            <a:r>
              <a:rPr lang="de-DE" noProof="0" dirty="0" smtClean="0"/>
              <a:t>Titelmasterformat durch Klicken bearbeiten</a:t>
            </a:r>
            <a:endParaRPr lang="en-US" noProof="0" dirty="0" smtClean="0"/>
          </a:p>
        </p:txBody>
      </p:sp>
      <p:sp>
        <p:nvSpPr>
          <p:cNvPr id="111" name="Rectangle 7"/>
          <p:cNvSpPr>
            <a:spLocks noGrp="1" noChangeArrowheads="1"/>
          </p:cNvSpPr>
          <p:nvPr>
            <p:ph type="subTitle" sz="quarter" idx="1"/>
          </p:nvPr>
        </p:nvSpPr>
        <p:spPr>
          <a:xfrm>
            <a:off x="363600" y="6078778"/>
            <a:ext cx="6074675" cy="553998"/>
          </a:xfrm>
        </p:spPr>
        <p:txBody>
          <a:bodyPr>
            <a:spAutoFit/>
          </a:bodyPr>
          <a:lstStyle>
            <a:lvl1pPr marL="0" indent="0">
              <a:buFontTx/>
              <a:buNone/>
              <a:defRPr sz="1800" b="1">
                <a:solidFill>
                  <a:srgbClr val="5A91CD"/>
                </a:solidFill>
                <a:latin typeface="Tahoma" pitchFamily="34" charset="0"/>
                <a:ea typeface="Tahoma" pitchFamily="34" charset="0"/>
                <a:cs typeface="Tahoma" pitchFamily="34" charset="0"/>
              </a:defRPr>
            </a:lvl1pPr>
          </a:lstStyle>
          <a:p>
            <a:r>
              <a:rPr lang="de-DE" dirty="0" smtClean="0"/>
              <a:t>Formatvorlage des Untertitelmasters durch Klicken bearbeiten</a:t>
            </a:r>
            <a:endParaRPr lang="de-DE" dirty="0"/>
          </a:p>
        </p:txBody>
      </p:sp>
    </p:spTree>
    <p:extLst>
      <p:ext uri="{BB962C8B-B14F-4D97-AF65-F5344CB8AC3E}">
        <p14:creationId xmlns:p14="http://schemas.microsoft.com/office/powerpoint/2010/main" val="1778358311"/>
      </p:ext>
    </p:extLst>
  </p:cSld>
  <p:clrMapOvr>
    <a:masterClrMapping/>
  </p:clrMapOvr>
  <p:transition spd="med">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5" name="Rechteck 16"/>
          <p:cNvSpPr>
            <a:spLocks noChangeArrowheads="1"/>
          </p:cNvSpPr>
          <p:nvPr userDrawn="1"/>
        </p:nvSpPr>
        <p:spPr bwMode="auto">
          <a:xfrm>
            <a:off x="0" y="6489700"/>
            <a:ext cx="9144000" cy="368300"/>
          </a:xfrm>
          <a:prstGeom prst="rect">
            <a:avLst/>
          </a:prstGeom>
          <a:solidFill>
            <a:srgbClr val="F1F1F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defRPr/>
            </a:pPr>
            <a:endParaRPr lang="de-DE" altLang="de-DE" sz="1800" smtClean="0">
              <a:solidFill>
                <a:srgbClr val="FFFFFF"/>
              </a:solidFill>
            </a:endParaRPr>
          </a:p>
        </p:txBody>
      </p:sp>
      <p:sp>
        <p:nvSpPr>
          <p:cNvPr id="6" name="Rechteck 17"/>
          <p:cNvSpPr>
            <a:spLocks noChangeArrowheads="1"/>
          </p:cNvSpPr>
          <p:nvPr userDrawn="1"/>
        </p:nvSpPr>
        <p:spPr bwMode="auto">
          <a:xfrm>
            <a:off x="0" y="0"/>
            <a:ext cx="9144000" cy="785813"/>
          </a:xfrm>
          <a:prstGeom prst="rect">
            <a:avLst/>
          </a:prstGeom>
          <a:solidFill>
            <a:srgbClr val="F1F1F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defRPr/>
            </a:pPr>
            <a:endParaRPr lang="de-DE" altLang="de-DE" sz="1800" smtClean="0">
              <a:solidFill>
                <a:srgbClr val="FFFFFF"/>
              </a:solidFill>
            </a:endParaRPr>
          </a:p>
        </p:txBody>
      </p:sp>
      <p:sp>
        <p:nvSpPr>
          <p:cNvPr id="7" name="Rechteck 16"/>
          <p:cNvSpPr>
            <a:spLocks noChangeArrowheads="1"/>
          </p:cNvSpPr>
          <p:nvPr userDrawn="1"/>
        </p:nvSpPr>
        <p:spPr bwMode="auto">
          <a:xfrm>
            <a:off x="0" y="785813"/>
            <a:ext cx="9144000" cy="179387"/>
          </a:xfrm>
          <a:prstGeom prst="rect">
            <a:avLst/>
          </a:prstGeom>
          <a:solidFill>
            <a:srgbClr val="E7E7E7"/>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defRPr/>
            </a:pPr>
            <a:endParaRPr lang="de-DE" altLang="de-DE" sz="1800" smtClean="0">
              <a:solidFill>
                <a:srgbClr val="FFFFFF"/>
              </a:solidFill>
            </a:endParaRPr>
          </a:p>
        </p:txBody>
      </p:sp>
      <p:sp>
        <p:nvSpPr>
          <p:cNvPr id="8" name="Rectangle 7"/>
          <p:cNvSpPr>
            <a:spLocks noChangeArrowheads="1"/>
          </p:cNvSpPr>
          <p:nvPr userDrawn="1"/>
        </p:nvSpPr>
        <p:spPr bwMode="auto">
          <a:xfrm>
            <a:off x="347663" y="166688"/>
            <a:ext cx="67532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en-GB" altLang="de-DE" sz="1800" b="1" smtClean="0">
              <a:solidFill>
                <a:srgbClr val="505F64"/>
              </a:solidFill>
            </a:endParaRPr>
          </a:p>
        </p:txBody>
      </p:sp>
      <p:sp>
        <p:nvSpPr>
          <p:cNvPr id="9" name="Rectangle 42"/>
          <p:cNvSpPr>
            <a:spLocks noChangeArrowheads="1"/>
          </p:cNvSpPr>
          <p:nvPr userDrawn="1"/>
        </p:nvSpPr>
        <p:spPr bwMode="auto">
          <a:xfrm>
            <a:off x="265113" y="6572250"/>
            <a:ext cx="3606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r>
              <a:rPr lang="en-GB" altLang="de-DE" sz="700" b="1" dirty="0" smtClean="0">
                <a:solidFill>
                  <a:srgbClr val="5A91CD"/>
                </a:solidFill>
                <a:latin typeface="Tahoma" pitchFamily="34" charset="0"/>
                <a:ea typeface="Tahoma" pitchFamily="34" charset="0"/>
                <a:cs typeface="Tahoma" pitchFamily="34" charset="0"/>
              </a:rPr>
              <a:t>A Joint Diehl Thales Company</a:t>
            </a:r>
            <a:r>
              <a:rPr lang="en-GB" altLang="de-DE" sz="700" dirty="0" smtClean="0">
                <a:solidFill>
                  <a:srgbClr val="505F64"/>
                </a:solidFill>
                <a:latin typeface="Tahoma" pitchFamily="34" charset="0"/>
                <a:ea typeface="Tahoma" pitchFamily="34" charset="0"/>
                <a:cs typeface="Tahoma" pitchFamily="34" charset="0"/>
              </a:rPr>
              <a:t> | Company Presentation | © Diehl Aerospace GmbH</a:t>
            </a:r>
          </a:p>
        </p:txBody>
      </p:sp>
      <p:sp>
        <p:nvSpPr>
          <p:cNvPr id="10" name="Rectangle 37"/>
          <p:cNvSpPr>
            <a:spLocks noGrp="1" noChangeArrowheads="1"/>
          </p:cNvSpPr>
          <p:nvPr userDrawn="1"/>
        </p:nvSpPr>
        <p:spPr bwMode="auto">
          <a:xfrm>
            <a:off x="7927975" y="6592888"/>
            <a:ext cx="9906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a:defRPr/>
            </a:pPr>
            <a:fld id="{5FEF4ED1-2206-48C5-93EF-999AE6EBC76F}" type="slidenum">
              <a:rPr lang="en-GB" altLang="de-DE" sz="800" smtClean="0">
                <a:solidFill>
                  <a:srgbClr val="505F64"/>
                </a:solidFill>
                <a:latin typeface="Tahoma" pitchFamily="34" charset="0"/>
                <a:cs typeface="Tahoma" pitchFamily="34" charset="0"/>
              </a:rPr>
              <a:pPr algn="r">
                <a:defRPr/>
              </a:pPr>
              <a:t>‹Nr.›</a:t>
            </a:fld>
            <a:endParaRPr lang="en-GB" altLang="de-DE" sz="800" smtClean="0">
              <a:solidFill>
                <a:srgbClr val="505F64"/>
              </a:solidFill>
              <a:latin typeface="Tahoma" pitchFamily="34" charset="0"/>
              <a:cs typeface="Tahoma" pitchFamily="34" charset="0"/>
            </a:endParaRPr>
          </a:p>
        </p:txBody>
      </p:sp>
      <p:pic>
        <p:nvPicPr>
          <p:cNvPr id="11" name="Picture 46" descr="Aerospace4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88238" y="138113"/>
            <a:ext cx="133191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4"/>
          <p:cNvSpPr>
            <a:spLocks noGrp="1" noChangeArrowheads="1"/>
          </p:cNvSpPr>
          <p:nvPr>
            <p:ph type="title"/>
          </p:nvPr>
        </p:nvSpPr>
        <p:spPr bwMode="auto">
          <a:xfrm>
            <a:off x="363600" y="136800"/>
            <a:ext cx="6730999" cy="276999"/>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800">
                <a:latin typeface="Tahoma" pitchFamily="34" charset="0"/>
                <a:ea typeface="Tahoma" pitchFamily="34" charset="0"/>
                <a:cs typeface="Tahoma" pitchFamily="34" charset="0"/>
              </a:defRPr>
            </a:lvl1pPr>
          </a:lstStyle>
          <a:p>
            <a:pPr lvl="0"/>
            <a:r>
              <a:rPr lang="de-DE" dirty="0" smtClean="0"/>
              <a:t>Titelmasterformat durch Klicken bearbeiten</a:t>
            </a:r>
            <a:endParaRPr lang="en-US" dirty="0" smtClean="0"/>
          </a:p>
        </p:txBody>
      </p:sp>
      <p:sp>
        <p:nvSpPr>
          <p:cNvPr id="19" name="Rectangle 5"/>
          <p:cNvSpPr>
            <a:spLocks noGrp="1" noChangeArrowheads="1"/>
          </p:cNvSpPr>
          <p:nvPr>
            <p:ph idx="1"/>
          </p:nvPr>
        </p:nvSpPr>
        <p:spPr bwMode="auto">
          <a:xfrm>
            <a:off x="363600" y="1265238"/>
            <a:ext cx="8447087" cy="4946875"/>
          </a:xfrm>
          <a:prstGeom prst="rect">
            <a:avLst/>
          </a:prstGeom>
          <a:noFill/>
          <a:ln>
            <a:noFill/>
          </a:ln>
          <a:effectLst/>
          <a:extLst/>
        </p:spPr>
        <p:txBody>
          <a:bodyPr/>
          <a:lstStyle>
            <a:lvl1pPr>
              <a:spcAft>
                <a:spcPts val="800"/>
              </a:spcAft>
              <a:defRPr>
                <a:latin typeface="Tahoma" pitchFamily="34" charset="0"/>
                <a:ea typeface="Tahoma" pitchFamily="34" charset="0"/>
                <a:cs typeface="Tahoma" pitchFamily="34" charset="0"/>
              </a:defRPr>
            </a:lvl1pPr>
            <a:lvl2pPr>
              <a:spcAft>
                <a:spcPts val="800"/>
              </a:spcAft>
              <a:defRPr>
                <a:latin typeface="Tahoma" pitchFamily="34" charset="0"/>
                <a:ea typeface="Tahoma" pitchFamily="34" charset="0"/>
                <a:cs typeface="Tahoma" pitchFamily="34" charset="0"/>
              </a:defRPr>
            </a:lvl2pPr>
            <a:lvl3pPr>
              <a:spcAft>
                <a:spcPts val="800"/>
              </a:spcAft>
              <a:defRPr>
                <a:latin typeface="Tahoma" pitchFamily="34" charset="0"/>
                <a:ea typeface="Tahoma" pitchFamily="34" charset="0"/>
                <a:cs typeface="Tahoma" pitchFamily="34" charset="0"/>
              </a:defRPr>
            </a:lvl3pPr>
            <a:lvl4pPr>
              <a:spcAft>
                <a:spcPts val="800"/>
              </a:spcAft>
              <a:defRPr>
                <a:latin typeface="Tahoma" pitchFamily="34" charset="0"/>
                <a:ea typeface="Tahoma" pitchFamily="34" charset="0"/>
                <a:cs typeface="Tahoma" pitchFamily="34" charset="0"/>
              </a:defRPr>
            </a:lvl4pPr>
            <a:lvl5pPr>
              <a:spcAft>
                <a:spcPts val="800"/>
              </a:spcAft>
              <a:defRPr>
                <a:latin typeface="Tahoma" pitchFamily="34" charset="0"/>
                <a:ea typeface="Tahoma" pitchFamily="34" charset="0"/>
                <a:cs typeface="Tahoma" pitchFamily="34" charset="0"/>
              </a:defRPr>
            </a:lvl5pPr>
          </a:lstStyle>
          <a:p>
            <a:pPr lvl="0"/>
            <a:r>
              <a:rPr lang="en-US" noProof="0" dirty="0" err="1" smtClean="0"/>
              <a:t>Mastertextformat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smtClean="0"/>
          </a:p>
        </p:txBody>
      </p:sp>
      <p:sp>
        <p:nvSpPr>
          <p:cNvPr id="21" name="Textplatzhalter 2"/>
          <p:cNvSpPr>
            <a:spLocks noGrp="1"/>
          </p:cNvSpPr>
          <p:nvPr>
            <p:ph type="body" sz="quarter" idx="10"/>
          </p:nvPr>
        </p:nvSpPr>
        <p:spPr>
          <a:xfrm>
            <a:off x="363600" y="785813"/>
            <a:ext cx="8450262" cy="179387"/>
          </a:xfrm>
        </p:spPr>
        <p:txBody>
          <a:bodyPr anchor="ctr"/>
          <a:lstStyle>
            <a:lvl1pPr marL="0" indent="0">
              <a:buNone/>
              <a:defRPr sz="800">
                <a:latin typeface="Tahoma" pitchFamily="34" charset="0"/>
                <a:ea typeface="Tahoma" pitchFamily="34" charset="0"/>
                <a:cs typeface="Tahoma" pitchFamily="34" charset="0"/>
              </a:defRPr>
            </a:lvl1pPr>
          </a:lstStyle>
          <a:p>
            <a:pPr lvl="0"/>
            <a:r>
              <a:rPr lang="de-DE" dirty="0" smtClean="0"/>
              <a:t>Textmasterformat bearbeiten</a:t>
            </a:r>
          </a:p>
        </p:txBody>
      </p:sp>
    </p:spTree>
    <p:extLst>
      <p:ext uri="{BB962C8B-B14F-4D97-AF65-F5344CB8AC3E}">
        <p14:creationId xmlns:p14="http://schemas.microsoft.com/office/powerpoint/2010/main" val="4067227801"/>
      </p:ext>
    </p:extLst>
  </p:cSld>
  <p:clrMapOvr>
    <a:masterClrMapping/>
  </p:clrMapOvr>
  <p:transition spd="med">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6" name="Rechteck 16"/>
          <p:cNvSpPr>
            <a:spLocks noChangeArrowheads="1"/>
          </p:cNvSpPr>
          <p:nvPr userDrawn="1"/>
        </p:nvSpPr>
        <p:spPr bwMode="auto">
          <a:xfrm>
            <a:off x="0" y="6489700"/>
            <a:ext cx="9144000" cy="368300"/>
          </a:xfrm>
          <a:prstGeom prst="rect">
            <a:avLst/>
          </a:prstGeom>
          <a:solidFill>
            <a:srgbClr val="F1F1F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de-DE" altLang="de-DE" sz="1800" smtClean="0">
              <a:solidFill>
                <a:srgbClr val="FFFFFF"/>
              </a:solidFill>
            </a:endParaRPr>
          </a:p>
        </p:txBody>
      </p:sp>
      <p:sp>
        <p:nvSpPr>
          <p:cNvPr id="7" name="Rechteck 17"/>
          <p:cNvSpPr>
            <a:spLocks noChangeArrowheads="1"/>
          </p:cNvSpPr>
          <p:nvPr userDrawn="1"/>
        </p:nvSpPr>
        <p:spPr bwMode="auto">
          <a:xfrm>
            <a:off x="0" y="0"/>
            <a:ext cx="9144000" cy="785813"/>
          </a:xfrm>
          <a:prstGeom prst="rect">
            <a:avLst/>
          </a:prstGeom>
          <a:solidFill>
            <a:srgbClr val="F1F1F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de-DE" altLang="de-DE" sz="1800" smtClean="0">
              <a:solidFill>
                <a:srgbClr val="FFFFFF"/>
              </a:solidFill>
            </a:endParaRPr>
          </a:p>
        </p:txBody>
      </p:sp>
      <p:sp>
        <p:nvSpPr>
          <p:cNvPr id="8" name="Rechteck 7"/>
          <p:cNvSpPr>
            <a:spLocks noChangeArrowheads="1"/>
          </p:cNvSpPr>
          <p:nvPr userDrawn="1"/>
        </p:nvSpPr>
        <p:spPr bwMode="auto">
          <a:xfrm>
            <a:off x="0" y="785813"/>
            <a:ext cx="9144000" cy="179387"/>
          </a:xfrm>
          <a:prstGeom prst="rect">
            <a:avLst/>
          </a:prstGeom>
          <a:solidFill>
            <a:srgbClr val="E7E7E7"/>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de-DE" altLang="de-DE" sz="1800" smtClean="0">
              <a:solidFill>
                <a:srgbClr val="FFFFFF"/>
              </a:solidFill>
            </a:endParaRPr>
          </a:p>
        </p:txBody>
      </p:sp>
      <p:sp>
        <p:nvSpPr>
          <p:cNvPr id="9" name="Rectangle 37"/>
          <p:cNvSpPr>
            <a:spLocks noGrp="1" noChangeArrowheads="1"/>
          </p:cNvSpPr>
          <p:nvPr userDrawn="1"/>
        </p:nvSpPr>
        <p:spPr bwMode="auto">
          <a:xfrm>
            <a:off x="7927975" y="6592888"/>
            <a:ext cx="9906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a:defRPr/>
            </a:pPr>
            <a:fld id="{1A8E7CB9-9F5F-4577-A12D-A022EF146531}" type="slidenum">
              <a:rPr lang="en-GB" altLang="de-DE" sz="800" smtClean="0">
                <a:solidFill>
                  <a:srgbClr val="505F64"/>
                </a:solidFill>
                <a:latin typeface="Tahoma" pitchFamily="34" charset="0"/>
                <a:cs typeface="Tahoma" pitchFamily="34" charset="0"/>
              </a:rPr>
              <a:pPr algn="r">
                <a:defRPr/>
              </a:pPr>
              <a:t>‹Nr.›</a:t>
            </a:fld>
            <a:endParaRPr lang="en-GB" altLang="de-DE" sz="800" smtClean="0">
              <a:solidFill>
                <a:srgbClr val="505F64"/>
              </a:solidFill>
              <a:latin typeface="Tahoma" pitchFamily="34" charset="0"/>
              <a:cs typeface="Tahoma" pitchFamily="34" charset="0"/>
            </a:endParaRPr>
          </a:p>
        </p:txBody>
      </p:sp>
      <p:sp>
        <p:nvSpPr>
          <p:cNvPr id="10" name="Rectangle 7"/>
          <p:cNvSpPr>
            <a:spLocks noChangeArrowheads="1"/>
          </p:cNvSpPr>
          <p:nvPr userDrawn="1"/>
        </p:nvSpPr>
        <p:spPr bwMode="auto">
          <a:xfrm>
            <a:off x="347663" y="166688"/>
            <a:ext cx="67532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en-GB" altLang="de-DE" sz="1800" b="1" smtClean="0">
              <a:solidFill>
                <a:srgbClr val="505F64"/>
              </a:solidFill>
            </a:endParaRPr>
          </a:p>
        </p:txBody>
      </p:sp>
      <p:sp>
        <p:nvSpPr>
          <p:cNvPr id="11" name="Rectangle 42"/>
          <p:cNvSpPr>
            <a:spLocks noChangeArrowheads="1"/>
          </p:cNvSpPr>
          <p:nvPr userDrawn="1"/>
        </p:nvSpPr>
        <p:spPr bwMode="auto">
          <a:xfrm>
            <a:off x="265113" y="6572250"/>
            <a:ext cx="3606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r>
              <a:rPr lang="en-GB" altLang="de-DE" sz="700" b="1" dirty="0" smtClean="0">
                <a:solidFill>
                  <a:srgbClr val="5A91CD"/>
                </a:solidFill>
                <a:latin typeface="Tahoma" pitchFamily="34" charset="0"/>
                <a:ea typeface="Tahoma" pitchFamily="34" charset="0"/>
                <a:cs typeface="Tahoma" pitchFamily="34" charset="0"/>
              </a:rPr>
              <a:t>A Joint Diehl Thales Company</a:t>
            </a:r>
            <a:r>
              <a:rPr lang="en-GB" altLang="de-DE" sz="700" dirty="0" smtClean="0">
                <a:solidFill>
                  <a:srgbClr val="505F64"/>
                </a:solidFill>
                <a:latin typeface="Tahoma" pitchFamily="34" charset="0"/>
                <a:ea typeface="Tahoma" pitchFamily="34" charset="0"/>
                <a:cs typeface="Tahoma" pitchFamily="34" charset="0"/>
              </a:rPr>
              <a:t> | Company Presentation | © Diehl Aerospace GmbH</a:t>
            </a:r>
          </a:p>
        </p:txBody>
      </p:sp>
      <p:pic>
        <p:nvPicPr>
          <p:cNvPr id="12" name="Picture 46" descr="Aerospace4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88238" y="138113"/>
            <a:ext cx="133191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Inhaltsplatzhalter 2"/>
          <p:cNvSpPr>
            <a:spLocks noGrp="1"/>
          </p:cNvSpPr>
          <p:nvPr>
            <p:ph sz="half" idx="1"/>
          </p:nvPr>
        </p:nvSpPr>
        <p:spPr>
          <a:xfrm>
            <a:off x="363600" y="1267200"/>
            <a:ext cx="4038600" cy="4954587"/>
          </a:xfrm>
          <a:prstGeom prst="rect">
            <a:avLst/>
          </a:prstGeom>
        </p:spPr>
        <p:txBody>
          <a:bodyPr/>
          <a:lstStyle>
            <a:lvl1pPr>
              <a:defRPr sz="2000">
                <a:solidFill>
                  <a:srgbClr val="505F64"/>
                </a:solidFill>
                <a:latin typeface="Tahoma" pitchFamily="34" charset="0"/>
                <a:ea typeface="Tahoma" pitchFamily="34" charset="0"/>
                <a:cs typeface="Tahoma" pitchFamily="34" charset="0"/>
              </a:defRPr>
            </a:lvl1pPr>
            <a:lvl2pPr>
              <a:defRPr sz="1600">
                <a:solidFill>
                  <a:srgbClr val="505F64"/>
                </a:solidFill>
                <a:latin typeface="Tahoma" pitchFamily="34" charset="0"/>
                <a:ea typeface="Tahoma" pitchFamily="34" charset="0"/>
                <a:cs typeface="Tahoma" pitchFamily="34" charset="0"/>
              </a:defRPr>
            </a:lvl2pPr>
            <a:lvl3pPr>
              <a:defRPr sz="1600">
                <a:solidFill>
                  <a:srgbClr val="505F64"/>
                </a:solidFill>
                <a:latin typeface="Tahoma" pitchFamily="34" charset="0"/>
                <a:ea typeface="Tahoma" pitchFamily="34" charset="0"/>
                <a:cs typeface="Tahoma" pitchFamily="34" charset="0"/>
              </a:defRPr>
            </a:lvl3pPr>
            <a:lvl4pPr>
              <a:defRPr sz="1400">
                <a:solidFill>
                  <a:srgbClr val="505F64"/>
                </a:solidFill>
                <a:latin typeface="Tahoma" pitchFamily="34" charset="0"/>
                <a:ea typeface="Tahoma" pitchFamily="34" charset="0"/>
                <a:cs typeface="Tahoma" pitchFamily="34" charset="0"/>
              </a:defRPr>
            </a:lvl4pPr>
            <a:lvl5pPr>
              <a:defRPr sz="1400">
                <a:solidFill>
                  <a:srgbClr val="505F64"/>
                </a:solidFill>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23" name="Inhaltsplatzhalter 3"/>
          <p:cNvSpPr>
            <a:spLocks noGrp="1"/>
          </p:cNvSpPr>
          <p:nvPr>
            <p:ph sz="half" idx="2"/>
          </p:nvPr>
        </p:nvSpPr>
        <p:spPr>
          <a:xfrm>
            <a:off x="4781550" y="1267200"/>
            <a:ext cx="4038600" cy="4954587"/>
          </a:xfrm>
          <a:prstGeom prst="rect">
            <a:avLst/>
          </a:prstGeom>
        </p:spPr>
        <p:txBody>
          <a:bodyPr/>
          <a:lstStyle>
            <a:lvl1pPr>
              <a:defRPr sz="2000">
                <a:solidFill>
                  <a:srgbClr val="505F64"/>
                </a:solidFill>
                <a:latin typeface="Tahoma" pitchFamily="34" charset="0"/>
                <a:ea typeface="Tahoma" pitchFamily="34" charset="0"/>
                <a:cs typeface="Tahoma" pitchFamily="34" charset="0"/>
              </a:defRPr>
            </a:lvl1pPr>
            <a:lvl2pPr>
              <a:defRPr sz="1500">
                <a:solidFill>
                  <a:srgbClr val="505F64"/>
                </a:solidFill>
                <a:latin typeface="Tahoma" pitchFamily="34" charset="0"/>
                <a:ea typeface="Tahoma" pitchFamily="34" charset="0"/>
                <a:cs typeface="Tahoma" pitchFamily="34" charset="0"/>
              </a:defRPr>
            </a:lvl2pPr>
            <a:lvl3pPr>
              <a:defRPr sz="1500">
                <a:solidFill>
                  <a:srgbClr val="505F64"/>
                </a:solidFill>
                <a:latin typeface="Tahoma" pitchFamily="34" charset="0"/>
                <a:ea typeface="Tahoma" pitchFamily="34" charset="0"/>
                <a:cs typeface="Tahoma" pitchFamily="34" charset="0"/>
              </a:defRPr>
            </a:lvl3pPr>
            <a:lvl4pPr>
              <a:defRPr sz="1400">
                <a:solidFill>
                  <a:srgbClr val="505F64"/>
                </a:solidFill>
                <a:latin typeface="Tahoma" pitchFamily="34" charset="0"/>
                <a:ea typeface="Tahoma" pitchFamily="34" charset="0"/>
                <a:cs typeface="Tahoma" pitchFamily="34" charset="0"/>
              </a:defRPr>
            </a:lvl4pPr>
            <a:lvl5pPr>
              <a:defRPr sz="1400">
                <a:solidFill>
                  <a:srgbClr val="505F64"/>
                </a:solidFill>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24" name="Textplatzhalter 2"/>
          <p:cNvSpPr>
            <a:spLocks noGrp="1"/>
          </p:cNvSpPr>
          <p:nvPr>
            <p:ph type="body" sz="quarter" idx="10"/>
          </p:nvPr>
        </p:nvSpPr>
        <p:spPr>
          <a:xfrm>
            <a:off x="363600" y="785813"/>
            <a:ext cx="8450262" cy="179387"/>
          </a:xfrm>
        </p:spPr>
        <p:txBody>
          <a:bodyPr anchor="ctr"/>
          <a:lstStyle>
            <a:lvl1pPr marL="0" indent="0">
              <a:buNone/>
              <a:defRPr sz="800">
                <a:latin typeface="Tahoma" pitchFamily="34" charset="0"/>
                <a:ea typeface="Tahoma" pitchFamily="34" charset="0"/>
                <a:cs typeface="Tahoma" pitchFamily="34" charset="0"/>
              </a:defRPr>
            </a:lvl1pPr>
          </a:lstStyle>
          <a:p>
            <a:pPr lvl="0"/>
            <a:r>
              <a:rPr lang="de-DE" smtClean="0"/>
              <a:t>Textmasterformat bearbeiten</a:t>
            </a:r>
          </a:p>
        </p:txBody>
      </p:sp>
      <p:sp>
        <p:nvSpPr>
          <p:cNvPr id="14" name="Rectangle 4"/>
          <p:cNvSpPr>
            <a:spLocks noGrp="1" noChangeArrowheads="1"/>
          </p:cNvSpPr>
          <p:nvPr>
            <p:ph type="title"/>
          </p:nvPr>
        </p:nvSpPr>
        <p:spPr bwMode="auto">
          <a:xfrm>
            <a:off x="363600" y="136800"/>
            <a:ext cx="6730999" cy="276999"/>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800">
                <a:latin typeface="Tahoma" pitchFamily="34" charset="0"/>
                <a:ea typeface="Tahoma" pitchFamily="34" charset="0"/>
                <a:cs typeface="Tahoma" pitchFamily="34" charset="0"/>
              </a:defRPr>
            </a:lvl1pPr>
          </a:lstStyle>
          <a:p>
            <a:pPr lvl="0"/>
            <a:r>
              <a:rPr lang="de-DE" dirty="0" smtClean="0"/>
              <a:t>Titelmasterformat durch Klicken bearbeiten</a:t>
            </a:r>
            <a:endParaRPr lang="en-US" dirty="0" smtClean="0"/>
          </a:p>
        </p:txBody>
      </p:sp>
    </p:spTree>
    <p:extLst>
      <p:ext uri="{BB962C8B-B14F-4D97-AF65-F5344CB8AC3E}">
        <p14:creationId xmlns:p14="http://schemas.microsoft.com/office/powerpoint/2010/main" val="2188799349"/>
      </p:ext>
    </p:extLst>
  </p:cSld>
  <p:clrMapOvr>
    <a:masterClrMapping/>
  </p:clrMapOvr>
  <p:transition spd="med">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4" name="Rechteck 16"/>
          <p:cNvSpPr>
            <a:spLocks noChangeArrowheads="1"/>
          </p:cNvSpPr>
          <p:nvPr userDrawn="1"/>
        </p:nvSpPr>
        <p:spPr bwMode="auto">
          <a:xfrm>
            <a:off x="0" y="6489700"/>
            <a:ext cx="9144000" cy="368300"/>
          </a:xfrm>
          <a:prstGeom prst="rect">
            <a:avLst/>
          </a:prstGeom>
          <a:solidFill>
            <a:srgbClr val="F1F1F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de-DE" altLang="de-DE" sz="1800" smtClean="0">
              <a:solidFill>
                <a:srgbClr val="FFFFFF"/>
              </a:solidFill>
            </a:endParaRPr>
          </a:p>
        </p:txBody>
      </p:sp>
      <p:sp>
        <p:nvSpPr>
          <p:cNvPr id="5" name="Rechteck 17"/>
          <p:cNvSpPr>
            <a:spLocks noChangeArrowheads="1"/>
          </p:cNvSpPr>
          <p:nvPr userDrawn="1"/>
        </p:nvSpPr>
        <p:spPr bwMode="auto">
          <a:xfrm>
            <a:off x="0" y="0"/>
            <a:ext cx="9144000" cy="785813"/>
          </a:xfrm>
          <a:prstGeom prst="rect">
            <a:avLst/>
          </a:prstGeom>
          <a:solidFill>
            <a:srgbClr val="F1F1F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de-DE" altLang="de-DE" sz="1800" smtClean="0">
              <a:solidFill>
                <a:srgbClr val="FFFFFF"/>
              </a:solidFill>
            </a:endParaRPr>
          </a:p>
        </p:txBody>
      </p:sp>
      <p:sp>
        <p:nvSpPr>
          <p:cNvPr id="6" name="Rechteck 16"/>
          <p:cNvSpPr>
            <a:spLocks noChangeArrowheads="1"/>
          </p:cNvSpPr>
          <p:nvPr userDrawn="1"/>
        </p:nvSpPr>
        <p:spPr bwMode="auto">
          <a:xfrm>
            <a:off x="0" y="785813"/>
            <a:ext cx="9144000" cy="179387"/>
          </a:xfrm>
          <a:prstGeom prst="rect">
            <a:avLst/>
          </a:prstGeom>
          <a:solidFill>
            <a:srgbClr val="E7E7E7"/>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de-DE" altLang="de-DE" sz="1800" smtClean="0">
              <a:solidFill>
                <a:srgbClr val="FFFFFF"/>
              </a:solidFill>
            </a:endParaRPr>
          </a:p>
        </p:txBody>
      </p:sp>
      <p:sp>
        <p:nvSpPr>
          <p:cNvPr id="7" name="Rectangle 7"/>
          <p:cNvSpPr>
            <a:spLocks noChangeArrowheads="1"/>
          </p:cNvSpPr>
          <p:nvPr userDrawn="1"/>
        </p:nvSpPr>
        <p:spPr bwMode="auto">
          <a:xfrm>
            <a:off x="347663" y="166688"/>
            <a:ext cx="67532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en-GB" altLang="de-DE" sz="1800" b="1" smtClean="0">
              <a:solidFill>
                <a:srgbClr val="505F64"/>
              </a:solidFill>
            </a:endParaRPr>
          </a:p>
        </p:txBody>
      </p:sp>
      <p:sp>
        <p:nvSpPr>
          <p:cNvPr id="8" name="Rectangle 37"/>
          <p:cNvSpPr>
            <a:spLocks noGrp="1" noChangeArrowheads="1"/>
          </p:cNvSpPr>
          <p:nvPr userDrawn="1"/>
        </p:nvSpPr>
        <p:spPr bwMode="auto">
          <a:xfrm>
            <a:off x="7927975" y="6592888"/>
            <a:ext cx="9906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a:defRPr/>
            </a:pPr>
            <a:fld id="{AA22098B-3DA0-435B-A15F-FE6DBA03E27E}" type="slidenum">
              <a:rPr lang="en-GB" altLang="de-DE" sz="800" smtClean="0">
                <a:solidFill>
                  <a:srgbClr val="505F64"/>
                </a:solidFill>
                <a:latin typeface="Tahoma" pitchFamily="34" charset="0"/>
                <a:cs typeface="Tahoma" pitchFamily="34" charset="0"/>
              </a:rPr>
              <a:pPr algn="r">
                <a:defRPr/>
              </a:pPr>
              <a:t>‹Nr.›</a:t>
            </a:fld>
            <a:endParaRPr lang="en-GB" altLang="de-DE" sz="800" smtClean="0">
              <a:solidFill>
                <a:srgbClr val="505F64"/>
              </a:solidFill>
              <a:latin typeface="Tahoma" pitchFamily="34" charset="0"/>
              <a:cs typeface="Tahoma" pitchFamily="34" charset="0"/>
            </a:endParaRPr>
          </a:p>
        </p:txBody>
      </p:sp>
      <p:sp>
        <p:nvSpPr>
          <p:cNvPr id="9" name="Rectangle 42"/>
          <p:cNvSpPr>
            <a:spLocks noChangeArrowheads="1"/>
          </p:cNvSpPr>
          <p:nvPr userDrawn="1"/>
        </p:nvSpPr>
        <p:spPr bwMode="auto">
          <a:xfrm>
            <a:off x="265113" y="6572250"/>
            <a:ext cx="3606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r>
              <a:rPr lang="en-GB" altLang="de-DE" sz="700" b="1" dirty="0" smtClean="0">
                <a:solidFill>
                  <a:srgbClr val="5A91CD"/>
                </a:solidFill>
                <a:latin typeface="Tahoma" pitchFamily="34" charset="0"/>
                <a:ea typeface="Tahoma" pitchFamily="34" charset="0"/>
                <a:cs typeface="Tahoma" pitchFamily="34" charset="0"/>
              </a:rPr>
              <a:t>A Joint Diehl Thales Company</a:t>
            </a:r>
            <a:r>
              <a:rPr lang="en-GB" altLang="de-DE" sz="700" dirty="0" smtClean="0">
                <a:solidFill>
                  <a:srgbClr val="505F64"/>
                </a:solidFill>
                <a:latin typeface="Tahoma" pitchFamily="34" charset="0"/>
                <a:ea typeface="Tahoma" pitchFamily="34" charset="0"/>
                <a:cs typeface="Tahoma" pitchFamily="34" charset="0"/>
              </a:rPr>
              <a:t> | Company Presentation | © Diehl Aerospace GmbH</a:t>
            </a:r>
          </a:p>
        </p:txBody>
      </p:sp>
      <p:pic>
        <p:nvPicPr>
          <p:cNvPr id="10" name="Picture 46" descr="Aerospace4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88238" y="138113"/>
            <a:ext cx="133191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platzhalter 2"/>
          <p:cNvSpPr>
            <a:spLocks noGrp="1"/>
          </p:cNvSpPr>
          <p:nvPr>
            <p:ph type="body" sz="quarter" idx="10"/>
          </p:nvPr>
        </p:nvSpPr>
        <p:spPr>
          <a:xfrm>
            <a:off x="363600" y="785813"/>
            <a:ext cx="8450262" cy="179387"/>
          </a:xfrm>
        </p:spPr>
        <p:txBody>
          <a:bodyPr anchor="ctr"/>
          <a:lstStyle>
            <a:lvl1pPr marL="0" indent="0">
              <a:buNone/>
              <a:defRPr sz="800">
                <a:latin typeface="Tahoma" pitchFamily="34" charset="0"/>
                <a:ea typeface="Tahoma" pitchFamily="34" charset="0"/>
                <a:cs typeface="Tahoma" pitchFamily="34" charset="0"/>
              </a:defRPr>
            </a:lvl1pPr>
          </a:lstStyle>
          <a:p>
            <a:pPr lvl="0"/>
            <a:r>
              <a:rPr lang="de-DE" dirty="0" smtClean="0"/>
              <a:t>Textmasterformat bearbeiten</a:t>
            </a:r>
          </a:p>
        </p:txBody>
      </p:sp>
      <p:sp>
        <p:nvSpPr>
          <p:cNvPr id="12" name="Rectangle 4"/>
          <p:cNvSpPr>
            <a:spLocks noGrp="1" noChangeArrowheads="1"/>
          </p:cNvSpPr>
          <p:nvPr>
            <p:ph type="title"/>
          </p:nvPr>
        </p:nvSpPr>
        <p:spPr bwMode="auto">
          <a:xfrm>
            <a:off x="363600" y="136800"/>
            <a:ext cx="6730999" cy="276999"/>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800">
                <a:latin typeface="Tahoma" pitchFamily="34" charset="0"/>
                <a:ea typeface="Tahoma" pitchFamily="34" charset="0"/>
                <a:cs typeface="Tahoma" pitchFamily="34" charset="0"/>
              </a:defRPr>
            </a:lvl1pPr>
          </a:lstStyle>
          <a:p>
            <a:pPr lvl="0"/>
            <a:r>
              <a:rPr lang="de-DE" dirty="0" smtClean="0"/>
              <a:t>Titelmasterformat durch Klicken bearbeiten</a:t>
            </a:r>
            <a:endParaRPr lang="en-US" dirty="0" smtClean="0"/>
          </a:p>
        </p:txBody>
      </p:sp>
    </p:spTree>
    <p:extLst>
      <p:ext uri="{BB962C8B-B14F-4D97-AF65-F5344CB8AC3E}">
        <p14:creationId xmlns:p14="http://schemas.microsoft.com/office/powerpoint/2010/main" val="1253397534"/>
      </p:ext>
    </p:extLst>
  </p:cSld>
  <p:clrMapOvr>
    <a:masterClrMapping/>
  </p:clrMapOvr>
  <p:transition spd="med">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ontaktfolie">
    <p:spTree>
      <p:nvGrpSpPr>
        <p:cNvPr id="1" name=""/>
        <p:cNvGrpSpPr/>
        <p:nvPr/>
      </p:nvGrpSpPr>
      <p:grpSpPr>
        <a:xfrm>
          <a:off x="0" y="0"/>
          <a:ext cx="0" cy="0"/>
          <a:chOff x="0" y="0"/>
          <a:chExt cx="0" cy="0"/>
        </a:xfrm>
      </p:grpSpPr>
      <p:sp>
        <p:nvSpPr>
          <p:cNvPr id="2" name="Rectangle 7"/>
          <p:cNvSpPr>
            <a:spLocks noChangeArrowheads="1"/>
          </p:cNvSpPr>
          <p:nvPr userDrawn="1"/>
        </p:nvSpPr>
        <p:spPr bwMode="auto">
          <a:xfrm>
            <a:off x="347663" y="166688"/>
            <a:ext cx="67532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en-GB" altLang="de-DE" sz="1800" b="1" smtClean="0">
              <a:solidFill>
                <a:srgbClr val="505F64"/>
              </a:solidFill>
            </a:endParaRPr>
          </a:p>
        </p:txBody>
      </p:sp>
      <p:sp>
        <p:nvSpPr>
          <p:cNvPr id="3" name="Rectangle 3"/>
          <p:cNvSpPr>
            <a:spLocks noChangeArrowheads="1"/>
          </p:cNvSpPr>
          <p:nvPr userDrawn="1"/>
        </p:nvSpPr>
        <p:spPr bwMode="auto">
          <a:xfrm>
            <a:off x="6948488" y="0"/>
            <a:ext cx="2195512" cy="685800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de-DE" altLang="de-DE" smtClean="0"/>
          </a:p>
        </p:txBody>
      </p:sp>
      <p:sp>
        <p:nvSpPr>
          <p:cNvPr id="4" name="Rectangle 4"/>
          <p:cNvSpPr>
            <a:spLocks noChangeArrowheads="1"/>
          </p:cNvSpPr>
          <p:nvPr userDrawn="1"/>
        </p:nvSpPr>
        <p:spPr bwMode="auto">
          <a:xfrm>
            <a:off x="6630988" y="0"/>
            <a:ext cx="330200" cy="685800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de-DE" altLang="de-DE" smtClean="0"/>
          </a:p>
        </p:txBody>
      </p:sp>
      <p:sp>
        <p:nvSpPr>
          <p:cNvPr id="5" name="Rectangle 5"/>
          <p:cNvSpPr>
            <a:spLocks noChangeArrowheads="1"/>
          </p:cNvSpPr>
          <p:nvPr userDrawn="1"/>
        </p:nvSpPr>
        <p:spPr bwMode="auto">
          <a:xfrm>
            <a:off x="347663" y="2787650"/>
            <a:ext cx="1195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r>
              <a:rPr lang="en-GB" altLang="de-DE" sz="2400" b="1" dirty="0" smtClean="0">
                <a:solidFill>
                  <a:schemeClr val="tx2">
                    <a:lumMod val="60000"/>
                    <a:lumOff val="40000"/>
                  </a:schemeClr>
                </a:solidFill>
                <a:latin typeface="Tahoma" pitchFamily="34" charset="0"/>
                <a:cs typeface="Tahoma" pitchFamily="34" charset="0"/>
              </a:rPr>
              <a:t>Contact</a:t>
            </a:r>
          </a:p>
        </p:txBody>
      </p:sp>
      <p:sp>
        <p:nvSpPr>
          <p:cNvPr id="6" name="Rectangle 8"/>
          <p:cNvSpPr>
            <a:spLocks noChangeArrowheads="1"/>
          </p:cNvSpPr>
          <p:nvPr userDrawn="1"/>
        </p:nvSpPr>
        <p:spPr bwMode="auto">
          <a:xfrm>
            <a:off x="0" y="3081338"/>
            <a:ext cx="6630988" cy="2524125"/>
          </a:xfrm>
          <a:prstGeom prst="rect">
            <a:avLst/>
          </a:prstGeom>
          <a:solidFill>
            <a:schemeClr val="tx2">
              <a:lumMod val="60000"/>
              <a:lumOff val="40000"/>
            </a:schemeClr>
          </a:solidFill>
          <a:ln>
            <a:noFill/>
          </a:ln>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de-DE" altLang="de-DE" b="1" smtClean="0"/>
          </a:p>
        </p:txBody>
      </p:sp>
      <p:sp>
        <p:nvSpPr>
          <p:cNvPr id="7" name="Rectangle 19"/>
          <p:cNvSpPr>
            <a:spLocks noChangeArrowheads="1"/>
          </p:cNvSpPr>
          <p:nvPr userDrawn="1"/>
        </p:nvSpPr>
        <p:spPr bwMode="auto">
          <a:xfrm>
            <a:off x="0" y="5605463"/>
            <a:ext cx="6630988" cy="312737"/>
          </a:xfrm>
          <a:prstGeom prst="rect">
            <a:avLst/>
          </a:prstGeom>
          <a:solidFill>
            <a:srgbClr val="7CA7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de-DE" altLang="de-DE" smtClean="0">
              <a:solidFill>
                <a:srgbClr val="7CA7D7"/>
              </a:solidFill>
            </a:endParaRPr>
          </a:p>
        </p:txBody>
      </p:sp>
      <p:grpSp>
        <p:nvGrpSpPr>
          <p:cNvPr id="8" name="Gruppieren 11"/>
          <p:cNvGrpSpPr>
            <a:grpSpLocks/>
          </p:cNvGrpSpPr>
          <p:nvPr userDrawn="1"/>
        </p:nvGrpSpPr>
        <p:grpSpPr bwMode="auto">
          <a:xfrm>
            <a:off x="6630988" y="3081338"/>
            <a:ext cx="2513012" cy="2832100"/>
            <a:chOff x="6630988" y="3082131"/>
            <a:chExt cx="2513012" cy="2831524"/>
          </a:xfrm>
        </p:grpSpPr>
        <p:sp>
          <p:nvSpPr>
            <p:cNvPr id="9" name="Line 5"/>
            <p:cNvSpPr>
              <a:spLocks noChangeShapeType="1"/>
            </p:cNvSpPr>
            <p:nvPr userDrawn="1"/>
          </p:nvSpPr>
          <p:spPr bwMode="auto">
            <a:xfrm>
              <a:off x="6630988" y="3243932"/>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 name="Line 6"/>
            <p:cNvSpPr>
              <a:spLocks noChangeShapeType="1"/>
            </p:cNvSpPr>
            <p:nvPr userDrawn="1"/>
          </p:nvSpPr>
          <p:spPr bwMode="auto">
            <a:xfrm>
              <a:off x="6630988" y="3324833"/>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1" name="Line 37"/>
            <p:cNvSpPr>
              <a:spLocks noChangeShapeType="1"/>
            </p:cNvSpPr>
            <p:nvPr userDrawn="1"/>
          </p:nvSpPr>
          <p:spPr bwMode="auto">
            <a:xfrm>
              <a:off x="6630988" y="3082131"/>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2" name="Line 38"/>
            <p:cNvSpPr>
              <a:spLocks noChangeShapeType="1"/>
            </p:cNvSpPr>
            <p:nvPr userDrawn="1"/>
          </p:nvSpPr>
          <p:spPr bwMode="auto">
            <a:xfrm>
              <a:off x="6630988" y="3163032"/>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3" name="Line 5"/>
            <p:cNvSpPr>
              <a:spLocks noChangeShapeType="1"/>
            </p:cNvSpPr>
            <p:nvPr userDrawn="1"/>
          </p:nvSpPr>
          <p:spPr bwMode="auto">
            <a:xfrm>
              <a:off x="6630988" y="3648436"/>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4" name="Line 6"/>
            <p:cNvSpPr>
              <a:spLocks noChangeShapeType="1"/>
            </p:cNvSpPr>
            <p:nvPr userDrawn="1"/>
          </p:nvSpPr>
          <p:spPr bwMode="auto">
            <a:xfrm>
              <a:off x="6630988" y="3729337"/>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5" name="Line 36"/>
            <p:cNvSpPr>
              <a:spLocks noChangeShapeType="1"/>
            </p:cNvSpPr>
            <p:nvPr userDrawn="1"/>
          </p:nvSpPr>
          <p:spPr bwMode="auto">
            <a:xfrm>
              <a:off x="6630988" y="3405734"/>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6" name="Line 37"/>
            <p:cNvSpPr>
              <a:spLocks noChangeShapeType="1"/>
            </p:cNvSpPr>
            <p:nvPr userDrawn="1"/>
          </p:nvSpPr>
          <p:spPr bwMode="auto">
            <a:xfrm>
              <a:off x="6630988" y="3486634"/>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 name="Line 38"/>
            <p:cNvSpPr>
              <a:spLocks noChangeShapeType="1"/>
            </p:cNvSpPr>
            <p:nvPr userDrawn="1"/>
          </p:nvSpPr>
          <p:spPr bwMode="auto">
            <a:xfrm>
              <a:off x="6630988" y="3567535"/>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8" name="Line 5"/>
            <p:cNvSpPr>
              <a:spLocks noChangeShapeType="1"/>
            </p:cNvSpPr>
            <p:nvPr userDrawn="1"/>
          </p:nvSpPr>
          <p:spPr bwMode="auto">
            <a:xfrm>
              <a:off x="6630988" y="4052939"/>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 name="Line 6"/>
            <p:cNvSpPr>
              <a:spLocks noChangeShapeType="1"/>
            </p:cNvSpPr>
            <p:nvPr userDrawn="1"/>
          </p:nvSpPr>
          <p:spPr bwMode="auto">
            <a:xfrm>
              <a:off x="6630988" y="4133840"/>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 name="Line 36"/>
            <p:cNvSpPr>
              <a:spLocks noChangeShapeType="1"/>
            </p:cNvSpPr>
            <p:nvPr userDrawn="1"/>
          </p:nvSpPr>
          <p:spPr bwMode="auto">
            <a:xfrm>
              <a:off x="6630988" y="3810237"/>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 name="Line 37"/>
            <p:cNvSpPr>
              <a:spLocks noChangeShapeType="1"/>
            </p:cNvSpPr>
            <p:nvPr userDrawn="1"/>
          </p:nvSpPr>
          <p:spPr bwMode="auto">
            <a:xfrm>
              <a:off x="6630988" y="3891138"/>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 name="Line 38"/>
            <p:cNvSpPr>
              <a:spLocks noChangeShapeType="1"/>
            </p:cNvSpPr>
            <p:nvPr userDrawn="1"/>
          </p:nvSpPr>
          <p:spPr bwMode="auto">
            <a:xfrm>
              <a:off x="6630988" y="3972039"/>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3" name="Line 5"/>
            <p:cNvSpPr>
              <a:spLocks noChangeShapeType="1"/>
            </p:cNvSpPr>
            <p:nvPr userDrawn="1"/>
          </p:nvSpPr>
          <p:spPr bwMode="auto">
            <a:xfrm>
              <a:off x="6630988" y="4457443"/>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4" name="Line 6"/>
            <p:cNvSpPr>
              <a:spLocks noChangeShapeType="1"/>
            </p:cNvSpPr>
            <p:nvPr userDrawn="1"/>
          </p:nvSpPr>
          <p:spPr bwMode="auto">
            <a:xfrm>
              <a:off x="6630988" y="4538343"/>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5" name="Line 36"/>
            <p:cNvSpPr>
              <a:spLocks noChangeShapeType="1"/>
            </p:cNvSpPr>
            <p:nvPr userDrawn="1"/>
          </p:nvSpPr>
          <p:spPr bwMode="auto">
            <a:xfrm>
              <a:off x="6630988" y="4214741"/>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6" name="Line 37"/>
            <p:cNvSpPr>
              <a:spLocks noChangeShapeType="1"/>
            </p:cNvSpPr>
            <p:nvPr userDrawn="1"/>
          </p:nvSpPr>
          <p:spPr bwMode="auto">
            <a:xfrm>
              <a:off x="6630988" y="4295641"/>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7" name="Line 38"/>
            <p:cNvSpPr>
              <a:spLocks noChangeShapeType="1"/>
            </p:cNvSpPr>
            <p:nvPr userDrawn="1"/>
          </p:nvSpPr>
          <p:spPr bwMode="auto">
            <a:xfrm>
              <a:off x="6630988" y="4376542"/>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8" name="Line 5"/>
            <p:cNvSpPr>
              <a:spLocks noChangeShapeType="1"/>
            </p:cNvSpPr>
            <p:nvPr userDrawn="1"/>
          </p:nvSpPr>
          <p:spPr bwMode="auto">
            <a:xfrm>
              <a:off x="6630988" y="4861946"/>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9" name="Line 6"/>
            <p:cNvSpPr>
              <a:spLocks noChangeShapeType="1"/>
            </p:cNvSpPr>
            <p:nvPr userDrawn="1"/>
          </p:nvSpPr>
          <p:spPr bwMode="auto">
            <a:xfrm>
              <a:off x="6630988" y="4942847"/>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0" name="Line 36"/>
            <p:cNvSpPr>
              <a:spLocks noChangeShapeType="1"/>
            </p:cNvSpPr>
            <p:nvPr userDrawn="1"/>
          </p:nvSpPr>
          <p:spPr bwMode="auto">
            <a:xfrm>
              <a:off x="6630988" y="4619244"/>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1" name="Line 37"/>
            <p:cNvSpPr>
              <a:spLocks noChangeShapeType="1"/>
            </p:cNvSpPr>
            <p:nvPr userDrawn="1"/>
          </p:nvSpPr>
          <p:spPr bwMode="auto">
            <a:xfrm>
              <a:off x="6630988" y="4700145"/>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2" name="Line 5"/>
            <p:cNvSpPr>
              <a:spLocks noChangeShapeType="1"/>
            </p:cNvSpPr>
            <p:nvPr userDrawn="1"/>
          </p:nvSpPr>
          <p:spPr bwMode="auto">
            <a:xfrm>
              <a:off x="6630988" y="5266450"/>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3" name="Line 6"/>
            <p:cNvSpPr>
              <a:spLocks noChangeShapeType="1"/>
            </p:cNvSpPr>
            <p:nvPr userDrawn="1"/>
          </p:nvSpPr>
          <p:spPr bwMode="auto">
            <a:xfrm>
              <a:off x="6630988" y="5347350"/>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4" name="Line 36"/>
            <p:cNvSpPr>
              <a:spLocks noChangeShapeType="1"/>
            </p:cNvSpPr>
            <p:nvPr userDrawn="1"/>
          </p:nvSpPr>
          <p:spPr bwMode="auto">
            <a:xfrm>
              <a:off x="6630988" y="5023748"/>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5" name="Line 37"/>
            <p:cNvSpPr>
              <a:spLocks noChangeShapeType="1"/>
            </p:cNvSpPr>
            <p:nvPr userDrawn="1"/>
          </p:nvSpPr>
          <p:spPr bwMode="auto">
            <a:xfrm>
              <a:off x="6630988" y="5104648"/>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6" name="Line 5"/>
            <p:cNvSpPr>
              <a:spLocks noChangeShapeType="1"/>
            </p:cNvSpPr>
            <p:nvPr userDrawn="1"/>
          </p:nvSpPr>
          <p:spPr bwMode="auto">
            <a:xfrm>
              <a:off x="6630988" y="5670953"/>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7" name="Line 6"/>
            <p:cNvSpPr>
              <a:spLocks noChangeShapeType="1"/>
            </p:cNvSpPr>
            <p:nvPr userDrawn="1"/>
          </p:nvSpPr>
          <p:spPr bwMode="auto">
            <a:xfrm>
              <a:off x="6630988" y="5751854"/>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8" name="Line 36"/>
            <p:cNvSpPr>
              <a:spLocks noChangeShapeType="1"/>
            </p:cNvSpPr>
            <p:nvPr userDrawn="1"/>
          </p:nvSpPr>
          <p:spPr bwMode="auto">
            <a:xfrm>
              <a:off x="6630988" y="5428251"/>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9" name="Line 37"/>
            <p:cNvSpPr>
              <a:spLocks noChangeShapeType="1"/>
            </p:cNvSpPr>
            <p:nvPr userDrawn="1"/>
          </p:nvSpPr>
          <p:spPr bwMode="auto">
            <a:xfrm>
              <a:off x="6630988" y="5509152"/>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0" name="Line 38"/>
            <p:cNvSpPr>
              <a:spLocks noChangeShapeType="1"/>
            </p:cNvSpPr>
            <p:nvPr userDrawn="1"/>
          </p:nvSpPr>
          <p:spPr bwMode="auto">
            <a:xfrm>
              <a:off x="6630988" y="5590052"/>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1" name="Line 36"/>
            <p:cNvSpPr>
              <a:spLocks noChangeShapeType="1"/>
            </p:cNvSpPr>
            <p:nvPr userDrawn="1"/>
          </p:nvSpPr>
          <p:spPr bwMode="auto">
            <a:xfrm>
              <a:off x="6630988" y="5832754"/>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2" name="Line 37"/>
            <p:cNvSpPr>
              <a:spLocks noChangeShapeType="1"/>
            </p:cNvSpPr>
            <p:nvPr userDrawn="1"/>
          </p:nvSpPr>
          <p:spPr bwMode="auto">
            <a:xfrm>
              <a:off x="6630988" y="5913655"/>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3" name="Line 38"/>
            <p:cNvSpPr>
              <a:spLocks noChangeShapeType="1"/>
            </p:cNvSpPr>
            <p:nvPr userDrawn="1"/>
          </p:nvSpPr>
          <p:spPr bwMode="auto">
            <a:xfrm>
              <a:off x="6630988" y="4781045"/>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4" name="Line 38"/>
            <p:cNvSpPr>
              <a:spLocks noChangeShapeType="1"/>
            </p:cNvSpPr>
            <p:nvPr userDrawn="1"/>
          </p:nvSpPr>
          <p:spPr bwMode="auto">
            <a:xfrm>
              <a:off x="6630988" y="5185549"/>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grpSp>
      <p:pic>
        <p:nvPicPr>
          <p:cNvPr id="45" name="Picture 178" descr="Aerospace4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72338" y="469900"/>
            <a:ext cx="1331912"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6105135"/>
      </p:ext>
    </p:extLst>
  </p:cSld>
  <p:clrMapOvr>
    <a:masterClrMapping/>
  </p:clrMapOvr>
  <p:transition spd="med">
    <p:strips dir="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8"/>
          <p:cNvSpPr>
            <a:spLocks noChangeArrowheads="1"/>
          </p:cNvSpPr>
          <p:nvPr userDrawn="1"/>
        </p:nvSpPr>
        <p:spPr bwMode="auto">
          <a:xfrm>
            <a:off x="0" y="3081338"/>
            <a:ext cx="6630988" cy="2524125"/>
          </a:xfrm>
          <a:prstGeom prst="rect">
            <a:avLst/>
          </a:prstGeom>
          <a:solidFill>
            <a:schemeClr val="tx2">
              <a:lumMod val="60000"/>
              <a:lumOff val="40000"/>
            </a:schemeClr>
          </a:solidFill>
          <a:ln>
            <a:noFill/>
          </a:ln>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de-DE" altLang="de-DE" b="1" smtClean="0"/>
          </a:p>
        </p:txBody>
      </p:sp>
      <p:sp>
        <p:nvSpPr>
          <p:cNvPr id="3" name="Rectangle 19"/>
          <p:cNvSpPr>
            <a:spLocks noChangeArrowheads="1"/>
          </p:cNvSpPr>
          <p:nvPr userDrawn="1"/>
        </p:nvSpPr>
        <p:spPr bwMode="auto">
          <a:xfrm>
            <a:off x="0" y="5605463"/>
            <a:ext cx="6630988" cy="312737"/>
          </a:xfrm>
          <a:prstGeom prst="rect">
            <a:avLst/>
          </a:prstGeom>
          <a:solidFill>
            <a:srgbClr val="7CA7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de-DE" altLang="de-DE" smtClean="0">
              <a:solidFill>
                <a:srgbClr val="7CA7D7"/>
              </a:solidFill>
            </a:endParaRPr>
          </a:p>
        </p:txBody>
      </p:sp>
      <p:sp>
        <p:nvSpPr>
          <p:cNvPr id="4" name="Rectangle 3"/>
          <p:cNvSpPr>
            <a:spLocks noChangeArrowheads="1"/>
          </p:cNvSpPr>
          <p:nvPr userDrawn="1"/>
        </p:nvSpPr>
        <p:spPr bwMode="auto">
          <a:xfrm>
            <a:off x="6948488" y="0"/>
            <a:ext cx="2195512" cy="685800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de-DE" altLang="de-DE" smtClean="0"/>
          </a:p>
        </p:txBody>
      </p:sp>
      <p:sp>
        <p:nvSpPr>
          <p:cNvPr id="5" name="Rectangle 4"/>
          <p:cNvSpPr>
            <a:spLocks noChangeArrowheads="1"/>
          </p:cNvSpPr>
          <p:nvPr userDrawn="1"/>
        </p:nvSpPr>
        <p:spPr bwMode="auto">
          <a:xfrm>
            <a:off x="6630988" y="0"/>
            <a:ext cx="330200" cy="685800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endParaRPr lang="de-DE" altLang="de-DE" smtClean="0"/>
          </a:p>
        </p:txBody>
      </p:sp>
      <p:sp>
        <p:nvSpPr>
          <p:cNvPr id="6" name="Rechteck 54"/>
          <p:cNvSpPr>
            <a:spLocks noChangeArrowheads="1"/>
          </p:cNvSpPr>
          <p:nvPr userDrawn="1"/>
        </p:nvSpPr>
        <p:spPr bwMode="auto">
          <a:xfrm>
            <a:off x="371475" y="3467100"/>
            <a:ext cx="61039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defRPr/>
            </a:pPr>
            <a:r>
              <a:rPr lang="de-DE" altLang="de-DE" sz="1200" i="1" smtClean="0">
                <a:solidFill>
                  <a:srgbClr val="FFFFFF"/>
                </a:solidFill>
                <a:latin typeface="Tahoma" pitchFamily="34" charset="0"/>
                <a:cs typeface="Tahoma" pitchFamily="34" charset="0"/>
              </a:rPr>
              <a:t>Die Weitergabe sowie Vervielfältigung dieses Dokuments, Verwertung und Mitteilung seines Inhalts sind verboten, soweit dies nicht ausdrücklich gestattet ist. Zuwiderhandlungen verpflichten zu Schadenersatz. Alle Rechte für den Fall der Patent-, Gebrauchsmuster- oder Geschmacksmustereintragung vorbehalten.</a:t>
            </a:r>
          </a:p>
          <a:p>
            <a:pPr eaLnBrk="1" hangingPunct="1">
              <a:defRPr/>
            </a:pPr>
            <a:endParaRPr lang="de-DE" altLang="de-DE" sz="1200" i="1" smtClean="0">
              <a:solidFill>
                <a:srgbClr val="FFFFFF"/>
              </a:solidFill>
              <a:latin typeface="Tahoma" pitchFamily="34" charset="0"/>
              <a:cs typeface="Tahoma" pitchFamily="34" charset="0"/>
            </a:endParaRPr>
          </a:p>
          <a:p>
            <a:pPr eaLnBrk="1" hangingPunct="1">
              <a:defRPr/>
            </a:pPr>
            <a:r>
              <a:rPr lang="en-US" altLang="de-DE" sz="1200" i="1" smtClean="0">
                <a:solidFill>
                  <a:srgbClr val="505F64"/>
                </a:solidFill>
                <a:latin typeface="Tahoma" pitchFamily="34" charset="0"/>
                <a:cs typeface="Tahoma" pitchFamily="34" charset="0"/>
              </a:rPr>
              <a:t>The reproduction, distribution and utilization of this document as well as the communication of its contents to others without express authorization is prohibited. Offenders will be held liable for the payment of damages. All rights reserved in the event of the grant of a patent, utility model or design.</a:t>
            </a:r>
          </a:p>
        </p:txBody>
      </p:sp>
      <p:grpSp>
        <p:nvGrpSpPr>
          <p:cNvPr id="7" name="Gruppieren 11"/>
          <p:cNvGrpSpPr>
            <a:grpSpLocks/>
          </p:cNvGrpSpPr>
          <p:nvPr userDrawn="1"/>
        </p:nvGrpSpPr>
        <p:grpSpPr bwMode="auto">
          <a:xfrm>
            <a:off x="6630988" y="3081338"/>
            <a:ext cx="2513012" cy="2832100"/>
            <a:chOff x="6630988" y="3082131"/>
            <a:chExt cx="2513012" cy="2831524"/>
          </a:xfrm>
        </p:grpSpPr>
        <p:sp>
          <p:nvSpPr>
            <p:cNvPr id="8" name="Line 5"/>
            <p:cNvSpPr>
              <a:spLocks noChangeShapeType="1"/>
            </p:cNvSpPr>
            <p:nvPr userDrawn="1"/>
          </p:nvSpPr>
          <p:spPr bwMode="auto">
            <a:xfrm>
              <a:off x="6630988" y="3243932"/>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9" name="Line 6"/>
            <p:cNvSpPr>
              <a:spLocks noChangeShapeType="1"/>
            </p:cNvSpPr>
            <p:nvPr userDrawn="1"/>
          </p:nvSpPr>
          <p:spPr bwMode="auto">
            <a:xfrm>
              <a:off x="6630988" y="3324833"/>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 name="Line 37"/>
            <p:cNvSpPr>
              <a:spLocks noChangeShapeType="1"/>
            </p:cNvSpPr>
            <p:nvPr userDrawn="1"/>
          </p:nvSpPr>
          <p:spPr bwMode="auto">
            <a:xfrm>
              <a:off x="6630988" y="3082131"/>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1" name="Line 38"/>
            <p:cNvSpPr>
              <a:spLocks noChangeShapeType="1"/>
            </p:cNvSpPr>
            <p:nvPr userDrawn="1"/>
          </p:nvSpPr>
          <p:spPr bwMode="auto">
            <a:xfrm>
              <a:off x="6630988" y="3163032"/>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2" name="Line 5"/>
            <p:cNvSpPr>
              <a:spLocks noChangeShapeType="1"/>
            </p:cNvSpPr>
            <p:nvPr userDrawn="1"/>
          </p:nvSpPr>
          <p:spPr bwMode="auto">
            <a:xfrm>
              <a:off x="6630988" y="3648436"/>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3" name="Line 6"/>
            <p:cNvSpPr>
              <a:spLocks noChangeShapeType="1"/>
            </p:cNvSpPr>
            <p:nvPr userDrawn="1"/>
          </p:nvSpPr>
          <p:spPr bwMode="auto">
            <a:xfrm>
              <a:off x="6630988" y="3729337"/>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4" name="Line 36"/>
            <p:cNvSpPr>
              <a:spLocks noChangeShapeType="1"/>
            </p:cNvSpPr>
            <p:nvPr userDrawn="1"/>
          </p:nvSpPr>
          <p:spPr bwMode="auto">
            <a:xfrm>
              <a:off x="6630988" y="3405734"/>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5" name="Line 37"/>
            <p:cNvSpPr>
              <a:spLocks noChangeShapeType="1"/>
            </p:cNvSpPr>
            <p:nvPr userDrawn="1"/>
          </p:nvSpPr>
          <p:spPr bwMode="auto">
            <a:xfrm>
              <a:off x="6630988" y="3486634"/>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6" name="Line 38"/>
            <p:cNvSpPr>
              <a:spLocks noChangeShapeType="1"/>
            </p:cNvSpPr>
            <p:nvPr userDrawn="1"/>
          </p:nvSpPr>
          <p:spPr bwMode="auto">
            <a:xfrm>
              <a:off x="6630988" y="3567535"/>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 name="Line 5"/>
            <p:cNvSpPr>
              <a:spLocks noChangeShapeType="1"/>
            </p:cNvSpPr>
            <p:nvPr userDrawn="1"/>
          </p:nvSpPr>
          <p:spPr bwMode="auto">
            <a:xfrm>
              <a:off x="6630988" y="4052939"/>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8" name="Line 6"/>
            <p:cNvSpPr>
              <a:spLocks noChangeShapeType="1"/>
            </p:cNvSpPr>
            <p:nvPr userDrawn="1"/>
          </p:nvSpPr>
          <p:spPr bwMode="auto">
            <a:xfrm>
              <a:off x="6630988" y="4133840"/>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 name="Line 36"/>
            <p:cNvSpPr>
              <a:spLocks noChangeShapeType="1"/>
            </p:cNvSpPr>
            <p:nvPr userDrawn="1"/>
          </p:nvSpPr>
          <p:spPr bwMode="auto">
            <a:xfrm>
              <a:off x="6630988" y="3810237"/>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 name="Line 37"/>
            <p:cNvSpPr>
              <a:spLocks noChangeShapeType="1"/>
            </p:cNvSpPr>
            <p:nvPr userDrawn="1"/>
          </p:nvSpPr>
          <p:spPr bwMode="auto">
            <a:xfrm>
              <a:off x="6630988" y="3891138"/>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 name="Line 38"/>
            <p:cNvSpPr>
              <a:spLocks noChangeShapeType="1"/>
            </p:cNvSpPr>
            <p:nvPr userDrawn="1"/>
          </p:nvSpPr>
          <p:spPr bwMode="auto">
            <a:xfrm>
              <a:off x="6630988" y="3972039"/>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 name="Line 5"/>
            <p:cNvSpPr>
              <a:spLocks noChangeShapeType="1"/>
            </p:cNvSpPr>
            <p:nvPr userDrawn="1"/>
          </p:nvSpPr>
          <p:spPr bwMode="auto">
            <a:xfrm>
              <a:off x="6630988" y="4457443"/>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3" name="Line 6"/>
            <p:cNvSpPr>
              <a:spLocks noChangeShapeType="1"/>
            </p:cNvSpPr>
            <p:nvPr userDrawn="1"/>
          </p:nvSpPr>
          <p:spPr bwMode="auto">
            <a:xfrm>
              <a:off x="6630988" y="4538343"/>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4" name="Line 36"/>
            <p:cNvSpPr>
              <a:spLocks noChangeShapeType="1"/>
            </p:cNvSpPr>
            <p:nvPr userDrawn="1"/>
          </p:nvSpPr>
          <p:spPr bwMode="auto">
            <a:xfrm>
              <a:off x="6630988" y="4214741"/>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5" name="Line 37"/>
            <p:cNvSpPr>
              <a:spLocks noChangeShapeType="1"/>
            </p:cNvSpPr>
            <p:nvPr userDrawn="1"/>
          </p:nvSpPr>
          <p:spPr bwMode="auto">
            <a:xfrm>
              <a:off x="6630988" y="4295641"/>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6" name="Line 38"/>
            <p:cNvSpPr>
              <a:spLocks noChangeShapeType="1"/>
            </p:cNvSpPr>
            <p:nvPr userDrawn="1"/>
          </p:nvSpPr>
          <p:spPr bwMode="auto">
            <a:xfrm>
              <a:off x="6630988" y="4376542"/>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7" name="Line 5"/>
            <p:cNvSpPr>
              <a:spLocks noChangeShapeType="1"/>
            </p:cNvSpPr>
            <p:nvPr userDrawn="1"/>
          </p:nvSpPr>
          <p:spPr bwMode="auto">
            <a:xfrm>
              <a:off x="6630988" y="4861946"/>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8" name="Line 6"/>
            <p:cNvSpPr>
              <a:spLocks noChangeShapeType="1"/>
            </p:cNvSpPr>
            <p:nvPr userDrawn="1"/>
          </p:nvSpPr>
          <p:spPr bwMode="auto">
            <a:xfrm>
              <a:off x="6630988" y="4942847"/>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9" name="Line 36"/>
            <p:cNvSpPr>
              <a:spLocks noChangeShapeType="1"/>
            </p:cNvSpPr>
            <p:nvPr userDrawn="1"/>
          </p:nvSpPr>
          <p:spPr bwMode="auto">
            <a:xfrm>
              <a:off x="6630988" y="4619244"/>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0" name="Line 37"/>
            <p:cNvSpPr>
              <a:spLocks noChangeShapeType="1"/>
            </p:cNvSpPr>
            <p:nvPr userDrawn="1"/>
          </p:nvSpPr>
          <p:spPr bwMode="auto">
            <a:xfrm>
              <a:off x="6630988" y="4700145"/>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1" name="Line 5"/>
            <p:cNvSpPr>
              <a:spLocks noChangeShapeType="1"/>
            </p:cNvSpPr>
            <p:nvPr userDrawn="1"/>
          </p:nvSpPr>
          <p:spPr bwMode="auto">
            <a:xfrm>
              <a:off x="6630988" y="5266450"/>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2" name="Line 6"/>
            <p:cNvSpPr>
              <a:spLocks noChangeShapeType="1"/>
            </p:cNvSpPr>
            <p:nvPr userDrawn="1"/>
          </p:nvSpPr>
          <p:spPr bwMode="auto">
            <a:xfrm>
              <a:off x="6630988" y="5347350"/>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3" name="Line 36"/>
            <p:cNvSpPr>
              <a:spLocks noChangeShapeType="1"/>
            </p:cNvSpPr>
            <p:nvPr userDrawn="1"/>
          </p:nvSpPr>
          <p:spPr bwMode="auto">
            <a:xfrm>
              <a:off x="6630988" y="5023748"/>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4" name="Line 37"/>
            <p:cNvSpPr>
              <a:spLocks noChangeShapeType="1"/>
            </p:cNvSpPr>
            <p:nvPr userDrawn="1"/>
          </p:nvSpPr>
          <p:spPr bwMode="auto">
            <a:xfrm>
              <a:off x="6630988" y="5104648"/>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5" name="Line 5"/>
            <p:cNvSpPr>
              <a:spLocks noChangeShapeType="1"/>
            </p:cNvSpPr>
            <p:nvPr userDrawn="1"/>
          </p:nvSpPr>
          <p:spPr bwMode="auto">
            <a:xfrm>
              <a:off x="6630988" y="5670953"/>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6" name="Line 6"/>
            <p:cNvSpPr>
              <a:spLocks noChangeShapeType="1"/>
            </p:cNvSpPr>
            <p:nvPr userDrawn="1"/>
          </p:nvSpPr>
          <p:spPr bwMode="auto">
            <a:xfrm>
              <a:off x="6630988" y="5751854"/>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7" name="Line 36"/>
            <p:cNvSpPr>
              <a:spLocks noChangeShapeType="1"/>
            </p:cNvSpPr>
            <p:nvPr userDrawn="1"/>
          </p:nvSpPr>
          <p:spPr bwMode="auto">
            <a:xfrm>
              <a:off x="6630988" y="5428251"/>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8" name="Line 37"/>
            <p:cNvSpPr>
              <a:spLocks noChangeShapeType="1"/>
            </p:cNvSpPr>
            <p:nvPr userDrawn="1"/>
          </p:nvSpPr>
          <p:spPr bwMode="auto">
            <a:xfrm>
              <a:off x="6630988" y="5509152"/>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9" name="Line 38"/>
            <p:cNvSpPr>
              <a:spLocks noChangeShapeType="1"/>
            </p:cNvSpPr>
            <p:nvPr userDrawn="1"/>
          </p:nvSpPr>
          <p:spPr bwMode="auto">
            <a:xfrm>
              <a:off x="6630988" y="5590052"/>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0" name="Line 36"/>
            <p:cNvSpPr>
              <a:spLocks noChangeShapeType="1"/>
            </p:cNvSpPr>
            <p:nvPr userDrawn="1"/>
          </p:nvSpPr>
          <p:spPr bwMode="auto">
            <a:xfrm>
              <a:off x="6630988" y="5832754"/>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1" name="Line 37"/>
            <p:cNvSpPr>
              <a:spLocks noChangeShapeType="1"/>
            </p:cNvSpPr>
            <p:nvPr userDrawn="1"/>
          </p:nvSpPr>
          <p:spPr bwMode="auto">
            <a:xfrm>
              <a:off x="6630988" y="5913655"/>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2" name="Line 38"/>
            <p:cNvSpPr>
              <a:spLocks noChangeShapeType="1"/>
            </p:cNvSpPr>
            <p:nvPr userDrawn="1"/>
          </p:nvSpPr>
          <p:spPr bwMode="auto">
            <a:xfrm>
              <a:off x="6630988" y="4781045"/>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3" name="Line 38"/>
            <p:cNvSpPr>
              <a:spLocks noChangeShapeType="1"/>
            </p:cNvSpPr>
            <p:nvPr userDrawn="1"/>
          </p:nvSpPr>
          <p:spPr bwMode="auto">
            <a:xfrm>
              <a:off x="6630988" y="5185549"/>
              <a:ext cx="2513012" cy="0"/>
            </a:xfrm>
            <a:prstGeom prst="line">
              <a:avLst/>
            </a:prstGeom>
            <a:noFill/>
            <a:ln w="9525">
              <a:solidFill>
                <a:srgbClr val="5A91CD"/>
              </a:solidFill>
              <a:round/>
              <a:headEnd/>
              <a:tailEnd/>
            </a:ln>
            <a:extLst>
              <a:ext uri="{909E8E84-426E-40DD-AFC4-6F175D3DCCD1}">
                <a14:hiddenFill xmlns:a14="http://schemas.microsoft.com/office/drawing/2010/main">
                  <a:noFill/>
                </a14:hiddenFill>
              </a:ext>
            </a:extLst>
          </p:spPr>
          <p:txBody>
            <a:bodyPr/>
            <a:lstStyle/>
            <a:p>
              <a:endParaRPr lang="de-DE"/>
            </a:p>
          </p:txBody>
        </p:sp>
      </p:grpSp>
      <p:pic>
        <p:nvPicPr>
          <p:cNvPr id="44" name="Picture 178" descr="Aerospace4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72338" y="469900"/>
            <a:ext cx="1331912"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7940421"/>
      </p:ext>
    </p:extLst>
  </p:cSld>
  <p:clrMapOvr>
    <a:masterClrMapping/>
  </p:clrMapOvr>
  <p:transition spd="med">
    <p:strips dir="rd"/>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1026" name="Rectangle 3"/>
          <p:cNvSpPr>
            <a:spLocks noChangeArrowheads="1"/>
          </p:cNvSpPr>
          <p:nvPr userDrawn="1"/>
        </p:nvSpPr>
        <p:spPr bwMode="auto">
          <a:xfrm>
            <a:off x="0" y="0"/>
            <a:ext cx="91408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defRPr/>
            </a:pPr>
            <a:endParaRPr lang="de-DE" altLang="de-DE" smtClean="0"/>
          </a:p>
        </p:txBody>
      </p:sp>
      <p:sp>
        <p:nvSpPr>
          <p:cNvPr id="1027" name="Rectangle 5"/>
          <p:cNvSpPr>
            <a:spLocks noGrp="1" noChangeArrowheads="1"/>
          </p:cNvSpPr>
          <p:nvPr>
            <p:ph type="body" idx="1"/>
          </p:nvPr>
        </p:nvSpPr>
        <p:spPr bwMode="auto">
          <a:xfrm>
            <a:off x="361950" y="1266825"/>
            <a:ext cx="8220075"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de-DE" smtClean="0"/>
              <a:t>Mastertextformat bearbeiten</a:t>
            </a:r>
          </a:p>
          <a:p>
            <a:pPr lvl="1"/>
            <a:r>
              <a:rPr lang="en-US" altLang="de-DE" smtClean="0"/>
              <a:t>Zweite Ebene</a:t>
            </a:r>
          </a:p>
          <a:p>
            <a:pPr lvl="2"/>
            <a:r>
              <a:rPr lang="en-US" altLang="de-DE" smtClean="0"/>
              <a:t>Dritte Ebene</a:t>
            </a:r>
          </a:p>
          <a:p>
            <a:pPr lvl="3"/>
            <a:r>
              <a:rPr lang="en-US" altLang="de-DE" smtClean="0"/>
              <a:t>Vierte Ebene</a:t>
            </a:r>
          </a:p>
          <a:p>
            <a:pPr lvl="4"/>
            <a:r>
              <a:rPr lang="en-US" altLang="de-DE" smtClean="0"/>
              <a:t>Fünfte Ebene</a:t>
            </a:r>
          </a:p>
        </p:txBody>
      </p:sp>
      <p:sp>
        <p:nvSpPr>
          <p:cNvPr id="1028" name="Rectangle 32"/>
          <p:cNvSpPr>
            <a:spLocks noChangeArrowheads="1"/>
          </p:cNvSpPr>
          <p:nvPr userDrawn="1"/>
        </p:nvSpPr>
        <p:spPr bwMode="auto">
          <a:xfrm>
            <a:off x="47625" y="3503613"/>
            <a:ext cx="171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defRPr/>
            </a:pPr>
            <a:endParaRPr lang="de-DE" altLang="de-DE" b="1" smtClean="0"/>
          </a:p>
        </p:txBody>
      </p:sp>
    </p:spTree>
  </p:cSld>
  <p:clrMap bg1="lt1" tx1="dk1" bg2="lt2" tx2="dk2" accent1="accent1" accent2="accent2" accent3="accent3" accent4="accent4" accent5="accent5" accent6="accent6" hlink="hlink" folHlink="folHlink"/>
  <p:sldLayoutIdLst>
    <p:sldLayoutId id="2147485444" r:id="rId1"/>
    <p:sldLayoutId id="2147485445" r:id="rId2"/>
    <p:sldLayoutId id="2147485446" r:id="rId3"/>
    <p:sldLayoutId id="2147485447" r:id="rId4"/>
    <p:sldLayoutId id="2147485448" r:id="rId5"/>
    <p:sldLayoutId id="2147485449" r:id="rId6"/>
  </p:sldLayoutIdLst>
  <p:transition spd="med">
    <p:strips dir="rd"/>
  </p:transition>
  <p:timing>
    <p:tnLst>
      <p:par>
        <p:cTn id="1" dur="indefinite" restart="never" nodeType="tmRoot"/>
      </p:par>
    </p:tnLst>
  </p:timing>
  <p:txStyles>
    <p:titleStyle>
      <a:lvl1pPr algn="l" rtl="0" eaLnBrk="0" fontAlgn="base" hangingPunct="0">
        <a:spcBef>
          <a:spcPct val="0"/>
        </a:spcBef>
        <a:spcAft>
          <a:spcPct val="0"/>
        </a:spcAft>
        <a:defRPr sz="2200" b="1">
          <a:solidFill>
            <a:srgbClr val="505F64"/>
          </a:solidFill>
          <a:latin typeface="+mj-lt"/>
          <a:ea typeface="+mj-ea"/>
          <a:cs typeface="+mj-cs"/>
        </a:defRPr>
      </a:lvl1pPr>
      <a:lvl2pPr algn="l" rtl="0" eaLnBrk="0" fontAlgn="base" hangingPunct="0">
        <a:spcBef>
          <a:spcPct val="0"/>
        </a:spcBef>
        <a:spcAft>
          <a:spcPct val="0"/>
        </a:spcAft>
        <a:defRPr sz="2200" b="1">
          <a:solidFill>
            <a:srgbClr val="505F64"/>
          </a:solidFill>
          <a:latin typeface="Arial" charset="0"/>
        </a:defRPr>
      </a:lvl2pPr>
      <a:lvl3pPr algn="l" rtl="0" eaLnBrk="0" fontAlgn="base" hangingPunct="0">
        <a:spcBef>
          <a:spcPct val="0"/>
        </a:spcBef>
        <a:spcAft>
          <a:spcPct val="0"/>
        </a:spcAft>
        <a:defRPr sz="2200" b="1">
          <a:solidFill>
            <a:srgbClr val="505F64"/>
          </a:solidFill>
          <a:latin typeface="Arial" charset="0"/>
        </a:defRPr>
      </a:lvl3pPr>
      <a:lvl4pPr algn="l" rtl="0" eaLnBrk="0" fontAlgn="base" hangingPunct="0">
        <a:spcBef>
          <a:spcPct val="0"/>
        </a:spcBef>
        <a:spcAft>
          <a:spcPct val="0"/>
        </a:spcAft>
        <a:defRPr sz="2200" b="1">
          <a:solidFill>
            <a:srgbClr val="505F64"/>
          </a:solidFill>
          <a:latin typeface="Arial" charset="0"/>
        </a:defRPr>
      </a:lvl4pPr>
      <a:lvl5pPr algn="l" rtl="0" eaLnBrk="0" fontAlgn="base" hangingPunct="0">
        <a:spcBef>
          <a:spcPct val="0"/>
        </a:spcBef>
        <a:spcAft>
          <a:spcPct val="0"/>
        </a:spcAft>
        <a:defRPr sz="2200" b="1">
          <a:solidFill>
            <a:srgbClr val="505F64"/>
          </a:solidFill>
          <a:latin typeface="Arial" charset="0"/>
        </a:defRPr>
      </a:lvl5pPr>
      <a:lvl6pPr marL="457200" algn="l" rtl="0" fontAlgn="base">
        <a:spcBef>
          <a:spcPct val="0"/>
        </a:spcBef>
        <a:spcAft>
          <a:spcPct val="0"/>
        </a:spcAft>
        <a:defRPr sz="2200" b="1">
          <a:solidFill>
            <a:srgbClr val="505F64"/>
          </a:solidFill>
          <a:latin typeface="Arial" charset="0"/>
        </a:defRPr>
      </a:lvl6pPr>
      <a:lvl7pPr marL="914400" algn="l" rtl="0" fontAlgn="base">
        <a:spcBef>
          <a:spcPct val="0"/>
        </a:spcBef>
        <a:spcAft>
          <a:spcPct val="0"/>
        </a:spcAft>
        <a:defRPr sz="2200" b="1">
          <a:solidFill>
            <a:srgbClr val="505F64"/>
          </a:solidFill>
          <a:latin typeface="Arial" charset="0"/>
        </a:defRPr>
      </a:lvl7pPr>
      <a:lvl8pPr marL="1371600" algn="l" rtl="0" fontAlgn="base">
        <a:spcBef>
          <a:spcPct val="0"/>
        </a:spcBef>
        <a:spcAft>
          <a:spcPct val="0"/>
        </a:spcAft>
        <a:defRPr sz="2200" b="1">
          <a:solidFill>
            <a:srgbClr val="505F64"/>
          </a:solidFill>
          <a:latin typeface="Arial" charset="0"/>
        </a:defRPr>
      </a:lvl8pPr>
      <a:lvl9pPr marL="1828800" algn="l" rtl="0" fontAlgn="base">
        <a:spcBef>
          <a:spcPct val="0"/>
        </a:spcBef>
        <a:spcAft>
          <a:spcPct val="0"/>
        </a:spcAft>
        <a:defRPr sz="2200" b="1">
          <a:solidFill>
            <a:srgbClr val="505F64"/>
          </a:solidFill>
          <a:latin typeface="Arial" charset="0"/>
        </a:defRPr>
      </a:lvl9pPr>
    </p:titleStyle>
    <p:bodyStyle>
      <a:lvl1pPr marL="179388" indent="-179388" algn="l" rtl="0" eaLnBrk="0" fontAlgn="base" hangingPunct="0">
        <a:spcBef>
          <a:spcPct val="10000"/>
        </a:spcBef>
        <a:spcAft>
          <a:spcPct val="20000"/>
        </a:spcAft>
        <a:buClr>
          <a:srgbClr val="5A81C8"/>
        </a:buClr>
        <a:buChar char="•"/>
        <a:defRPr sz="2000">
          <a:solidFill>
            <a:srgbClr val="505F64"/>
          </a:solidFill>
          <a:latin typeface="Tahoma" pitchFamily="34" charset="0"/>
          <a:ea typeface="Tahoma" pitchFamily="34" charset="0"/>
          <a:cs typeface="Tahoma" pitchFamily="34" charset="0"/>
        </a:defRPr>
      </a:lvl1pPr>
      <a:lvl2pPr marL="360363" indent="-180975" algn="l" rtl="0" eaLnBrk="0" fontAlgn="base" hangingPunct="0">
        <a:spcBef>
          <a:spcPct val="10000"/>
        </a:spcBef>
        <a:spcAft>
          <a:spcPct val="20000"/>
        </a:spcAft>
        <a:buChar char="–"/>
        <a:defRPr sz="1600">
          <a:solidFill>
            <a:srgbClr val="505F64"/>
          </a:solidFill>
          <a:latin typeface="Tahoma" pitchFamily="34" charset="0"/>
          <a:ea typeface="Tahoma" pitchFamily="34" charset="0"/>
          <a:cs typeface="Tahoma" pitchFamily="34" charset="0"/>
        </a:defRPr>
      </a:lvl2pPr>
      <a:lvl3pPr marL="539750" indent="-179388" algn="l" rtl="0" eaLnBrk="0" fontAlgn="base" hangingPunct="0">
        <a:spcBef>
          <a:spcPct val="15000"/>
        </a:spcBef>
        <a:spcAft>
          <a:spcPct val="10000"/>
        </a:spcAft>
        <a:buClr>
          <a:srgbClr val="5A81C8"/>
        </a:buClr>
        <a:buChar char="•"/>
        <a:defRPr sz="1600">
          <a:solidFill>
            <a:srgbClr val="505F64"/>
          </a:solidFill>
          <a:latin typeface="Tahoma" pitchFamily="34" charset="0"/>
          <a:ea typeface="Tahoma" pitchFamily="34" charset="0"/>
          <a:cs typeface="Tahoma" pitchFamily="34" charset="0"/>
        </a:defRPr>
      </a:lvl3pPr>
      <a:lvl4pPr marL="719138" indent="-179388" algn="l" rtl="0" eaLnBrk="0" fontAlgn="base" hangingPunct="0">
        <a:spcBef>
          <a:spcPct val="20000"/>
        </a:spcBef>
        <a:spcAft>
          <a:spcPct val="0"/>
        </a:spcAft>
        <a:buChar char="–"/>
        <a:defRPr sz="1400">
          <a:solidFill>
            <a:srgbClr val="505F64"/>
          </a:solidFill>
          <a:latin typeface="Tahoma" pitchFamily="34" charset="0"/>
          <a:ea typeface="Tahoma" pitchFamily="34" charset="0"/>
          <a:cs typeface="Tahoma" pitchFamily="34" charset="0"/>
        </a:defRPr>
      </a:lvl4pPr>
      <a:lvl5pPr marL="900113" indent="-180975" algn="l" rtl="0" eaLnBrk="0" fontAlgn="base" hangingPunct="0">
        <a:spcBef>
          <a:spcPct val="20000"/>
        </a:spcBef>
        <a:spcAft>
          <a:spcPct val="0"/>
        </a:spcAft>
        <a:buChar char="»"/>
        <a:defRPr sz="1400">
          <a:solidFill>
            <a:srgbClr val="505F64"/>
          </a:solidFill>
          <a:latin typeface="Tahoma" pitchFamily="34" charset="0"/>
          <a:ea typeface="Tahoma" pitchFamily="34" charset="0"/>
          <a:cs typeface="Tahoma" pitchFamily="34" charset="0"/>
        </a:defRPr>
      </a:lvl5pPr>
      <a:lvl6pPr marL="2533650" indent="-228600" algn="l" rtl="0" fontAlgn="base">
        <a:spcBef>
          <a:spcPct val="20000"/>
        </a:spcBef>
        <a:spcAft>
          <a:spcPct val="0"/>
        </a:spcAft>
        <a:buChar char="»"/>
        <a:defRPr sz="1400">
          <a:solidFill>
            <a:schemeClr val="tx1"/>
          </a:solidFill>
          <a:latin typeface="+mn-lt"/>
        </a:defRPr>
      </a:lvl6pPr>
      <a:lvl7pPr marL="2990850" indent="-228600" algn="l" rtl="0" fontAlgn="base">
        <a:spcBef>
          <a:spcPct val="20000"/>
        </a:spcBef>
        <a:spcAft>
          <a:spcPct val="0"/>
        </a:spcAft>
        <a:buChar char="»"/>
        <a:defRPr sz="1400">
          <a:solidFill>
            <a:schemeClr val="tx1"/>
          </a:solidFill>
          <a:latin typeface="+mn-lt"/>
        </a:defRPr>
      </a:lvl7pPr>
      <a:lvl8pPr marL="3448050" indent="-228600" algn="l" rtl="0" fontAlgn="base">
        <a:spcBef>
          <a:spcPct val="20000"/>
        </a:spcBef>
        <a:spcAft>
          <a:spcPct val="0"/>
        </a:spcAft>
        <a:buChar char="»"/>
        <a:defRPr sz="1400">
          <a:solidFill>
            <a:schemeClr val="tx1"/>
          </a:solidFill>
          <a:latin typeface="+mn-lt"/>
        </a:defRPr>
      </a:lvl8pPr>
      <a:lvl9pPr marL="3905250" indent="-228600" algn="l" rtl="0" fontAlgn="base">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4.xml"/><Relationship Id="rId5" Type="http://schemas.openxmlformats.org/officeDocument/2006/relationships/image" Target="../media/image42.jpeg"/><Relationship Id="rId4" Type="http://schemas.openxmlformats.org/officeDocument/2006/relationships/image" Target="../media/image41.jpeg"/></Relationships>
</file>

<file path=ppt/slides/_rels/slide1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50.png"/><Relationship Id="rId7" Type="http://schemas.openxmlformats.org/officeDocument/2006/relationships/diagramData" Target="../diagrams/data1.xml"/><Relationship Id="rId2" Type="http://schemas.openxmlformats.org/officeDocument/2006/relationships/image" Target="../media/image49.png"/><Relationship Id="rId1" Type="http://schemas.openxmlformats.org/officeDocument/2006/relationships/slideLayout" Target="../slideLayouts/slideLayout4.xml"/><Relationship Id="rId6" Type="http://schemas.microsoft.com/office/2007/relationships/hdphoto" Target="../media/hdphoto3.wdp"/><Relationship Id="rId11" Type="http://schemas.microsoft.com/office/2007/relationships/diagramDrawing" Target="../diagrams/drawing1.xml"/><Relationship Id="rId5" Type="http://schemas.openxmlformats.org/officeDocument/2006/relationships/image" Target="../media/image51.png"/><Relationship Id="rId10" Type="http://schemas.openxmlformats.org/officeDocument/2006/relationships/diagramColors" Target="../diagrams/colors1.xml"/><Relationship Id="rId4" Type="http://schemas.microsoft.com/office/2007/relationships/hdphoto" Target="../media/hdphoto2.wdp"/><Relationship Id="rId9"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png"/><Relationship Id="rId2" Type="http://schemas.openxmlformats.org/officeDocument/2006/relationships/image" Target="../media/image6.wmf"/><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chart" Target="../charts/chart1.xml"/><Relationship Id="rId5" Type="http://schemas.openxmlformats.org/officeDocument/2006/relationships/image" Target="../media/image12.emf"/><Relationship Id="rId4" Type="http://schemas.openxmlformats.org/officeDocument/2006/relationships/oleObject" Target="../embeddings/Microsoft_Excel_97-2003_Worksheet1.xls"/></Relationships>
</file>

<file path=ppt/slides/_rels/slide6.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jpeg"/><Relationship Id="rId18" Type="http://schemas.openxmlformats.org/officeDocument/2006/relationships/image" Target="../media/image29.jpeg"/><Relationship Id="rId3" Type="http://schemas.openxmlformats.org/officeDocument/2006/relationships/image" Target="../media/image14.jpg"/><Relationship Id="rId7" Type="http://schemas.openxmlformats.org/officeDocument/2006/relationships/image" Target="../media/image18.jpeg"/><Relationship Id="rId12" Type="http://schemas.openxmlformats.org/officeDocument/2006/relationships/image" Target="../media/image23.jpeg"/><Relationship Id="rId17" Type="http://schemas.openxmlformats.org/officeDocument/2006/relationships/image" Target="../media/image28.png"/><Relationship Id="rId2" Type="http://schemas.openxmlformats.org/officeDocument/2006/relationships/image" Target="../media/image13.jpg"/><Relationship Id="rId16"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17.jpg"/><Relationship Id="rId11" Type="http://schemas.openxmlformats.org/officeDocument/2006/relationships/image" Target="../media/image22.jpeg"/><Relationship Id="rId5" Type="http://schemas.openxmlformats.org/officeDocument/2006/relationships/image" Target="../media/image16.jpg"/><Relationship Id="rId15" Type="http://schemas.openxmlformats.org/officeDocument/2006/relationships/image" Target="../media/image26.jpeg"/><Relationship Id="rId10" Type="http://schemas.openxmlformats.org/officeDocument/2006/relationships/image" Target="../media/image21.jpg"/><Relationship Id="rId4" Type="http://schemas.openxmlformats.org/officeDocument/2006/relationships/image" Target="../media/image15.jpg"/><Relationship Id="rId9" Type="http://schemas.openxmlformats.org/officeDocument/2006/relationships/image" Target="../media/image20.jpg"/><Relationship Id="rId14" Type="http://schemas.openxmlformats.org/officeDocument/2006/relationships/image" Target="../media/image25.jpg"/></Relationships>
</file>

<file path=ppt/slides/_rels/slide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xml"/><Relationship Id="rId5" Type="http://schemas.openxmlformats.org/officeDocument/2006/relationships/image" Target="../media/image35.jpeg"/><Relationship Id="rId4" Type="http://schemas.openxmlformats.org/officeDocument/2006/relationships/image" Target="../media/image34.jpeg"/></Relationships>
</file>

<file path=ppt/slides/_rels/slide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4.xml"/><Relationship Id="rId4" Type="http://schemas.openxmlformats.org/officeDocument/2006/relationships/image" Target="../media/image3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ctrTitle" sz="quarter"/>
          </p:nvPr>
        </p:nvSpPr>
        <p:spPr bwMode="auto">
          <a:xfrm>
            <a:off x="363538" y="1973263"/>
            <a:ext cx="6102350" cy="768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DE" altLang="de-DE" smtClean="0"/>
              <a:t>Excellence in Avionics </a:t>
            </a:r>
            <a:br>
              <a:rPr lang="de-DE" altLang="de-DE" smtClean="0"/>
            </a:br>
            <a:r>
              <a:rPr lang="de-DE" altLang="de-DE" smtClean="0"/>
              <a:t>and Cabin Systems</a:t>
            </a:r>
          </a:p>
        </p:txBody>
      </p:sp>
      <p:sp>
        <p:nvSpPr>
          <p:cNvPr id="8195" name="Untertitel 2"/>
          <p:cNvSpPr>
            <a:spLocks noGrp="1"/>
          </p:cNvSpPr>
          <p:nvPr>
            <p:ph type="subTitle" sz="quarter" idx="1"/>
          </p:nvPr>
        </p:nvSpPr>
        <p:spPr>
          <a:xfrm>
            <a:off x="363538" y="6078538"/>
            <a:ext cx="6075362" cy="554037"/>
          </a:xfrm>
        </p:spPr>
        <p:txBody>
          <a:bodyPr/>
          <a:lstStyle/>
          <a:p>
            <a:r>
              <a:rPr lang="de-DE" altLang="de-DE" smtClean="0"/>
              <a:t>Company Presentation</a:t>
            </a:r>
          </a:p>
        </p:txBody>
      </p:sp>
      <p:sp>
        <p:nvSpPr>
          <p:cNvPr id="8196" name="Text Box 6"/>
          <p:cNvSpPr txBox="1">
            <a:spLocks noChangeArrowheads="1"/>
          </p:cNvSpPr>
          <p:nvPr/>
        </p:nvSpPr>
        <p:spPr bwMode="auto">
          <a:xfrm>
            <a:off x="8061325" y="6629400"/>
            <a:ext cx="903288" cy="10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de-DE" altLang="de-DE" sz="700" dirty="0">
                <a:solidFill>
                  <a:srgbClr val="505F64"/>
                </a:solidFill>
              </a:rPr>
              <a:t>Release </a:t>
            </a:r>
            <a:r>
              <a:rPr lang="de-DE" altLang="de-DE" sz="700" dirty="0" smtClean="0">
                <a:solidFill>
                  <a:srgbClr val="505F64"/>
                </a:solidFill>
              </a:rPr>
              <a:t>v02/2015</a:t>
            </a:r>
            <a:endParaRPr lang="de-DE" altLang="de-DE" sz="700" dirty="0">
              <a:solidFill>
                <a:srgbClr val="505F64"/>
              </a:solidFill>
            </a:endParaRPr>
          </a:p>
        </p:txBody>
      </p:sp>
    </p:spTree>
  </p:cSld>
  <p:clrMapOvr>
    <a:masterClrMapping/>
  </p:clrMapOvr>
  <p:transition spd="med">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2"/>
          <p:cNvSpPr>
            <a:spLocks noGrp="1"/>
          </p:cNvSpPr>
          <p:nvPr>
            <p:ph type="body" sz="quarter" idx="10"/>
          </p:nvPr>
        </p:nvSpPr>
        <p:spPr>
          <a:xfrm>
            <a:off x="363538" y="785813"/>
            <a:ext cx="8450262" cy="179387"/>
          </a:xfrm>
        </p:spPr>
        <p:txBody>
          <a:bodyPr/>
          <a:lstStyle/>
          <a:p>
            <a:r>
              <a:rPr lang="de-DE" altLang="de-DE" dirty="0" err="1">
                <a:solidFill>
                  <a:schemeClr val="tx2"/>
                </a:solidFill>
              </a:rPr>
              <a:t>Principles</a:t>
            </a:r>
            <a:r>
              <a:rPr lang="de-DE" altLang="de-DE" dirty="0">
                <a:solidFill>
                  <a:schemeClr val="tx2"/>
                </a:solidFill>
              </a:rPr>
              <a:t>  |  Operational Units  |  </a:t>
            </a:r>
            <a:r>
              <a:rPr lang="de-DE" altLang="de-DE" dirty="0" err="1">
                <a:solidFill>
                  <a:schemeClr val="tx2"/>
                </a:solidFill>
              </a:rPr>
              <a:t>History</a:t>
            </a:r>
            <a:r>
              <a:rPr lang="de-DE" altLang="de-DE" dirty="0">
                <a:solidFill>
                  <a:schemeClr val="tx2"/>
                </a:solidFill>
              </a:rPr>
              <a:t>  |  Figures  |  Corporate Division  |  Sites  |  </a:t>
            </a:r>
            <a:r>
              <a:rPr lang="de-DE" altLang="de-DE" dirty="0">
                <a:solidFill>
                  <a:schemeClr val="tx1"/>
                </a:solidFill>
              </a:rPr>
              <a:t>Portfolio</a:t>
            </a:r>
            <a:r>
              <a:rPr lang="de-DE" altLang="de-DE" dirty="0">
                <a:solidFill>
                  <a:schemeClr val="tx2"/>
                </a:solidFill>
              </a:rPr>
              <a:t>  |  Customers  |  </a:t>
            </a:r>
            <a:r>
              <a:rPr lang="de-DE" altLang="de-DE" dirty="0" err="1">
                <a:solidFill>
                  <a:schemeClr val="tx2"/>
                </a:solidFill>
              </a:rPr>
              <a:t>Acknowledgements</a:t>
            </a:r>
            <a:r>
              <a:rPr lang="de-DE" altLang="de-DE" dirty="0">
                <a:solidFill>
                  <a:schemeClr val="tx2"/>
                </a:solidFill>
              </a:rPr>
              <a:t>  |  Approvals</a:t>
            </a:r>
          </a:p>
        </p:txBody>
      </p:sp>
      <p:sp>
        <p:nvSpPr>
          <p:cNvPr id="18435" name="Titel 1"/>
          <p:cNvSpPr>
            <a:spLocks noGrp="1"/>
          </p:cNvSpPr>
          <p:nvPr>
            <p:ph type="title"/>
          </p:nvPr>
        </p:nvSpPr>
        <p:spPr>
          <a:xfrm>
            <a:off x="363538" y="136525"/>
            <a:ext cx="6731000" cy="27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smtClean="0"/>
              <a:t>System Expertise</a:t>
            </a:r>
            <a:endParaRPr lang="de-DE" altLang="de-DE" smtClean="0"/>
          </a:p>
        </p:txBody>
      </p:sp>
      <p:sp>
        <p:nvSpPr>
          <p:cNvPr id="18436" name="Text Box 82"/>
          <p:cNvSpPr txBox="1">
            <a:spLocks noChangeArrowheads="1"/>
          </p:cNvSpPr>
          <p:nvPr/>
        </p:nvSpPr>
        <p:spPr bwMode="auto">
          <a:xfrm>
            <a:off x="2566988" y="1246188"/>
            <a:ext cx="18970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400" b="1">
                <a:solidFill>
                  <a:srgbClr val="5A91CD"/>
                </a:solidFill>
                <a:latin typeface="Tahoma" pitchFamily="34" charset="0"/>
                <a:cs typeface="Tahoma" pitchFamily="34" charset="0"/>
              </a:rPr>
              <a:t>Doors &amp; Slides </a:t>
            </a:r>
          </a:p>
          <a:p>
            <a:pPr eaLnBrk="1" hangingPunct="1"/>
            <a:r>
              <a:rPr lang="de-DE" altLang="de-DE" sz="1400" b="1">
                <a:solidFill>
                  <a:srgbClr val="5A91CD"/>
                </a:solidFill>
                <a:latin typeface="Tahoma" pitchFamily="34" charset="0"/>
                <a:cs typeface="Tahoma" pitchFamily="34" charset="0"/>
              </a:rPr>
              <a:t>Management System</a:t>
            </a:r>
          </a:p>
        </p:txBody>
      </p:sp>
      <p:sp>
        <p:nvSpPr>
          <p:cNvPr id="18437" name="Text Box 83"/>
          <p:cNvSpPr txBox="1">
            <a:spLocks noChangeArrowheads="1"/>
          </p:cNvSpPr>
          <p:nvPr/>
        </p:nvSpPr>
        <p:spPr bwMode="auto">
          <a:xfrm>
            <a:off x="6942138" y="1246188"/>
            <a:ext cx="16954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400" b="1">
                <a:solidFill>
                  <a:srgbClr val="5A91CD"/>
                </a:solidFill>
                <a:latin typeface="Tahoma" pitchFamily="34" charset="0"/>
                <a:cs typeface="Tahoma" pitchFamily="34" charset="0"/>
              </a:rPr>
              <a:t>Lighting &amp; Interior</a:t>
            </a:r>
            <a:br>
              <a:rPr lang="de-DE" altLang="de-DE" sz="1400" b="1">
                <a:solidFill>
                  <a:srgbClr val="5A91CD"/>
                </a:solidFill>
                <a:latin typeface="Tahoma" pitchFamily="34" charset="0"/>
                <a:cs typeface="Tahoma" pitchFamily="34" charset="0"/>
              </a:rPr>
            </a:br>
            <a:r>
              <a:rPr lang="de-DE" altLang="de-DE" sz="1400" b="1">
                <a:solidFill>
                  <a:srgbClr val="5A91CD"/>
                </a:solidFill>
                <a:latin typeface="Tahoma" pitchFamily="34" charset="0"/>
                <a:cs typeface="Tahoma" pitchFamily="34" charset="0"/>
              </a:rPr>
              <a:t>Functions</a:t>
            </a:r>
          </a:p>
        </p:txBody>
      </p:sp>
      <p:sp>
        <p:nvSpPr>
          <p:cNvPr id="18438" name="Text Box 81"/>
          <p:cNvSpPr txBox="1">
            <a:spLocks noChangeArrowheads="1"/>
          </p:cNvSpPr>
          <p:nvPr/>
        </p:nvSpPr>
        <p:spPr bwMode="auto">
          <a:xfrm>
            <a:off x="361950" y="1246188"/>
            <a:ext cx="12350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400" b="1">
                <a:solidFill>
                  <a:srgbClr val="5A91CD"/>
                </a:solidFill>
                <a:latin typeface="Tahoma" pitchFamily="34" charset="0"/>
                <a:cs typeface="Tahoma" pitchFamily="34" charset="0"/>
              </a:rPr>
              <a:t>Flight Control</a:t>
            </a:r>
          </a:p>
        </p:txBody>
      </p:sp>
      <p:sp>
        <p:nvSpPr>
          <p:cNvPr id="18439" name="Text Box 84"/>
          <p:cNvSpPr txBox="1">
            <a:spLocks noChangeArrowheads="1"/>
          </p:cNvSpPr>
          <p:nvPr/>
        </p:nvSpPr>
        <p:spPr bwMode="auto">
          <a:xfrm>
            <a:off x="347663" y="3455988"/>
            <a:ext cx="1719262"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80975" indent="-180975"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Slat Flap Control </a:t>
            </a:r>
            <a:br>
              <a:rPr lang="en-US" altLang="de-DE" sz="1300">
                <a:solidFill>
                  <a:srgbClr val="505F64"/>
                </a:solidFill>
                <a:latin typeface="Tahoma" pitchFamily="34" charset="0"/>
                <a:cs typeface="Tahoma" pitchFamily="34" charset="0"/>
              </a:rPr>
            </a:br>
            <a:r>
              <a:rPr lang="en-US" altLang="de-DE" sz="1300">
                <a:solidFill>
                  <a:srgbClr val="505F64"/>
                </a:solidFill>
                <a:latin typeface="Tahoma" pitchFamily="34" charset="0"/>
                <a:cs typeface="Tahoma" pitchFamily="34" charset="0"/>
              </a:rPr>
              <a:t>Computer</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Flaps Lever</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Position Pick-Off Unit</a:t>
            </a:r>
          </a:p>
        </p:txBody>
      </p:sp>
      <p:sp>
        <p:nvSpPr>
          <p:cNvPr id="18440" name="Text Box 85"/>
          <p:cNvSpPr txBox="1">
            <a:spLocks noChangeArrowheads="1"/>
          </p:cNvSpPr>
          <p:nvPr/>
        </p:nvSpPr>
        <p:spPr bwMode="auto">
          <a:xfrm>
            <a:off x="2566988" y="3455988"/>
            <a:ext cx="1800225"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80975" indent="-180975"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Doors &amp; Slides </a:t>
            </a:r>
            <a:br>
              <a:rPr lang="en-US" altLang="de-DE" sz="1300">
                <a:solidFill>
                  <a:srgbClr val="505F64"/>
                </a:solidFill>
                <a:latin typeface="Tahoma" pitchFamily="34" charset="0"/>
                <a:cs typeface="Tahoma" pitchFamily="34" charset="0"/>
              </a:rPr>
            </a:br>
            <a:r>
              <a:rPr lang="en-US" altLang="de-DE" sz="1300">
                <a:solidFill>
                  <a:srgbClr val="505F64"/>
                </a:solidFill>
                <a:latin typeface="Tahoma" pitchFamily="34" charset="0"/>
                <a:cs typeface="Tahoma" pitchFamily="34" charset="0"/>
              </a:rPr>
              <a:t>Management </a:t>
            </a:r>
            <a:br>
              <a:rPr lang="en-US" altLang="de-DE" sz="1300">
                <a:solidFill>
                  <a:srgbClr val="505F64"/>
                </a:solidFill>
                <a:latin typeface="Tahoma" pitchFamily="34" charset="0"/>
                <a:cs typeface="Tahoma" pitchFamily="34" charset="0"/>
              </a:rPr>
            </a:br>
            <a:r>
              <a:rPr lang="en-US" altLang="de-DE" sz="1300">
                <a:solidFill>
                  <a:srgbClr val="505F64"/>
                </a:solidFill>
                <a:latin typeface="Tahoma" pitchFamily="34" charset="0"/>
                <a:cs typeface="Tahoma" pitchFamily="34" charset="0"/>
              </a:rPr>
              <a:t>Control Unit</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Local Door Controller</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Autonomous Standby </a:t>
            </a:r>
            <a:br>
              <a:rPr lang="en-US" altLang="de-DE" sz="1300">
                <a:solidFill>
                  <a:srgbClr val="505F64"/>
                </a:solidFill>
                <a:latin typeface="Tahoma" pitchFamily="34" charset="0"/>
                <a:cs typeface="Tahoma" pitchFamily="34" charset="0"/>
              </a:rPr>
            </a:br>
            <a:r>
              <a:rPr lang="en-US" altLang="de-DE" sz="1300">
                <a:solidFill>
                  <a:srgbClr val="505F64"/>
                </a:solidFill>
                <a:latin typeface="Tahoma" pitchFamily="34" charset="0"/>
                <a:cs typeface="Tahoma" pitchFamily="34" charset="0"/>
              </a:rPr>
              <a:t>Power Supply Unit</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Control Panels </a:t>
            </a:r>
            <a:br>
              <a:rPr lang="en-US" altLang="de-DE" sz="1300">
                <a:solidFill>
                  <a:srgbClr val="505F64"/>
                </a:solidFill>
                <a:latin typeface="Tahoma" pitchFamily="34" charset="0"/>
                <a:cs typeface="Tahoma" pitchFamily="34" charset="0"/>
              </a:rPr>
            </a:br>
            <a:r>
              <a:rPr lang="en-US" altLang="de-DE" sz="1300">
                <a:solidFill>
                  <a:srgbClr val="505F64"/>
                </a:solidFill>
                <a:latin typeface="Tahoma" pitchFamily="34" charset="0"/>
                <a:cs typeface="Tahoma" pitchFamily="34" charset="0"/>
              </a:rPr>
              <a:t>&amp; Indicators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Sensing</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Swivel Actuator</a:t>
            </a:r>
          </a:p>
        </p:txBody>
      </p:sp>
      <p:sp>
        <p:nvSpPr>
          <p:cNvPr id="18441" name="Text Box 102"/>
          <p:cNvSpPr txBox="1">
            <a:spLocks noChangeArrowheads="1"/>
          </p:cNvSpPr>
          <p:nvPr/>
        </p:nvSpPr>
        <p:spPr bwMode="auto">
          <a:xfrm>
            <a:off x="6942138" y="3455988"/>
            <a:ext cx="207010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0975" indent="-180975"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Cabin Lighting Systems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Cabin Mood Lighting Systems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Emergency Lighting Systems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Starlight Systems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Noise Masking Systems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Full Automatic </a:t>
            </a:r>
            <a:br>
              <a:rPr lang="en-US" altLang="de-DE" sz="1300">
                <a:solidFill>
                  <a:srgbClr val="505F64"/>
                </a:solidFill>
                <a:latin typeface="Tahoma" pitchFamily="34" charset="0"/>
                <a:cs typeface="Tahoma" pitchFamily="34" charset="0"/>
              </a:rPr>
            </a:br>
            <a:r>
              <a:rPr lang="en-US" altLang="de-DE" sz="1300">
                <a:solidFill>
                  <a:srgbClr val="505F64"/>
                </a:solidFill>
                <a:latin typeface="Tahoma" pitchFamily="34" charset="0"/>
                <a:cs typeface="Tahoma" pitchFamily="34" charset="0"/>
              </a:rPr>
              <a:t>Hat Rack Systems</a:t>
            </a:r>
          </a:p>
        </p:txBody>
      </p:sp>
      <p:sp>
        <p:nvSpPr>
          <p:cNvPr id="18442" name="Text Box 83"/>
          <p:cNvSpPr txBox="1">
            <a:spLocks noChangeArrowheads="1"/>
          </p:cNvSpPr>
          <p:nvPr/>
        </p:nvSpPr>
        <p:spPr bwMode="auto">
          <a:xfrm>
            <a:off x="4746625" y="1246188"/>
            <a:ext cx="18224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400" b="1">
                <a:solidFill>
                  <a:srgbClr val="5A91CD"/>
                </a:solidFill>
                <a:latin typeface="Tahoma" pitchFamily="34" charset="0"/>
                <a:cs typeface="Tahoma" pitchFamily="34" charset="0"/>
              </a:rPr>
              <a:t>Integrated Modular </a:t>
            </a:r>
            <a:br>
              <a:rPr lang="de-DE" altLang="de-DE" sz="1400" b="1">
                <a:solidFill>
                  <a:srgbClr val="5A91CD"/>
                </a:solidFill>
                <a:latin typeface="Tahoma" pitchFamily="34" charset="0"/>
                <a:cs typeface="Tahoma" pitchFamily="34" charset="0"/>
              </a:rPr>
            </a:br>
            <a:r>
              <a:rPr lang="de-DE" altLang="de-DE" sz="1400" b="1">
                <a:solidFill>
                  <a:srgbClr val="5A91CD"/>
                </a:solidFill>
                <a:latin typeface="Tahoma" pitchFamily="34" charset="0"/>
                <a:cs typeface="Tahoma" pitchFamily="34" charset="0"/>
              </a:rPr>
              <a:t>Avionics</a:t>
            </a:r>
          </a:p>
        </p:txBody>
      </p:sp>
      <p:sp>
        <p:nvSpPr>
          <p:cNvPr id="18443" name="Text Box 102"/>
          <p:cNvSpPr txBox="1">
            <a:spLocks noChangeArrowheads="1"/>
          </p:cNvSpPr>
          <p:nvPr/>
        </p:nvSpPr>
        <p:spPr bwMode="auto">
          <a:xfrm>
            <a:off x="4746625" y="3455988"/>
            <a:ext cx="1885950"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0975" indent="-180975"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Core Processing</a:t>
            </a:r>
            <a:br>
              <a:rPr lang="en-US" altLang="de-DE" sz="1300">
                <a:solidFill>
                  <a:srgbClr val="505F64"/>
                </a:solidFill>
                <a:latin typeface="Tahoma" pitchFamily="34" charset="0"/>
                <a:cs typeface="Tahoma" pitchFamily="34" charset="0"/>
              </a:rPr>
            </a:br>
            <a:r>
              <a:rPr lang="en-US" altLang="de-DE" sz="1300">
                <a:solidFill>
                  <a:srgbClr val="505F64"/>
                </a:solidFill>
                <a:latin typeface="Tahoma" pitchFamily="34" charset="0"/>
                <a:cs typeface="Tahoma" pitchFamily="34" charset="0"/>
              </a:rPr>
              <a:t>Input/Output Module</a:t>
            </a:r>
            <a:br>
              <a:rPr lang="en-US" altLang="de-DE" sz="1300">
                <a:solidFill>
                  <a:srgbClr val="505F64"/>
                </a:solidFill>
                <a:latin typeface="Tahoma" pitchFamily="34" charset="0"/>
                <a:cs typeface="Tahoma" pitchFamily="34" charset="0"/>
              </a:rPr>
            </a:br>
            <a:r>
              <a:rPr lang="en-US" altLang="de-DE" sz="1300">
                <a:solidFill>
                  <a:srgbClr val="505F64"/>
                </a:solidFill>
                <a:latin typeface="Tahoma" pitchFamily="34" charset="0"/>
                <a:cs typeface="Tahoma" pitchFamily="34" charset="0"/>
              </a:rPr>
              <a:t>(CPIOM)</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Standardized </a:t>
            </a:r>
            <a:br>
              <a:rPr lang="en-US" altLang="de-DE" sz="1300">
                <a:solidFill>
                  <a:srgbClr val="505F64"/>
                </a:solidFill>
                <a:latin typeface="Tahoma" pitchFamily="34" charset="0"/>
                <a:cs typeface="Tahoma" pitchFamily="34" charset="0"/>
              </a:rPr>
            </a:br>
            <a:r>
              <a:rPr lang="en-US" altLang="de-DE" sz="1300">
                <a:solidFill>
                  <a:srgbClr val="505F64"/>
                </a:solidFill>
                <a:latin typeface="Tahoma" pitchFamily="34" charset="0"/>
                <a:cs typeface="Tahoma" pitchFamily="34" charset="0"/>
              </a:rPr>
              <a:t>hardware module,</a:t>
            </a:r>
            <a:br>
              <a:rPr lang="en-US" altLang="de-DE" sz="1300">
                <a:solidFill>
                  <a:srgbClr val="505F64"/>
                </a:solidFill>
                <a:latin typeface="Tahoma" pitchFamily="34" charset="0"/>
                <a:cs typeface="Tahoma" pitchFamily="34" charset="0"/>
              </a:rPr>
            </a:br>
            <a:r>
              <a:rPr lang="en-US" altLang="de-DE" sz="1300">
                <a:solidFill>
                  <a:srgbClr val="505F64"/>
                </a:solidFill>
                <a:latin typeface="Tahoma" pitchFamily="34" charset="0"/>
                <a:cs typeface="Tahoma" pitchFamily="34" charset="0"/>
              </a:rPr>
              <a:t>I/O capabilities &amp; mechanical packaging</a:t>
            </a:r>
          </a:p>
          <a:p>
            <a:pPr eaLnBrk="1" hangingPunct="1">
              <a:lnSpc>
                <a:spcPts val="1700"/>
              </a:lnSpc>
              <a:spcAft>
                <a:spcPts val="600"/>
              </a:spcAft>
              <a:buClr>
                <a:srgbClr val="5A91CD"/>
              </a:buClr>
              <a:buFontTx/>
              <a:buChar char="•"/>
            </a:pPr>
            <a:r>
              <a:rPr lang="de-DE" altLang="de-DE" sz="1300">
                <a:solidFill>
                  <a:srgbClr val="505F64"/>
                </a:solidFill>
                <a:latin typeface="Tahoma" pitchFamily="34" charset="0"/>
                <a:cs typeface="Tahoma" pitchFamily="34" charset="0"/>
              </a:rPr>
              <a:t>IMA Tool Suite</a:t>
            </a:r>
            <a:endParaRPr lang="en-US" altLang="de-DE" sz="1300">
              <a:solidFill>
                <a:srgbClr val="505F64"/>
              </a:solidFill>
              <a:latin typeface="Tahoma" pitchFamily="34" charset="0"/>
              <a:cs typeface="Tahoma" pitchFamily="34" charset="0"/>
            </a:endParaRPr>
          </a:p>
        </p:txBody>
      </p:sp>
      <p:pic>
        <p:nvPicPr>
          <p:cNvPr id="18444" name="Picture 20" descr="\\Server01\cd-m\02_A-PR\Bilder_Videos\01_Bilddatenbank\DAs_Produkt_und_Systembilder\AIRBUS\A380\Ausgeschnitten_09.04.08\dsms_verlauf_hintergrund.jpg"/>
          <p:cNvPicPr>
            <a:picLocks noChangeAspect="1" noChangeArrowheads="1"/>
          </p:cNvPicPr>
          <p:nvPr/>
        </p:nvPicPr>
        <p:blipFill>
          <a:blip r:embed="rId2">
            <a:extLst>
              <a:ext uri="{28A0092B-C50C-407E-A947-70E740481C1C}">
                <a14:useLocalDpi xmlns:a14="http://schemas.microsoft.com/office/drawing/2010/main" val="0"/>
              </a:ext>
            </a:extLst>
          </a:blip>
          <a:srcRect t="4112" b="5074"/>
          <a:stretch>
            <a:fillRect/>
          </a:stretch>
        </p:blipFill>
        <p:spPr bwMode="auto">
          <a:xfrm>
            <a:off x="2554288" y="1828800"/>
            <a:ext cx="1874837" cy="1335088"/>
          </a:xfrm>
          <a:prstGeom prst="rect">
            <a:avLst/>
          </a:prstGeom>
          <a:noFill/>
          <a:ln w="3175">
            <a:solidFill>
              <a:srgbClr val="505F64"/>
            </a:solidFill>
            <a:miter lim="800000"/>
            <a:headEnd/>
            <a:tailEnd/>
          </a:ln>
          <a:extLst>
            <a:ext uri="{909E8E84-426E-40DD-AFC4-6F175D3DCCD1}">
              <a14:hiddenFill xmlns:a14="http://schemas.microsoft.com/office/drawing/2010/main">
                <a:solidFill>
                  <a:srgbClr val="FFFFFF"/>
                </a:solidFill>
              </a14:hiddenFill>
            </a:ext>
          </a:extLst>
        </p:spPr>
      </p:pic>
      <p:pic>
        <p:nvPicPr>
          <p:cNvPr id="18445" name="Picture 21" descr="\\Server01\cd-m\02_A-PR\Bilder_Videos\01_Bilddatenbank\DAs_Produkt_und_Systembilder\AIRBUS\A380\Ausgeschnitten_09.04.08\sfcc_verlauf_hintergrund.jpg"/>
          <p:cNvPicPr>
            <a:picLocks noChangeAspect="1" noChangeArrowheads="1"/>
          </p:cNvPicPr>
          <p:nvPr/>
        </p:nvPicPr>
        <p:blipFill>
          <a:blip r:embed="rId3">
            <a:extLst>
              <a:ext uri="{28A0092B-C50C-407E-A947-70E740481C1C}">
                <a14:useLocalDpi xmlns:a14="http://schemas.microsoft.com/office/drawing/2010/main" val="0"/>
              </a:ext>
            </a:extLst>
          </a:blip>
          <a:srcRect t="3598" b="5588"/>
          <a:stretch>
            <a:fillRect/>
          </a:stretch>
        </p:blipFill>
        <p:spPr bwMode="auto">
          <a:xfrm>
            <a:off x="360363" y="1828800"/>
            <a:ext cx="1874837" cy="1335088"/>
          </a:xfrm>
          <a:prstGeom prst="rect">
            <a:avLst/>
          </a:prstGeom>
          <a:noFill/>
          <a:ln w="3175">
            <a:solidFill>
              <a:srgbClr val="505F64"/>
            </a:solidFill>
            <a:miter lim="800000"/>
            <a:headEnd/>
            <a:tailEnd/>
          </a:ln>
          <a:extLst>
            <a:ext uri="{909E8E84-426E-40DD-AFC4-6F175D3DCCD1}">
              <a14:hiddenFill xmlns:a14="http://schemas.microsoft.com/office/drawing/2010/main">
                <a:solidFill>
                  <a:srgbClr val="FFFFFF"/>
                </a:solidFill>
              </a14:hiddenFill>
            </a:ext>
          </a:extLst>
        </p:spPr>
      </p:pic>
      <p:pic>
        <p:nvPicPr>
          <p:cNvPr id="18446" name="Picture 22" descr="\\Server01\cd-m\02_A-PR\Bilder_Videos\01_Bilddatenbank\DAs_Produkt_und_Systembilder\AIRBUS\A380\Ausgeschnitten_09.04.08\ima_verlauf_hintergrund.jpg"/>
          <p:cNvPicPr>
            <a:picLocks noChangeAspect="1" noChangeArrowheads="1"/>
          </p:cNvPicPr>
          <p:nvPr/>
        </p:nvPicPr>
        <p:blipFill>
          <a:blip r:embed="rId4">
            <a:extLst>
              <a:ext uri="{28A0092B-C50C-407E-A947-70E740481C1C}">
                <a14:useLocalDpi xmlns:a14="http://schemas.microsoft.com/office/drawing/2010/main" val="0"/>
              </a:ext>
            </a:extLst>
          </a:blip>
          <a:srcRect t="2570" b="6618"/>
          <a:stretch>
            <a:fillRect/>
          </a:stretch>
        </p:blipFill>
        <p:spPr bwMode="auto">
          <a:xfrm>
            <a:off x="4748213" y="1828800"/>
            <a:ext cx="1874837" cy="1335088"/>
          </a:xfrm>
          <a:prstGeom prst="rect">
            <a:avLst/>
          </a:prstGeom>
          <a:noFill/>
          <a:ln w="3175">
            <a:solidFill>
              <a:srgbClr val="505F64"/>
            </a:solidFill>
            <a:miter lim="800000"/>
            <a:headEnd/>
            <a:tailEnd/>
          </a:ln>
          <a:extLst>
            <a:ext uri="{909E8E84-426E-40DD-AFC4-6F175D3DCCD1}">
              <a14:hiddenFill xmlns:a14="http://schemas.microsoft.com/office/drawing/2010/main">
                <a:solidFill>
                  <a:srgbClr val="FFFFFF"/>
                </a:solidFill>
              </a14:hiddenFill>
            </a:ext>
          </a:extLst>
        </p:spPr>
      </p:pic>
      <p:pic>
        <p:nvPicPr>
          <p:cNvPr id="18447" name="Picture 23" descr="\\Server01\cd-m\02_A-PR\Bilder_Videos\01_Bilddatenbank\Diehl Aerosystems\Fotoshooting_Ueis\Aerospace NUE\Maturity\_MG_7979.JPG"/>
          <p:cNvPicPr>
            <a:picLocks noChangeAspect="1" noChangeArrowheads="1"/>
          </p:cNvPicPr>
          <p:nvPr/>
        </p:nvPicPr>
        <p:blipFill>
          <a:blip r:embed="rId5">
            <a:extLst>
              <a:ext uri="{28A0092B-C50C-407E-A947-70E740481C1C}">
                <a14:useLocalDpi xmlns:a14="http://schemas.microsoft.com/office/drawing/2010/main" val="0"/>
              </a:ext>
            </a:extLst>
          </a:blip>
          <a:srcRect r="6380"/>
          <a:stretch>
            <a:fillRect/>
          </a:stretch>
        </p:blipFill>
        <p:spPr bwMode="auto">
          <a:xfrm>
            <a:off x="6938963" y="1828800"/>
            <a:ext cx="1874837" cy="1335088"/>
          </a:xfrm>
          <a:prstGeom prst="rect">
            <a:avLst/>
          </a:prstGeom>
          <a:noFill/>
          <a:ln w="3175">
            <a:solidFill>
              <a:srgbClr val="505F64"/>
            </a:solidFill>
            <a:miter lim="800000"/>
            <a:headEnd/>
            <a:tailEnd/>
          </a:ln>
          <a:extLst>
            <a:ext uri="{909E8E84-426E-40DD-AFC4-6F175D3DCCD1}">
              <a14:hiddenFill xmlns:a14="http://schemas.microsoft.com/office/drawing/2010/main">
                <a:solidFill>
                  <a:srgbClr val="FFFFFF"/>
                </a:solidFill>
              </a14:hiddenFill>
            </a:ext>
          </a:extLst>
        </p:spPr>
      </p:pic>
      <p:cxnSp>
        <p:nvCxnSpPr>
          <p:cNvPr id="18448" name="Gerade Verbindung 17"/>
          <p:cNvCxnSpPr>
            <a:cxnSpLocks noChangeShapeType="1"/>
          </p:cNvCxnSpPr>
          <p:nvPr/>
        </p:nvCxnSpPr>
        <p:spPr bwMode="auto">
          <a:xfrm>
            <a:off x="369888" y="3316288"/>
            <a:ext cx="1893887"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9" name="Gerade Verbindung 18"/>
          <p:cNvCxnSpPr>
            <a:cxnSpLocks noChangeShapeType="1"/>
          </p:cNvCxnSpPr>
          <p:nvPr/>
        </p:nvCxnSpPr>
        <p:spPr bwMode="auto">
          <a:xfrm>
            <a:off x="2559050" y="3316288"/>
            <a:ext cx="1893888"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0" name="Gerade Verbindung 20"/>
          <p:cNvCxnSpPr>
            <a:cxnSpLocks noChangeShapeType="1"/>
          </p:cNvCxnSpPr>
          <p:nvPr/>
        </p:nvCxnSpPr>
        <p:spPr bwMode="auto">
          <a:xfrm>
            <a:off x="4756150" y="3316288"/>
            <a:ext cx="1893888"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1" name="Gerade Verbindung 20"/>
          <p:cNvCxnSpPr>
            <a:cxnSpLocks noChangeShapeType="1"/>
          </p:cNvCxnSpPr>
          <p:nvPr/>
        </p:nvCxnSpPr>
        <p:spPr bwMode="auto">
          <a:xfrm>
            <a:off x="6945313" y="3316288"/>
            <a:ext cx="1893887"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platzhalter 2"/>
          <p:cNvSpPr>
            <a:spLocks noGrp="1"/>
          </p:cNvSpPr>
          <p:nvPr>
            <p:ph type="body" sz="quarter" idx="10"/>
          </p:nvPr>
        </p:nvSpPr>
        <p:spPr>
          <a:xfrm>
            <a:off x="363538" y="785813"/>
            <a:ext cx="8450262" cy="179387"/>
          </a:xfrm>
        </p:spPr>
        <p:txBody>
          <a:bodyPr/>
          <a:lstStyle/>
          <a:p>
            <a:r>
              <a:rPr lang="de-DE" altLang="de-DE" dirty="0" err="1">
                <a:solidFill>
                  <a:schemeClr val="tx2"/>
                </a:solidFill>
              </a:rPr>
              <a:t>Principles</a:t>
            </a:r>
            <a:r>
              <a:rPr lang="de-DE" altLang="de-DE" dirty="0">
                <a:solidFill>
                  <a:schemeClr val="tx2"/>
                </a:solidFill>
              </a:rPr>
              <a:t>  |  Operational Units  |  </a:t>
            </a:r>
            <a:r>
              <a:rPr lang="de-DE" altLang="de-DE" dirty="0" err="1">
                <a:solidFill>
                  <a:schemeClr val="tx2"/>
                </a:solidFill>
              </a:rPr>
              <a:t>History</a:t>
            </a:r>
            <a:r>
              <a:rPr lang="de-DE" altLang="de-DE" dirty="0">
                <a:solidFill>
                  <a:schemeClr val="tx2"/>
                </a:solidFill>
              </a:rPr>
              <a:t>  |  Figures  |  Corporate Division  |  Sites  |  </a:t>
            </a:r>
            <a:r>
              <a:rPr lang="de-DE" altLang="de-DE" dirty="0">
                <a:solidFill>
                  <a:schemeClr val="tx1"/>
                </a:solidFill>
              </a:rPr>
              <a:t>Portfolio</a:t>
            </a:r>
            <a:r>
              <a:rPr lang="de-DE" altLang="de-DE" dirty="0">
                <a:solidFill>
                  <a:schemeClr val="tx2"/>
                </a:solidFill>
              </a:rPr>
              <a:t>  |  Customers  |  </a:t>
            </a:r>
            <a:r>
              <a:rPr lang="de-DE" altLang="de-DE" dirty="0" err="1">
                <a:solidFill>
                  <a:schemeClr val="tx2"/>
                </a:solidFill>
              </a:rPr>
              <a:t>Acknowledgements</a:t>
            </a:r>
            <a:r>
              <a:rPr lang="de-DE" altLang="de-DE" dirty="0">
                <a:solidFill>
                  <a:schemeClr val="tx2"/>
                </a:solidFill>
              </a:rPr>
              <a:t>  |  Approvals</a:t>
            </a:r>
          </a:p>
        </p:txBody>
      </p:sp>
      <p:sp>
        <p:nvSpPr>
          <p:cNvPr id="19459" name="Titel 1"/>
          <p:cNvSpPr>
            <a:spLocks noGrp="1"/>
          </p:cNvSpPr>
          <p:nvPr>
            <p:ph type="title"/>
          </p:nvPr>
        </p:nvSpPr>
        <p:spPr>
          <a:xfrm>
            <a:off x="363538" y="136525"/>
            <a:ext cx="6731000" cy="27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smtClean="0"/>
              <a:t>Overview Civil Portfolio</a:t>
            </a:r>
            <a:endParaRPr lang="de-DE" altLang="de-DE" smtClean="0"/>
          </a:p>
        </p:txBody>
      </p:sp>
      <p:sp>
        <p:nvSpPr>
          <p:cNvPr id="19460" name="Text Box 82"/>
          <p:cNvSpPr txBox="1">
            <a:spLocks noChangeArrowheads="1"/>
          </p:cNvSpPr>
          <p:nvPr/>
        </p:nvSpPr>
        <p:spPr bwMode="auto">
          <a:xfrm>
            <a:off x="3367088" y="1246188"/>
            <a:ext cx="7127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600" b="1">
                <a:solidFill>
                  <a:srgbClr val="5A91CD"/>
                </a:solidFill>
                <a:latin typeface="Tahoma" pitchFamily="34" charset="0"/>
                <a:cs typeface="Tahoma" pitchFamily="34" charset="0"/>
              </a:rPr>
              <a:t>Boeing</a:t>
            </a:r>
          </a:p>
        </p:txBody>
      </p:sp>
      <p:sp>
        <p:nvSpPr>
          <p:cNvPr id="19461" name="Text Box 81"/>
          <p:cNvSpPr txBox="1">
            <a:spLocks noChangeArrowheads="1"/>
          </p:cNvSpPr>
          <p:nvPr/>
        </p:nvSpPr>
        <p:spPr bwMode="auto">
          <a:xfrm>
            <a:off x="361950" y="1246188"/>
            <a:ext cx="6604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600" b="1">
                <a:solidFill>
                  <a:srgbClr val="5A91CD"/>
                </a:solidFill>
                <a:latin typeface="Tahoma" pitchFamily="34" charset="0"/>
                <a:cs typeface="Tahoma" pitchFamily="34" charset="0"/>
              </a:rPr>
              <a:t>Airbus</a:t>
            </a:r>
          </a:p>
        </p:txBody>
      </p:sp>
      <p:sp>
        <p:nvSpPr>
          <p:cNvPr id="19462" name="Text Box 84"/>
          <p:cNvSpPr txBox="1">
            <a:spLocks noChangeArrowheads="1"/>
          </p:cNvSpPr>
          <p:nvPr/>
        </p:nvSpPr>
        <p:spPr bwMode="auto">
          <a:xfrm>
            <a:off x="347663" y="3689350"/>
            <a:ext cx="2392362"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80975" indent="-180975"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High Lift Control</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Cabin &amp; Utility Control System</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Cockpit &amp; Display Systems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Engine Control</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Interior Lighting Systems </a:t>
            </a:r>
            <a:br>
              <a:rPr lang="en-US" altLang="de-DE" sz="1300">
                <a:solidFill>
                  <a:srgbClr val="505F64"/>
                </a:solidFill>
                <a:latin typeface="Tahoma" pitchFamily="34" charset="0"/>
                <a:cs typeface="Tahoma" pitchFamily="34" charset="0"/>
              </a:rPr>
            </a:br>
            <a:r>
              <a:rPr lang="en-US" altLang="de-DE" sz="1300">
                <a:solidFill>
                  <a:srgbClr val="505F64"/>
                </a:solidFill>
                <a:latin typeface="Tahoma" pitchFamily="34" charset="0"/>
                <a:cs typeface="Tahoma" pitchFamily="34" charset="0"/>
              </a:rPr>
              <a:t>&amp; Applications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Emergency Lighting Systems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Cargo Lighting</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IMA Platform / AFDX</a:t>
            </a:r>
          </a:p>
        </p:txBody>
      </p:sp>
      <p:sp>
        <p:nvSpPr>
          <p:cNvPr id="19463" name="Text Box 85"/>
          <p:cNvSpPr txBox="1">
            <a:spLocks noChangeArrowheads="1"/>
          </p:cNvSpPr>
          <p:nvPr/>
        </p:nvSpPr>
        <p:spPr bwMode="auto">
          <a:xfrm>
            <a:off x="3367088" y="3689350"/>
            <a:ext cx="2233612"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80975" indent="-180975"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Cabin Lighting Systems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Lighting Applications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Starlight Systems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High Lift Control Application</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Powered Window Shades</a:t>
            </a:r>
          </a:p>
        </p:txBody>
      </p:sp>
      <p:pic>
        <p:nvPicPr>
          <p:cNvPr id="19464" name="Picture 24" descr="\\Server01\cd-m\02_MB-MC\Bilder_Videos\01_Bilddatenbank\Stock_Photos\fotolia\Fotolia_15614618_L.jpg"/>
          <p:cNvPicPr>
            <a:picLocks noChangeAspect="1" noChangeArrowheads="1"/>
          </p:cNvPicPr>
          <p:nvPr/>
        </p:nvPicPr>
        <p:blipFill>
          <a:blip r:embed="rId2">
            <a:extLst>
              <a:ext uri="{28A0092B-C50C-407E-A947-70E740481C1C}">
                <a14:useLocalDpi xmlns:a14="http://schemas.microsoft.com/office/drawing/2010/main" val="0"/>
              </a:ext>
            </a:extLst>
          </a:blip>
          <a:srcRect l="-2" r="44626"/>
          <a:stretch>
            <a:fillRect/>
          </a:stretch>
        </p:blipFill>
        <p:spPr bwMode="auto">
          <a:xfrm>
            <a:off x="363538" y="1828800"/>
            <a:ext cx="2443162" cy="1590675"/>
          </a:xfrm>
          <a:prstGeom prst="rect">
            <a:avLst/>
          </a:prstGeom>
          <a:noFill/>
          <a:ln w="3175">
            <a:solidFill>
              <a:srgbClr val="505F64"/>
            </a:solidFill>
            <a:miter lim="800000"/>
            <a:headEnd/>
            <a:tailEnd/>
          </a:ln>
          <a:extLst>
            <a:ext uri="{909E8E84-426E-40DD-AFC4-6F175D3DCCD1}">
              <a14:hiddenFill xmlns:a14="http://schemas.microsoft.com/office/drawing/2010/main">
                <a:solidFill>
                  <a:srgbClr val="FFFFFF"/>
                </a:solidFill>
              </a14:hiddenFill>
            </a:ext>
          </a:extLst>
        </p:spPr>
      </p:pic>
      <p:sp>
        <p:nvSpPr>
          <p:cNvPr id="19465" name="Text Box 83"/>
          <p:cNvSpPr txBox="1">
            <a:spLocks noChangeArrowheads="1"/>
          </p:cNvSpPr>
          <p:nvPr/>
        </p:nvSpPr>
        <p:spPr bwMode="auto">
          <a:xfrm>
            <a:off x="6372225" y="1246188"/>
            <a:ext cx="22050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600" b="1">
                <a:solidFill>
                  <a:srgbClr val="5A91CD"/>
                </a:solidFill>
                <a:latin typeface="Tahoma" pitchFamily="34" charset="0"/>
                <a:cs typeface="Tahoma" pitchFamily="34" charset="0"/>
              </a:rPr>
              <a:t>Embraer/Bombardier</a:t>
            </a:r>
          </a:p>
        </p:txBody>
      </p:sp>
      <p:sp>
        <p:nvSpPr>
          <p:cNvPr id="19466" name="Text Box 102"/>
          <p:cNvSpPr txBox="1">
            <a:spLocks noChangeArrowheads="1"/>
          </p:cNvSpPr>
          <p:nvPr/>
        </p:nvSpPr>
        <p:spPr bwMode="auto">
          <a:xfrm>
            <a:off x="6372225" y="3689350"/>
            <a:ext cx="24511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0975" indent="-180975"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Cabin Lighting Systems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Flight Attendant Panels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Emergency Lighting Systems</a:t>
            </a:r>
          </a:p>
        </p:txBody>
      </p:sp>
      <p:pic>
        <p:nvPicPr>
          <p:cNvPr id="19467" name="Picture 2" descr="\\Server01\cd-m\02_MB-MC\Bilder_Videos\01_Bilddatenbank\Stock_Photos\fotolia\embraer_bombardier.jpg"/>
          <p:cNvPicPr>
            <a:picLocks noChangeAspect="1" noChangeArrowheads="1"/>
          </p:cNvPicPr>
          <p:nvPr/>
        </p:nvPicPr>
        <p:blipFill>
          <a:blip r:embed="rId3">
            <a:extLst>
              <a:ext uri="{28A0092B-C50C-407E-A947-70E740481C1C}">
                <a14:useLocalDpi xmlns:a14="http://schemas.microsoft.com/office/drawing/2010/main" val="0"/>
              </a:ext>
            </a:extLst>
          </a:blip>
          <a:srcRect l="19067" b="12865"/>
          <a:stretch>
            <a:fillRect/>
          </a:stretch>
        </p:blipFill>
        <p:spPr bwMode="auto">
          <a:xfrm>
            <a:off x="6372225" y="1828800"/>
            <a:ext cx="2443163" cy="1590675"/>
          </a:xfrm>
          <a:prstGeom prst="rect">
            <a:avLst/>
          </a:prstGeom>
          <a:noFill/>
          <a:ln w="3175">
            <a:solidFill>
              <a:srgbClr val="505F64"/>
            </a:solidFill>
            <a:miter lim="800000"/>
            <a:headEnd/>
            <a:tailEnd/>
          </a:ln>
          <a:extLst>
            <a:ext uri="{909E8E84-426E-40DD-AFC4-6F175D3DCCD1}">
              <a14:hiddenFill xmlns:a14="http://schemas.microsoft.com/office/drawing/2010/main">
                <a:solidFill>
                  <a:srgbClr val="FFFFFF"/>
                </a:solidFill>
              </a14:hiddenFill>
            </a:ext>
          </a:extLst>
        </p:spPr>
      </p:pic>
      <p:pic>
        <p:nvPicPr>
          <p:cNvPr id="19468" name="Picture 33" descr="\\Server01\cd-m\02_MB-MC\Bilder_Videos\01_Bilddatenbank\Flugzeuge_Hubschrauber\Boeing\787\787-8_web.jpg"/>
          <p:cNvPicPr>
            <a:picLocks noChangeAspect="1" noChangeArrowheads="1"/>
          </p:cNvPicPr>
          <p:nvPr/>
        </p:nvPicPr>
        <p:blipFill>
          <a:blip r:embed="rId4">
            <a:extLst>
              <a:ext uri="{28A0092B-C50C-407E-A947-70E740481C1C}">
                <a14:useLocalDpi xmlns:a14="http://schemas.microsoft.com/office/drawing/2010/main" val="0"/>
              </a:ext>
            </a:extLst>
          </a:blip>
          <a:srcRect t="2592" b="16080"/>
          <a:stretch>
            <a:fillRect/>
          </a:stretch>
        </p:blipFill>
        <p:spPr bwMode="auto">
          <a:xfrm>
            <a:off x="3365500" y="1828800"/>
            <a:ext cx="2444750" cy="1590675"/>
          </a:xfrm>
          <a:prstGeom prst="rect">
            <a:avLst/>
          </a:prstGeom>
          <a:noFill/>
          <a:ln w="3175">
            <a:solidFill>
              <a:srgbClr val="505F64"/>
            </a:solidFill>
            <a:miter lim="800000"/>
            <a:headEnd/>
            <a:tailEnd/>
          </a:ln>
          <a:extLst>
            <a:ext uri="{909E8E84-426E-40DD-AFC4-6F175D3DCCD1}">
              <a14:hiddenFill xmlns:a14="http://schemas.microsoft.com/office/drawing/2010/main">
                <a:solidFill>
                  <a:srgbClr val="FFFFFF"/>
                </a:solidFill>
              </a14:hiddenFill>
            </a:ext>
          </a:extLst>
        </p:spPr>
      </p:pic>
      <p:cxnSp>
        <p:nvCxnSpPr>
          <p:cNvPr id="19469" name="Gerade Verbindung 17"/>
          <p:cNvCxnSpPr>
            <a:cxnSpLocks noChangeShapeType="1"/>
          </p:cNvCxnSpPr>
          <p:nvPr/>
        </p:nvCxnSpPr>
        <p:spPr bwMode="auto">
          <a:xfrm>
            <a:off x="369888" y="3581400"/>
            <a:ext cx="2444750"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0" name="Gerade Verbindung 18"/>
          <p:cNvCxnSpPr>
            <a:cxnSpLocks noChangeShapeType="1"/>
          </p:cNvCxnSpPr>
          <p:nvPr/>
        </p:nvCxnSpPr>
        <p:spPr bwMode="auto">
          <a:xfrm>
            <a:off x="3365500" y="3581400"/>
            <a:ext cx="2444750"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1" name="Gerade Verbindung 20"/>
          <p:cNvCxnSpPr>
            <a:cxnSpLocks noChangeShapeType="1"/>
          </p:cNvCxnSpPr>
          <p:nvPr/>
        </p:nvCxnSpPr>
        <p:spPr bwMode="auto">
          <a:xfrm>
            <a:off x="6372225" y="3581400"/>
            <a:ext cx="2444750"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Organisation der SW-Entwicklung</a:t>
            </a:r>
            <a:endParaRPr lang="de-DE" dirty="0"/>
          </a:p>
        </p:txBody>
      </p:sp>
      <p:sp>
        <p:nvSpPr>
          <p:cNvPr id="3" name="Inhaltsplatzhalter 2"/>
          <p:cNvSpPr>
            <a:spLocks noGrp="1"/>
          </p:cNvSpPr>
          <p:nvPr>
            <p:ph idx="1"/>
          </p:nvPr>
        </p:nvSpPr>
        <p:spPr/>
        <p:txBody>
          <a:bodyPr/>
          <a:lstStyle/>
          <a:p>
            <a:r>
              <a:rPr lang="de-DE" dirty="0" smtClean="0"/>
              <a:t>Standortübergreifende Engineering Organisation</a:t>
            </a:r>
            <a:endParaRPr lang="de-DE" dirty="0"/>
          </a:p>
          <a:p>
            <a:r>
              <a:rPr lang="de-DE" dirty="0" smtClean="0"/>
              <a:t>Insgesamt 90 Entwickler in der SW-Entwicklung</a:t>
            </a:r>
          </a:p>
          <a:p>
            <a:r>
              <a:rPr lang="de-DE" dirty="0" smtClean="0"/>
              <a:t>Größter Anteil der Entwickler (40) in Frankfurt</a:t>
            </a:r>
          </a:p>
          <a:p>
            <a:r>
              <a:rPr lang="de-DE" dirty="0" smtClean="0"/>
              <a:t>Verschiedene Schwerpunkte</a:t>
            </a:r>
          </a:p>
          <a:p>
            <a:pPr lvl="1"/>
            <a:r>
              <a:rPr lang="de-DE" dirty="0"/>
              <a:t>Türsysteme</a:t>
            </a:r>
          </a:p>
          <a:p>
            <a:pPr lvl="1"/>
            <a:r>
              <a:rPr lang="de-DE" dirty="0"/>
              <a:t>Integrierte Modulare </a:t>
            </a:r>
            <a:r>
              <a:rPr lang="de-DE" dirty="0" err="1"/>
              <a:t>Avionik</a:t>
            </a:r>
            <a:r>
              <a:rPr lang="de-DE" dirty="0"/>
              <a:t> (zentral und dezentral)</a:t>
            </a:r>
          </a:p>
          <a:p>
            <a:pPr lvl="1"/>
            <a:r>
              <a:rPr lang="de-DE" dirty="0" smtClean="0"/>
              <a:t>Grafikentwicklung</a:t>
            </a:r>
          </a:p>
          <a:p>
            <a:pPr lvl="1"/>
            <a:r>
              <a:rPr lang="de-DE" dirty="0" smtClean="0"/>
              <a:t>Flight </a:t>
            </a:r>
            <a:r>
              <a:rPr lang="de-DE" dirty="0" err="1" smtClean="0"/>
              <a:t>Control</a:t>
            </a:r>
            <a:endParaRPr lang="de-DE" dirty="0" smtClean="0"/>
          </a:p>
          <a:p>
            <a:pPr lvl="1"/>
            <a:r>
              <a:rPr lang="de-DE" dirty="0" smtClean="0"/>
              <a:t>Beleuchtung</a:t>
            </a:r>
          </a:p>
          <a:p>
            <a:pPr lvl="1"/>
            <a:r>
              <a:rPr lang="de-DE" dirty="0" smtClean="0"/>
              <a:t>Kabinenmanagement</a:t>
            </a:r>
          </a:p>
          <a:p>
            <a:pPr lvl="1"/>
            <a:r>
              <a:rPr lang="de-DE" dirty="0" smtClean="0"/>
              <a:t>Tool Development (Code- und </a:t>
            </a:r>
            <a:r>
              <a:rPr lang="de-DE" dirty="0" err="1" smtClean="0"/>
              <a:t>Configgeneratoren</a:t>
            </a:r>
            <a:r>
              <a:rPr lang="de-DE" dirty="0" smtClean="0"/>
              <a:t>, Monitor- und Testtools)</a:t>
            </a:r>
          </a:p>
        </p:txBody>
      </p:sp>
      <p:sp>
        <p:nvSpPr>
          <p:cNvPr id="4" name="Textplatzhalter 3"/>
          <p:cNvSpPr>
            <a:spLocks noGrp="1"/>
          </p:cNvSpPr>
          <p:nvPr>
            <p:ph type="body" sz="quarter" idx="10"/>
          </p:nvPr>
        </p:nvSpPr>
        <p:spPr/>
        <p:txBody>
          <a:bodyPr/>
          <a:lstStyle/>
          <a:p>
            <a:endParaRPr lang="de-DE"/>
          </a:p>
        </p:txBody>
      </p:sp>
    </p:spTree>
    <p:extLst>
      <p:ext uri="{BB962C8B-B14F-4D97-AF65-F5344CB8AC3E}">
        <p14:creationId xmlns:p14="http://schemas.microsoft.com/office/powerpoint/2010/main" val="1661365873"/>
      </p:ext>
    </p:extLst>
  </p:cSld>
  <p:clrMapOvr>
    <a:masterClrMapping/>
  </p:clrMapOvr>
  <p:transition spd="med">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Standards der SW-Entwicklung</a:t>
            </a:r>
            <a:endParaRPr lang="de-DE" dirty="0"/>
          </a:p>
        </p:txBody>
      </p:sp>
      <p:sp>
        <p:nvSpPr>
          <p:cNvPr id="3" name="Inhaltsplatzhalter 2"/>
          <p:cNvSpPr>
            <a:spLocks noGrp="1"/>
          </p:cNvSpPr>
          <p:nvPr>
            <p:ph idx="1"/>
          </p:nvPr>
        </p:nvSpPr>
        <p:spPr/>
        <p:txBody>
          <a:bodyPr/>
          <a:lstStyle/>
          <a:p>
            <a:r>
              <a:rPr lang="de-DE" dirty="0" smtClean="0"/>
              <a:t>Wichtigster Standard: DO-178B/C</a:t>
            </a:r>
          </a:p>
          <a:p>
            <a:pPr lvl="1"/>
            <a:r>
              <a:rPr lang="de-DE" dirty="0" smtClean="0"/>
              <a:t>DO-178B gilt seit 1992</a:t>
            </a:r>
          </a:p>
          <a:p>
            <a:pPr lvl="1"/>
            <a:r>
              <a:rPr lang="de-DE" dirty="0" smtClean="0"/>
              <a:t>DO-178C wurde 2011 verabschiedet</a:t>
            </a:r>
          </a:p>
          <a:p>
            <a:pPr lvl="1"/>
            <a:r>
              <a:rPr lang="de-DE" dirty="0" smtClean="0"/>
              <a:t>Zusätzlich Supplements für Tool-, objektorientierte und modellbasierte Entwicklung sowie formale Methoden</a:t>
            </a:r>
          </a:p>
          <a:p>
            <a:pPr lvl="1"/>
            <a:endParaRPr lang="de-DE" dirty="0" smtClean="0"/>
          </a:p>
          <a:p>
            <a:r>
              <a:rPr lang="de-DE" dirty="0" smtClean="0"/>
              <a:t>5 Kritikalitätsstufen</a:t>
            </a:r>
          </a:p>
          <a:p>
            <a:pPr lvl="1"/>
            <a:endParaRPr lang="de-DE" dirty="0" smtClean="0"/>
          </a:p>
        </p:txBody>
      </p:sp>
      <p:sp>
        <p:nvSpPr>
          <p:cNvPr id="4" name="Textplatzhalter 3"/>
          <p:cNvSpPr>
            <a:spLocks noGrp="1"/>
          </p:cNvSpPr>
          <p:nvPr>
            <p:ph type="body" sz="quarter" idx="10"/>
          </p:nvPr>
        </p:nvSpPr>
        <p:spPr/>
        <p:txBody>
          <a:bodyPr/>
          <a:lstStyle/>
          <a:p>
            <a:endParaRPr lang="de-DE"/>
          </a:p>
        </p:txBody>
      </p:sp>
      <p:graphicFrame>
        <p:nvGraphicFramePr>
          <p:cNvPr id="5" name="Tabelle 4"/>
          <p:cNvGraphicFramePr>
            <a:graphicFrameLocks noGrp="1"/>
          </p:cNvGraphicFramePr>
          <p:nvPr>
            <p:extLst>
              <p:ext uri="{D42A27DB-BD31-4B8C-83A1-F6EECF244321}">
                <p14:modId xmlns:p14="http://schemas.microsoft.com/office/powerpoint/2010/main" val="4110592536"/>
              </p:ext>
            </p:extLst>
          </p:nvPr>
        </p:nvGraphicFramePr>
        <p:xfrm>
          <a:off x="2900049" y="3516496"/>
          <a:ext cx="6013213" cy="2468880"/>
        </p:xfrm>
        <a:graphic>
          <a:graphicData uri="http://schemas.openxmlformats.org/drawingml/2006/table">
            <a:tbl>
              <a:tblPr/>
              <a:tblGrid>
                <a:gridCol w="740459"/>
                <a:gridCol w="1980994"/>
                <a:gridCol w="1283499"/>
                <a:gridCol w="2008261"/>
              </a:tblGrid>
              <a:tr h="640080">
                <a:tc>
                  <a:txBody>
                    <a:bodyPr/>
                    <a:lstStyle/>
                    <a:p>
                      <a:r>
                        <a:rPr lang="de-DE" sz="1400" dirty="0"/>
                        <a:t>Level</a:t>
                      </a:r>
                    </a:p>
                  </a:txBody>
                  <a:tcPr anchor="ctr">
                    <a:lnL>
                      <a:noFill/>
                    </a:lnL>
                    <a:lnR>
                      <a:noFill/>
                    </a:lnR>
                    <a:lnT>
                      <a:noFill/>
                    </a:lnT>
                    <a:lnB>
                      <a:noFill/>
                    </a:lnB>
                  </a:tcPr>
                </a:tc>
                <a:tc>
                  <a:txBody>
                    <a:bodyPr/>
                    <a:lstStyle/>
                    <a:p>
                      <a:r>
                        <a:rPr lang="de-DE" sz="1400" dirty="0" err="1"/>
                        <a:t>Failure</a:t>
                      </a:r>
                      <a:r>
                        <a:rPr lang="de-DE" sz="1400" dirty="0"/>
                        <a:t> </a:t>
                      </a:r>
                      <a:r>
                        <a:rPr lang="de-DE" sz="1400" dirty="0" err="1"/>
                        <a:t>condition</a:t>
                      </a:r>
                      <a:endParaRPr lang="de-DE" sz="1400" dirty="0"/>
                    </a:p>
                  </a:txBody>
                  <a:tcPr anchor="ctr">
                    <a:lnL>
                      <a:noFill/>
                    </a:lnL>
                    <a:lnR>
                      <a:noFill/>
                    </a:lnR>
                    <a:lnT>
                      <a:noFill/>
                    </a:lnT>
                    <a:lnB>
                      <a:noFill/>
                    </a:lnB>
                  </a:tcPr>
                </a:tc>
                <a:tc>
                  <a:txBody>
                    <a:bodyPr/>
                    <a:lstStyle/>
                    <a:p>
                      <a:r>
                        <a:rPr lang="de-DE" sz="1400" dirty="0" err="1" smtClean="0"/>
                        <a:t>Objectives</a:t>
                      </a:r>
                      <a:endParaRPr lang="de-DE" sz="1400" dirty="0"/>
                    </a:p>
                  </a:txBody>
                  <a:tcPr anchor="ctr">
                    <a:lnL>
                      <a:noFill/>
                    </a:lnL>
                    <a:lnR>
                      <a:noFill/>
                    </a:lnR>
                    <a:lnT>
                      <a:noFill/>
                    </a:lnT>
                    <a:lnB>
                      <a:noFill/>
                    </a:lnB>
                  </a:tcPr>
                </a:tc>
                <a:tc>
                  <a:txBody>
                    <a:bodyPr/>
                    <a:lstStyle/>
                    <a:p>
                      <a:r>
                        <a:rPr lang="de-DE" sz="1400" dirty="0" err="1"/>
                        <a:t>With</a:t>
                      </a:r>
                      <a:r>
                        <a:rPr lang="de-DE" sz="1400" dirty="0"/>
                        <a:t> </a:t>
                      </a:r>
                      <a:r>
                        <a:rPr lang="de-DE" sz="1400" dirty="0" err="1"/>
                        <a:t>independence</a:t>
                      </a:r>
                      <a:endParaRPr lang="de-DE" sz="1400" dirty="0"/>
                    </a:p>
                  </a:txBody>
                  <a:tcPr anchor="ctr">
                    <a:lnL>
                      <a:noFill/>
                    </a:lnL>
                    <a:lnR>
                      <a:noFill/>
                    </a:lnR>
                    <a:lnT>
                      <a:noFill/>
                    </a:lnT>
                    <a:lnB>
                      <a:noFill/>
                    </a:lnB>
                  </a:tcPr>
                </a:tc>
              </a:tr>
              <a:tr h="365760">
                <a:tc>
                  <a:txBody>
                    <a:bodyPr/>
                    <a:lstStyle/>
                    <a:p>
                      <a:r>
                        <a:rPr lang="de-DE" sz="1400" dirty="0"/>
                        <a:t>A</a:t>
                      </a:r>
                    </a:p>
                  </a:txBody>
                  <a:tcPr anchor="ctr">
                    <a:lnL>
                      <a:noFill/>
                    </a:lnL>
                    <a:lnR>
                      <a:noFill/>
                    </a:lnR>
                    <a:lnT>
                      <a:noFill/>
                    </a:lnT>
                    <a:lnB>
                      <a:noFill/>
                    </a:lnB>
                  </a:tcPr>
                </a:tc>
                <a:tc>
                  <a:txBody>
                    <a:bodyPr/>
                    <a:lstStyle/>
                    <a:p>
                      <a:r>
                        <a:rPr lang="de-DE" sz="1400" dirty="0" err="1"/>
                        <a:t>Catastrophic</a:t>
                      </a:r>
                      <a:endParaRPr lang="de-DE" sz="1400" dirty="0"/>
                    </a:p>
                  </a:txBody>
                  <a:tcPr anchor="ctr">
                    <a:lnL>
                      <a:noFill/>
                    </a:lnL>
                    <a:lnR>
                      <a:noFill/>
                    </a:lnR>
                    <a:lnT>
                      <a:noFill/>
                    </a:lnT>
                    <a:lnB>
                      <a:noFill/>
                    </a:lnB>
                  </a:tcPr>
                </a:tc>
                <a:tc>
                  <a:txBody>
                    <a:bodyPr/>
                    <a:lstStyle/>
                    <a:p>
                      <a:pPr algn="r"/>
                      <a:r>
                        <a:rPr lang="de-DE" sz="1400" dirty="0"/>
                        <a:t>71</a:t>
                      </a:r>
                    </a:p>
                  </a:txBody>
                  <a:tcPr anchor="ctr">
                    <a:lnL>
                      <a:noFill/>
                    </a:lnL>
                    <a:lnR>
                      <a:noFill/>
                    </a:lnR>
                    <a:lnT>
                      <a:noFill/>
                    </a:lnT>
                    <a:lnB>
                      <a:noFill/>
                    </a:lnB>
                  </a:tcPr>
                </a:tc>
                <a:tc>
                  <a:txBody>
                    <a:bodyPr/>
                    <a:lstStyle/>
                    <a:p>
                      <a:pPr algn="r"/>
                      <a:r>
                        <a:rPr lang="de-DE" sz="1400"/>
                        <a:t>33</a:t>
                      </a:r>
                    </a:p>
                  </a:txBody>
                  <a:tcPr anchor="ctr">
                    <a:lnL>
                      <a:noFill/>
                    </a:lnL>
                    <a:lnR>
                      <a:noFill/>
                    </a:lnR>
                    <a:lnT>
                      <a:noFill/>
                    </a:lnT>
                    <a:lnB>
                      <a:noFill/>
                    </a:lnB>
                  </a:tcPr>
                </a:tc>
              </a:tr>
              <a:tr h="365760">
                <a:tc>
                  <a:txBody>
                    <a:bodyPr/>
                    <a:lstStyle/>
                    <a:p>
                      <a:r>
                        <a:rPr lang="de-DE" sz="1400"/>
                        <a:t>B</a:t>
                      </a:r>
                    </a:p>
                  </a:txBody>
                  <a:tcPr anchor="ctr">
                    <a:lnL>
                      <a:noFill/>
                    </a:lnL>
                    <a:lnR>
                      <a:noFill/>
                    </a:lnR>
                    <a:lnT>
                      <a:noFill/>
                    </a:lnT>
                    <a:lnB>
                      <a:noFill/>
                    </a:lnB>
                  </a:tcPr>
                </a:tc>
                <a:tc>
                  <a:txBody>
                    <a:bodyPr/>
                    <a:lstStyle/>
                    <a:p>
                      <a:r>
                        <a:rPr lang="de-DE" sz="1400" dirty="0" err="1"/>
                        <a:t>Hazardous</a:t>
                      </a:r>
                      <a:endParaRPr lang="de-DE" sz="1400" dirty="0"/>
                    </a:p>
                  </a:txBody>
                  <a:tcPr anchor="ctr">
                    <a:lnL>
                      <a:noFill/>
                    </a:lnL>
                    <a:lnR>
                      <a:noFill/>
                    </a:lnR>
                    <a:lnT>
                      <a:noFill/>
                    </a:lnT>
                    <a:lnB>
                      <a:noFill/>
                    </a:lnB>
                  </a:tcPr>
                </a:tc>
                <a:tc>
                  <a:txBody>
                    <a:bodyPr/>
                    <a:lstStyle/>
                    <a:p>
                      <a:pPr algn="r"/>
                      <a:r>
                        <a:rPr lang="de-DE" sz="1400"/>
                        <a:t>69</a:t>
                      </a:r>
                    </a:p>
                  </a:txBody>
                  <a:tcPr anchor="ctr">
                    <a:lnL>
                      <a:noFill/>
                    </a:lnL>
                    <a:lnR>
                      <a:noFill/>
                    </a:lnR>
                    <a:lnT>
                      <a:noFill/>
                    </a:lnT>
                    <a:lnB>
                      <a:noFill/>
                    </a:lnB>
                  </a:tcPr>
                </a:tc>
                <a:tc>
                  <a:txBody>
                    <a:bodyPr/>
                    <a:lstStyle/>
                    <a:p>
                      <a:pPr algn="r"/>
                      <a:r>
                        <a:rPr lang="de-DE" sz="1400"/>
                        <a:t>21</a:t>
                      </a:r>
                    </a:p>
                  </a:txBody>
                  <a:tcPr anchor="ctr">
                    <a:lnL>
                      <a:noFill/>
                    </a:lnL>
                    <a:lnR>
                      <a:noFill/>
                    </a:lnR>
                    <a:lnT>
                      <a:noFill/>
                    </a:lnT>
                    <a:lnB>
                      <a:noFill/>
                    </a:lnB>
                  </a:tcPr>
                </a:tc>
              </a:tr>
              <a:tr h="365760">
                <a:tc>
                  <a:txBody>
                    <a:bodyPr/>
                    <a:lstStyle/>
                    <a:p>
                      <a:r>
                        <a:rPr lang="de-DE" sz="1400"/>
                        <a:t>C</a:t>
                      </a:r>
                    </a:p>
                  </a:txBody>
                  <a:tcPr anchor="ctr">
                    <a:lnL>
                      <a:noFill/>
                    </a:lnL>
                    <a:lnR>
                      <a:noFill/>
                    </a:lnR>
                    <a:lnT>
                      <a:noFill/>
                    </a:lnT>
                    <a:lnB>
                      <a:noFill/>
                    </a:lnB>
                  </a:tcPr>
                </a:tc>
                <a:tc>
                  <a:txBody>
                    <a:bodyPr/>
                    <a:lstStyle/>
                    <a:p>
                      <a:r>
                        <a:rPr lang="de-DE" sz="1400" dirty="0"/>
                        <a:t>Major</a:t>
                      </a:r>
                    </a:p>
                  </a:txBody>
                  <a:tcPr anchor="ctr">
                    <a:lnL>
                      <a:noFill/>
                    </a:lnL>
                    <a:lnR>
                      <a:noFill/>
                    </a:lnR>
                    <a:lnT>
                      <a:noFill/>
                    </a:lnT>
                    <a:lnB>
                      <a:noFill/>
                    </a:lnB>
                  </a:tcPr>
                </a:tc>
                <a:tc>
                  <a:txBody>
                    <a:bodyPr/>
                    <a:lstStyle/>
                    <a:p>
                      <a:pPr algn="r"/>
                      <a:r>
                        <a:rPr lang="de-DE" sz="1400" dirty="0"/>
                        <a:t>62</a:t>
                      </a:r>
                    </a:p>
                  </a:txBody>
                  <a:tcPr anchor="ctr">
                    <a:lnL>
                      <a:noFill/>
                    </a:lnL>
                    <a:lnR>
                      <a:noFill/>
                    </a:lnR>
                    <a:lnT>
                      <a:noFill/>
                    </a:lnT>
                    <a:lnB>
                      <a:noFill/>
                    </a:lnB>
                  </a:tcPr>
                </a:tc>
                <a:tc>
                  <a:txBody>
                    <a:bodyPr/>
                    <a:lstStyle/>
                    <a:p>
                      <a:pPr algn="r"/>
                      <a:r>
                        <a:rPr lang="de-DE" sz="1400"/>
                        <a:t>8</a:t>
                      </a:r>
                    </a:p>
                  </a:txBody>
                  <a:tcPr anchor="ctr">
                    <a:lnL>
                      <a:noFill/>
                    </a:lnL>
                    <a:lnR>
                      <a:noFill/>
                    </a:lnR>
                    <a:lnT>
                      <a:noFill/>
                    </a:lnT>
                    <a:lnB>
                      <a:noFill/>
                    </a:lnB>
                  </a:tcPr>
                </a:tc>
              </a:tr>
              <a:tr h="365760">
                <a:tc>
                  <a:txBody>
                    <a:bodyPr/>
                    <a:lstStyle/>
                    <a:p>
                      <a:r>
                        <a:rPr lang="de-DE" sz="1400"/>
                        <a:t>D</a:t>
                      </a:r>
                    </a:p>
                  </a:txBody>
                  <a:tcPr anchor="ctr">
                    <a:lnL>
                      <a:noFill/>
                    </a:lnL>
                    <a:lnR>
                      <a:noFill/>
                    </a:lnR>
                    <a:lnT>
                      <a:noFill/>
                    </a:lnT>
                    <a:lnB>
                      <a:noFill/>
                    </a:lnB>
                  </a:tcPr>
                </a:tc>
                <a:tc>
                  <a:txBody>
                    <a:bodyPr/>
                    <a:lstStyle/>
                    <a:p>
                      <a:r>
                        <a:rPr lang="de-DE" sz="1400"/>
                        <a:t>Minor</a:t>
                      </a:r>
                    </a:p>
                  </a:txBody>
                  <a:tcPr anchor="ctr">
                    <a:lnL>
                      <a:noFill/>
                    </a:lnL>
                    <a:lnR>
                      <a:noFill/>
                    </a:lnR>
                    <a:lnT>
                      <a:noFill/>
                    </a:lnT>
                    <a:lnB>
                      <a:noFill/>
                    </a:lnB>
                  </a:tcPr>
                </a:tc>
                <a:tc>
                  <a:txBody>
                    <a:bodyPr/>
                    <a:lstStyle/>
                    <a:p>
                      <a:pPr algn="r"/>
                      <a:r>
                        <a:rPr lang="de-DE" sz="1400" dirty="0"/>
                        <a:t>26</a:t>
                      </a:r>
                    </a:p>
                  </a:txBody>
                  <a:tcPr anchor="ctr">
                    <a:lnL>
                      <a:noFill/>
                    </a:lnL>
                    <a:lnR>
                      <a:noFill/>
                    </a:lnR>
                    <a:lnT>
                      <a:noFill/>
                    </a:lnT>
                    <a:lnB>
                      <a:noFill/>
                    </a:lnB>
                  </a:tcPr>
                </a:tc>
                <a:tc>
                  <a:txBody>
                    <a:bodyPr/>
                    <a:lstStyle/>
                    <a:p>
                      <a:pPr algn="r"/>
                      <a:r>
                        <a:rPr lang="de-DE" sz="1400"/>
                        <a:t>5</a:t>
                      </a:r>
                    </a:p>
                  </a:txBody>
                  <a:tcPr anchor="ctr">
                    <a:lnL>
                      <a:noFill/>
                    </a:lnL>
                    <a:lnR>
                      <a:noFill/>
                    </a:lnR>
                    <a:lnT>
                      <a:noFill/>
                    </a:lnT>
                    <a:lnB>
                      <a:noFill/>
                    </a:lnB>
                  </a:tcPr>
                </a:tc>
              </a:tr>
              <a:tr h="365760">
                <a:tc>
                  <a:txBody>
                    <a:bodyPr/>
                    <a:lstStyle/>
                    <a:p>
                      <a:r>
                        <a:rPr lang="de-DE" sz="1400"/>
                        <a:t>E</a:t>
                      </a:r>
                    </a:p>
                  </a:txBody>
                  <a:tcPr anchor="ctr">
                    <a:lnL>
                      <a:noFill/>
                    </a:lnL>
                    <a:lnR>
                      <a:noFill/>
                    </a:lnR>
                    <a:lnT>
                      <a:noFill/>
                    </a:lnT>
                    <a:lnB>
                      <a:noFill/>
                    </a:lnB>
                  </a:tcPr>
                </a:tc>
                <a:tc>
                  <a:txBody>
                    <a:bodyPr/>
                    <a:lstStyle/>
                    <a:p>
                      <a:r>
                        <a:rPr lang="de-DE" sz="1400"/>
                        <a:t>No Safety Effect</a:t>
                      </a:r>
                    </a:p>
                  </a:txBody>
                  <a:tcPr anchor="ctr">
                    <a:lnL>
                      <a:noFill/>
                    </a:lnL>
                    <a:lnR>
                      <a:noFill/>
                    </a:lnR>
                    <a:lnT>
                      <a:noFill/>
                    </a:lnT>
                    <a:lnB>
                      <a:noFill/>
                    </a:lnB>
                  </a:tcPr>
                </a:tc>
                <a:tc>
                  <a:txBody>
                    <a:bodyPr/>
                    <a:lstStyle/>
                    <a:p>
                      <a:pPr algn="r"/>
                      <a:r>
                        <a:rPr lang="de-DE" sz="1400" dirty="0"/>
                        <a:t>0</a:t>
                      </a:r>
                    </a:p>
                  </a:txBody>
                  <a:tcPr anchor="ctr">
                    <a:lnL>
                      <a:noFill/>
                    </a:lnL>
                    <a:lnR>
                      <a:noFill/>
                    </a:lnR>
                    <a:lnT>
                      <a:noFill/>
                    </a:lnT>
                    <a:lnB>
                      <a:noFill/>
                    </a:lnB>
                  </a:tcPr>
                </a:tc>
                <a:tc>
                  <a:txBody>
                    <a:bodyPr/>
                    <a:lstStyle/>
                    <a:p>
                      <a:pPr algn="r"/>
                      <a:r>
                        <a:rPr lang="de-DE" sz="1400" dirty="0"/>
                        <a:t>0</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234898160"/>
      </p:ext>
    </p:extLst>
  </p:cSld>
  <p:clrMapOvr>
    <a:masterClrMapping/>
  </p:clrMapOvr>
  <p:transition spd="med">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Standards der SW-Entwicklung</a:t>
            </a:r>
            <a:endParaRPr lang="de-DE" dirty="0"/>
          </a:p>
        </p:txBody>
      </p:sp>
      <p:sp>
        <p:nvSpPr>
          <p:cNvPr id="3" name="Inhaltsplatzhalter 2"/>
          <p:cNvSpPr>
            <a:spLocks noGrp="1"/>
          </p:cNvSpPr>
          <p:nvPr>
            <p:ph idx="1"/>
          </p:nvPr>
        </p:nvSpPr>
        <p:spPr/>
        <p:txBody>
          <a:bodyPr/>
          <a:lstStyle/>
          <a:p>
            <a:r>
              <a:rPr lang="de-DE" dirty="0" smtClean="0"/>
              <a:t>Tool </a:t>
            </a:r>
            <a:r>
              <a:rPr lang="de-DE" dirty="0" err="1" smtClean="0"/>
              <a:t>Qualification</a:t>
            </a:r>
            <a:endParaRPr lang="de-DE" dirty="0" smtClean="0"/>
          </a:p>
          <a:p>
            <a:pPr lvl="1"/>
            <a:r>
              <a:rPr lang="de-DE" dirty="0" smtClean="0"/>
              <a:t>In DO-178B wird unterschieden zwischen</a:t>
            </a:r>
          </a:p>
          <a:p>
            <a:pPr lvl="2"/>
            <a:r>
              <a:rPr lang="de-DE" dirty="0" smtClean="0"/>
              <a:t>Development Tools</a:t>
            </a:r>
          </a:p>
          <a:p>
            <a:pPr lvl="2"/>
            <a:r>
              <a:rPr lang="de-DE" dirty="0" err="1" smtClean="0"/>
              <a:t>Verification</a:t>
            </a:r>
            <a:r>
              <a:rPr lang="de-DE" dirty="0" smtClean="0"/>
              <a:t> Tools</a:t>
            </a:r>
          </a:p>
          <a:p>
            <a:pPr lvl="1"/>
            <a:r>
              <a:rPr lang="de-DE" dirty="0" smtClean="0"/>
              <a:t>In DO-178C wurde dies verfeinert</a:t>
            </a:r>
          </a:p>
          <a:p>
            <a:pPr marL="179388" lvl="1" indent="0">
              <a:buNone/>
            </a:pPr>
            <a:endParaRPr lang="de-DE" dirty="0" smtClean="0"/>
          </a:p>
        </p:txBody>
      </p:sp>
      <p:sp>
        <p:nvSpPr>
          <p:cNvPr id="4" name="Textplatzhalter 3"/>
          <p:cNvSpPr>
            <a:spLocks noGrp="1"/>
          </p:cNvSpPr>
          <p:nvPr>
            <p:ph type="body" sz="quarter" idx="10"/>
          </p:nvPr>
        </p:nvSpPr>
        <p:spPr/>
        <p:txBody>
          <a:bodyPr/>
          <a:lstStyle/>
          <a:p>
            <a:endParaRPr lang="de-DE"/>
          </a:p>
        </p:txBody>
      </p:sp>
      <p:pic>
        <p:nvPicPr>
          <p:cNvPr id="2049"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7966" y="2674834"/>
            <a:ext cx="4850731" cy="1748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36" y="4529272"/>
            <a:ext cx="5356895" cy="1830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8076323"/>
      </p:ext>
    </p:extLst>
  </p:cSld>
  <p:clrMapOvr>
    <a:masterClrMapping/>
  </p:clrMapOvr>
  <p:transition spd="med">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endParaRPr lang="de-DE"/>
          </a:p>
        </p:txBody>
      </p:sp>
      <p:sp>
        <p:nvSpPr>
          <p:cNvPr id="3" name="Titel 2"/>
          <p:cNvSpPr>
            <a:spLocks noGrp="1"/>
          </p:cNvSpPr>
          <p:nvPr>
            <p:ph type="title"/>
          </p:nvPr>
        </p:nvSpPr>
        <p:spPr/>
        <p:txBody>
          <a:bodyPr/>
          <a:lstStyle/>
          <a:p>
            <a:r>
              <a:rPr lang="de-DE" dirty="0" smtClean="0"/>
              <a:t>V Modell SW Entwicklung</a:t>
            </a:r>
            <a:endParaRPr lang="de-DE" dirty="0"/>
          </a:p>
        </p:txBody>
      </p:sp>
      <p:grpSp>
        <p:nvGrpSpPr>
          <p:cNvPr id="8" name="Gruppieren 7"/>
          <p:cNvGrpSpPr/>
          <p:nvPr/>
        </p:nvGrpSpPr>
        <p:grpSpPr>
          <a:xfrm>
            <a:off x="385762" y="1298083"/>
            <a:ext cx="2219325" cy="1102217"/>
            <a:chOff x="352425" y="1469533"/>
            <a:chExt cx="2219325" cy="1102217"/>
          </a:xfrm>
        </p:grpSpPr>
        <p:sp>
          <p:nvSpPr>
            <p:cNvPr id="4" name="Abgerundetes Rechteck 3"/>
            <p:cNvSpPr/>
            <p:nvPr/>
          </p:nvSpPr>
          <p:spPr bwMode="auto">
            <a:xfrm>
              <a:off x="847725" y="1704974"/>
              <a:ext cx="1724025" cy="866775"/>
            </a:xfrm>
            <a:prstGeom prst="roundRect">
              <a:avLst/>
            </a:prstGeom>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de-DE" sz="4000" b="0" i="0" u="none" strike="noStrike" cap="none" normalizeH="0" baseline="0" dirty="0" smtClean="0">
                  <a:ln>
                    <a:noFill/>
                  </a:ln>
                  <a:solidFill>
                    <a:schemeClr val="bg1"/>
                  </a:solidFill>
                  <a:effectLst/>
                  <a:latin typeface="Arial" charset="0"/>
                </a:rPr>
                <a:t>SES</a:t>
              </a:r>
            </a:p>
          </p:txBody>
        </p:sp>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352425" y="1469533"/>
              <a:ext cx="990600" cy="1102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 name="Gruppieren 4"/>
          <p:cNvGrpSpPr/>
          <p:nvPr/>
        </p:nvGrpSpPr>
        <p:grpSpPr>
          <a:xfrm>
            <a:off x="4781550" y="3803157"/>
            <a:ext cx="2324100" cy="1102217"/>
            <a:chOff x="1085850" y="3022108"/>
            <a:chExt cx="2324100" cy="1102217"/>
          </a:xfrm>
        </p:grpSpPr>
        <p:sp>
          <p:nvSpPr>
            <p:cNvPr id="6" name="Abgerundetes Rechteck 5"/>
            <p:cNvSpPr/>
            <p:nvPr/>
          </p:nvSpPr>
          <p:spPr bwMode="auto">
            <a:xfrm>
              <a:off x="1581150" y="3257550"/>
              <a:ext cx="1828800" cy="866775"/>
            </a:xfrm>
            <a:prstGeom prst="roundRect">
              <a:avLst/>
            </a:prstGeom>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4000" b="0" i="0" u="none" strike="noStrike" cap="none" normalizeH="0" baseline="0" dirty="0" smtClean="0">
                  <a:ln>
                    <a:noFill/>
                  </a:ln>
                  <a:solidFill>
                    <a:schemeClr val="bg1"/>
                  </a:solidFill>
                  <a:effectLst/>
                  <a:latin typeface="Arial" charset="0"/>
                </a:rPr>
                <a:t>Tests</a:t>
              </a:r>
            </a:p>
          </p:txBody>
        </p:sp>
        <p:pic>
          <p:nvPicPr>
            <p:cNvPr id="7"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1085850" y="3022108"/>
              <a:ext cx="990600" cy="1102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Gruppieren 10"/>
          <p:cNvGrpSpPr/>
          <p:nvPr/>
        </p:nvGrpSpPr>
        <p:grpSpPr>
          <a:xfrm>
            <a:off x="2076450" y="3773241"/>
            <a:ext cx="2219325" cy="1102217"/>
            <a:chOff x="1085850" y="3022108"/>
            <a:chExt cx="2219325" cy="1102217"/>
          </a:xfrm>
        </p:grpSpPr>
        <p:sp>
          <p:nvSpPr>
            <p:cNvPr id="12" name="Abgerundetes Rechteck 11"/>
            <p:cNvSpPr/>
            <p:nvPr/>
          </p:nvSpPr>
          <p:spPr bwMode="auto">
            <a:xfrm>
              <a:off x="1581150" y="3257550"/>
              <a:ext cx="1724025" cy="866775"/>
            </a:xfrm>
            <a:prstGeom prst="roundRect">
              <a:avLst/>
            </a:prstGeom>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4000" b="0" i="0" u="none" strike="noStrike" cap="none" normalizeH="0" baseline="0" dirty="0" smtClean="0">
                  <a:ln>
                    <a:noFill/>
                  </a:ln>
                  <a:solidFill>
                    <a:schemeClr val="bg1"/>
                  </a:solidFill>
                  <a:effectLst/>
                  <a:latin typeface="Arial" charset="0"/>
                </a:rPr>
                <a:t>SDD</a:t>
              </a:r>
            </a:p>
          </p:txBody>
        </p:sp>
        <p:pic>
          <p:nvPicPr>
            <p:cNvPr id="13"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1085850" y="3022108"/>
              <a:ext cx="990600" cy="1102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 name="Gruppieren 13"/>
          <p:cNvGrpSpPr/>
          <p:nvPr/>
        </p:nvGrpSpPr>
        <p:grpSpPr>
          <a:xfrm>
            <a:off x="3067050" y="5041408"/>
            <a:ext cx="2466975" cy="1102217"/>
            <a:chOff x="1085850" y="3022108"/>
            <a:chExt cx="2466975" cy="1102217"/>
          </a:xfrm>
        </p:grpSpPr>
        <p:sp>
          <p:nvSpPr>
            <p:cNvPr id="15" name="Abgerundetes Rechteck 14"/>
            <p:cNvSpPr/>
            <p:nvPr/>
          </p:nvSpPr>
          <p:spPr bwMode="auto">
            <a:xfrm>
              <a:off x="1581150" y="3257550"/>
              <a:ext cx="1971675" cy="866775"/>
            </a:xfrm>
            <a:prstGeom prst="roundRect">
              <a:avLst/>
            </a:prstGeom>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4000" b="0" i="0" u="none" strike="noStrike" cap="none" normalizeH="0" baseline="0" dirty="0" smtClean="0">
                  <a:ln>
                    <a:noFill/>
                  </a:ln>
                  <a:solidFill>
                    <a:schemeClr val="bg1"/>
                  </a:solidFill>
                  <a:effectLst/>
                  <a:latin typeface="Arial" charset="0"/>
                </a:rPr>
                <a:t>CODE</a:t>
              </a:r>
            </a:p>
          </p:txBody>
        </p:sp>
        <p:pic>
          <p:nvPicPr>
            <p:cNvPr id="16"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1085850" y="3022108"/>
              <a:ext cx="990600" cy="1102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8" name="Gruppieren 17"/>
          <p:cNvGrpSpPr/>
          <p:nvPr/>
        </p:nvGrpSpPr>
        <p:grpSpPr>
          <a:xfrm>
            <a:off x="966787" y="2563566"/>
            <a:ext cx="2219325" cy="1102217"/>
            <a:chOff x="1085850" y="3022108"/>
            <a:chExt cx="2219325" cy="1102217"/>
          </a:xfrm>
        </p:grpSpPr>
        <p:sp>
          <p:nvSpPr>
            <p:cNvPr id="19" name="Abgerundetes Rechteck 18"/>
            <p:cNvSpPr/>
            <p:nvPr/>
          </p:nvSpPr>
          <p:spPr bwMode="auto">
            <a:xfrm>
              <a:off x="1581150" y="3257550"/>
              <a:ext cx="1724025" cy="866775"/>
            </a:xfrm>
            <a:prstGeom prst="roundRect">
              <a:avLst/>
            </a:prstGeom>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4000" b="0" i="0" u="none" strike="noStrike" cap="none" normalizeH="0" baseline="0" dirty="0" smtClean="0">
                  <a:ln>
                    <a:noFill/>
                  </a:ln>
                  <a:solidFill>
                    <a:schemeClr val="bg1"/>
                  </a:solidFill>
                  <a:effectLst/>
                  <a:latin typeface="Arial" charset="0"/>
                </a:rPr>
                <a:t>SRD</a:t>
              </a:r>
            </a:p>
          </p:txBody>
        </p:sp>
        <p:pic>
          <p:nvPicPr>
            <p:cNvPr id="20"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1085850" y="3022108"/>
              <a:ext cx="990600" cy="1102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7" name="Gruppieren 26"/>
          <p:cNvGrpSpPr/>
          <p:nvPr/>
        </p:nvGrpSpPr>
        <p:grpSpPr>
          <a:xfrm>
            <a:off x="5648325" y="2563566"/>
            <a:ext cx="2324100" cy="1102217"/>
            <a:chOff x="1085850" y="3022108"/>
            <a:chExt cx="2324100" cy="1102217"/>
          </a:xfrm>
        </p:grpSpPr>
        <p:sp>
          <p:nvSpPr>
            <p:cNvPr id="28" name="Abgerundetes Rechteck 27"/>
            <p:cNvSpPr/>
            <p:nvPr/>
          </p:nvSpPr>
          <p:spPr bwMode="auto">
            <a:xfrm>
              <a:off x="1581150" y="3257550"/>
              <a:ext cx="1828800" cy="866775"/>
            </a:xfrm>
            <a:prstGeom prst="roundRect">
              <a:avLst/>
            </a:prstGeom>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4000" b="0" i="0" u="none" strike="noStrike" cap="none" normalizeH="0" baseline="0" dirty="0" smtClean="0">
                  <a:ln>
                    <a:noFill/>
                  </a:ln>
                  <a:solidFill>
                    <a:schemeClr val="bg1"/>
                  </a:solidFill>
                  <a:effectLst/>
                  <a:latin typeface="Arial" charset="0"/>
                </a:rPr>
                <a:t>Tests</a:t>
              </a:r>
            </a:p>
          </p:txBody>
        </p:sp>
        <p:pic>
          <p:nvPicPr>
            <p:cNvPr id="29"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1085850" y="3022108"/>
              <a:ext cx="990600" cy="1102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0" name="Gruppieren 29"/>
          <p:cNvGrpSpPr/>
          <p:nvPr/>
        </p:nvGrpSpPr>
        <p:grpSpPr>
          <a:xfrm>
            <a:off x="6191250" y="1298083"/>
            <a:ext cx="2324100" cy="1102217"/>
            <a:chOff x="1085850" y="3022108"/>
            <a:chExt cx="2324100" cy="1102217"/>
          </a:xfrm>
        </p:grpSpPr>
        <p:sp>
          <p:nvSpPr>
            <p:cNvPr id="31" name="Abgerundetes Rechteck 30"/>
            <p:cNvSpPr/>
            <p:nvPr/>
          </p:nvSpPr>
          <p:spPr bwMode="auto">
            <a:xfrm>
              <a:off x="1581150" y="3257550"/>
              <a:ext cx="1828800" cy="866775"/>
            </a:xfrm>
            <a:prstGeom prst="roundRect">
              <a:avLst/>
            </a:prstGeom>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4000" b="0" i="0" u="none" strike="noStrike" cap="none" normalizeH="0" baseline="0" dirty="0" smtClean="0">
                  <a:ln>
                    <a:noFill/>
                  </a:ln>
                  <a:solidFill>
                    <a:schemeClr val="bg1"/>
                  </a:solidFill>
                  <a:effectLst/>
                  <a:latin typeface="Arial" charset="0"/>
                </a:rPr>
                <a:t>Tests</a:t>
              </a:r>
            </a:p>
          </p:txBody>
        </p:sp>
        <p:pic>
          <p:nvPicPr>
            <p:cNvPr id="32"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1085850" y="3022108"/>
              <a:ext cx="990600" cy="1102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 name="Pfeil nach links und rechts 16"/>
          <p:cNvSpPr/>
          <p:nvPr/>
        </p:nvSpPr>
        <p:spPr bwMode="auto">
          <a:xfrm>
            <a:off x="3433762" y="1657350"/>
            <a:ext cx="1971675" cy="309562"/>
          </a:xfrm>
          <a:prstGeom prst="leftRightArrow">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34" name="Pfeil nach links und rechts 33"/>
          <p:cNvSpPr/>
          <p:nvPr/>
        </p:nvSpPr>
        <p:spPr bwMode="auto">
          <a:xfrm rot="3245329">
            <a:off x="1880569" y="2442610"/>
            <a:ext cx="554202" cy="309562"/>
          </a:xfrm>
          <a:prstGeom prst="leftRightArrow">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35" name="Pfeil nach links und rechts 34"/>
          <p:cNvSpPr/>
          <p:nvPr/>
        </p:nvSpPr>
        <p:spPr bwMode="auto">
          <a:xfrm>
            <a:off x="3586162" y="3077614"/>
            <a:ext cx="1971675" cy="309562"/>
          </a:xfrm>
          <a:prstGeom prst="leftRightArrow">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36" name="Pfeil nach links und rechts 35"/>
          <p:cNvSpPr/>
          <p:nvPr/>
        </p:nvSpPr>
        <p:spPr bwMode="auto">
          <a:xfrm>
            <a:off x="4226734" y="4287289"/>
            <a:ext cx="611963" cy="309562"/>
          </a:xfrm>
          <a:prstGeom prst="leftRightArrow">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37" name="Pfeil nach links und rechts 36"/>
          <p:cNvSpPr/>
          <p:nvPr/>
        </p:nvSpPr>
        <p:spPr bwMode="auto">
          <a:xfrm rot="3245329">
            <a:off x="2695642" y="3683419"/>
            <a:ext cx="620834" cy="309562"/>
          </a:xfrm>
          <a:prstGeom prst="leftRightArrow">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38" name="Pfeil nach links und rechts 37"/>
          <p:cNvSpPr/>
          <p:nvPr/>
        </p:nvSpPr>
        <p:spPr bwMode="auto">
          <a:xfrm rot="3245329">
            <a:off x="3610483" y="4895252"/>
            <a:ext cx="618821" cy="309562"/>
          </a:xfrm>
          <a:prstGeom prst="leftRightArrow">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720332619"/>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4" grpId="0" animBg="1"/>
      <p:bldP spid="35" grpId="0" animBg="1"/>
      <p:bldP spid="36" grpId="0" animBg="1"/>
      <p:bldP spid="37" grpId="0" animBg="1"/>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fik 25"/>
          <p:cNvPicPr>
            <a:picLocks noChangeAspect="1"/>
          </p:cNvPicPr>
          <p:nvPr/>
        </p:nvPicPr>
        <p:blipFill rotWithShape="1">
          <a:blip r:embed="rId2" cstate="print">
            <a:extLst>
              <a:ext uri="{28A0092B-C50C-407E-A947-70E740481C1C}">
                <a14:useLocalDpi xmlns:a14="http://schemas.microsoft.com/office/drawing/2010/main" val="0"/>
              </a:ext>
            </a:extLst>
          </a:blip>
          <a:srcRect l="31278" t="25971" r="31537" b="38667"/>
          <a:stretch/>
        </p:blipFill>
        <p:spPr>
          <a:xfrm>
            <a:off x="302149" y="970057"/>
            <a:ext cx="8521175" cy="5621573"/>
          </a:xfrm>
          <a:prstGeom prst="rect">
            <a:avLst/>
          </a:prstGeom>
        </p:spPr>
      </p:pic>
      <p:sp>
        <p:nvSpPr>
          <p:cNvPr id="2" name="Textplatzhalter 1"/>
          <p:cNvSpPr>
            <a:spLocks noGrp="1"/>
          </p:cNvSpPr>
          <p:nvPr>
            <p:ph type="body" sz="quarter" idx="10"/>
          </p:nvPr>
        </p:nvSpPr>
        <p:spPr>
          <a:xfrm>
            <a:off x="363600" y="785813"/>
            <a:ext cx="6346178" cy="115231"/>
          </a:xfrm>
        </p:spPr>
        <p:txBody>
          <a:bodyPr/>
          <a:lstStyle/>
          <a:p>
            <a:endParaRPr lang="de-DE" sz="400"/>
          </a:p>
        </p:txBody>
      </p:sp>
      <p:sp>
        <p:nvSpPr>
          <p:cNvPr id="3" name="Titel 2"/>
          <p:cNvSpPr>
            <a:spLocks noGrp="1"/>
          </p:cNvSpPr>
          <p:nvPr>
            <p:ph type="title"/>
          </p:nvPr>
        </p:nvSpPr>
        <p:spPr/>
        <p:txBody>
          <a:bodyPr/>
          <a:lstStyle/>
          <a:p>
            <a:r>
              <a:rPr lang="de-DE" dirty="0" smtClean="0"/>
              <a:t>DAs SW Toollandschaft</a:t>
            </a:r>
            <a:endParaRPr lang="de-DE" dirty="0"/>
          </a:p>
        </p:txBody>
      </p:sp>
      <p:sp>
        <p:nvSpPr>
          <p:cNvPr id="4" name="Abgerundetes Rechteck 3"/>
          <p:cNvSpPr/>
          <p:nvPr/>
        </p:nvSpPr>
        <p:spPr bwMode="auto">
          <a:xfrm>
            <a:off x="363539" y="1264256"/>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0" i="0" u="none" strike="noStrike" cap="none" normalizeH="0" baseline="0" dirty="0" smtClean="0">
                <a:ln>
                  <a:noFill/>
                </a:ln>
                <a:solidFill>
                  <a:sysClr val="windowText" lastClr="000000"/>
                </a:solidFill>
                <a:effectLst/>
                <a:latin typeface="Arial" charset="0"/>
              </a:rPr>
              <a:t>IBM DOORS</a:t>
            </a:r>
          </a:p>
        </p:txBody>
      </p:sp>
      <p:sp>
        <p:nvSpPr>
          <p:cNvPr id="5" name="Inhaltsplatzhalter 4"/>
          <p:cNvSpPr txBox="1">
            <a:spLocks/>
          </p:cNvSpPr>
          <p:nvPr/>
        </p:nvSpPr>
        <p:spPr>
          <a:xfrm>
            <a:off x="-1950230" y="1175467"/>
            <a:ext cx="4038600" cy="4954587"/>
          </a:xfrm>
          <a:prstGeom prst="rect">
            <a:avLst/>
          </a:prstGeom>
        </p:spPr>
        <p:txBody>
          <a:bodyPr/>
          <a:lstStyle>
            <a:lvl1pPr marL="179388" indent="-179388" algn="l" rtl="0" eaLnBrk="0" fontAlgn="base" hangingPunct="0">
              <a:spcBef>
                <a:spcPct val="10000"/>
              </a:spcBef>
              <a:spcAft>
                <a:spcPts val="800"/>
              </a:spcAft>
              <a:buClr>
                <a:srgbClr val="5A81C8"/>
              </a:buClr>
              <a:buChar char="•"/>
              <a:defRPr sz="2000">
                <a:solidFill>
                  <a:srgbClr val="505F64"/>
                </a:solidFill>
                <a:latin typeface="Tahoma" pitchFamily="34" charset="0"/>
                <a:ea typeface="Tahoma" pitchFamily="34" charset="0"/>
                <a:cs typeface="Tahoma" pitchFamily="34" charset="0"/>
              </a:defRPr>
            </a:lvl1pPr>
            <a:lvl2pPr marL="360363" indent="-180975" algn="l" rtl="0" eaLnBrk="0" fontAlgn="base" hangingPunct="0">
              <a:spcBef>
                <a:spcPct val="10000"/>
              </a:spcBef>
              <a:spcAft>
                <a:spcPts val="800"/>
              </a:spcAft>
              <a:buChar char="–"/>
              <a:defRPr sz="1600">
                <a:solidFill>
                  <a:srgbClr val="505F64"/>
                </a:solidFill>
                <a:latin typeface="Tahoma" pitchFamily="34" charset="0"/>
                <a:ea typeface="Tahoma" pitchFamily="34" charset="0"/>
                <a:cs typeface="Tahoma" pitchFamily="34" charset="0"/>
              </a:defRPr>
            </a:lvl2pPr>
            <a:lvl3pPr marL="539750" indent="-179388" algn="l" rtl="0" eaLnBrk="0" fontAlgn="base" hangingPunct="0">
              <a:spcBef>
                <a:spcPct val="15000"/>
              </a:spcBef>
              <a:spcAft>
                <a:spcPts val="800"/>
              </a:spcAft>
              <a:buClr>
                <a:srgbClr val="5A81C8"/>
              </a:buClr>
              <a:buChar char="•"/>
              <a:defRPr sz="1600">
                <a:solidFill>
                  <a:srgbClr val="505F64"/>
                </a:solidFill>
                <a:latin typeface="Tahoma" pitchFamily="34" charset="0"/>
                <a:ea typeface="Tahoma" pitchFamily="34" charset="0"/>
                <a:cs typeface="Tahoma" pitchFamily="34" charset="0"/>
              </a:defRPr>
            </a:lvl3pPr>
            <a:lvl4pPr marL="719138" indent="-179388" algn="l" rtl="0" eaLnBrk="0" fontAlgn="base" hangingPunct="0">
              <a:spcBef>
                <a:spcPct val="20000"/>
              </a:spcBef>
              <a:spcAft>
                <a:spcPts val="800"/>
              </a:spcAft>
              <a:buChar char="–"/>
              <a:defRPr sz="1400">
                <a:solidFill>
                  <a:srgbClr val="505F64"/>
                </a:solidFill>
                <a:latin typeface="Tahoma" pitchFamily="34" charset="0"/>
                <a:ea typeface="Tahoma" pitchFamily="34" charset="0"/>
                <a:cs typeface="Tahoma" pitchFamily="34" charset="0"/>
              </a:defRPr>
            </a:lvl4pPr>
            <a:lvl5pPr marL="900113" indent="-180975" algn="l" rtl="0" eaLnBrk="0" fontAlgn="base" hangingPunct="0">
              <a:spcBef>
                <a:spcPct val="20000"/>
              </a:spcBef>
              <a:spcAft>
                <a:spcPts val="800"/>
              </a:spcAft>
              <a:buChar char="»"/>
              <a:defRPr sz="1400">
                <a:solidFill>
                  <a:srgbClr val="505F64"/>
                </a:solidFill>
                <a:latin typeface="Tahoma" pitchFamily="34" charset="0"/>
                <a:ea typeface="Tahoma" pitchFamily="34" charset="0"/>
                <a:cs typeface="Tahoma" pitchFamily="34" charset="0"/>
              </a:defRPr>
            </a:lvl5pPr>
            <a:lvl6pPr marL="2533650" indent="-228600" algn="l" rtl="0" fontAlgn="base">
              <a:spcBef>
                <a:spcPct val="20000"/>
              </a:spcBef>
              <a:spcAft>
                <a:spcPct val="0"/>
              </a:spcAft>
              <a:buChar char="»"/>
              <a:defRPr sz="1400">
                <a:solidFill>
                  <a:schemeClr val="tx1"/>
                </a:solidFill>
                <a:latin typeface="+mn-lt"/>
              </a:defRPr>
            </a:lvl6pPr>
            <a:lvl7pPr marL="2990850" indent="-228600" algn="l" rtl="0" fontAlgn="base">
              <a:spcBef>
                <a:spcPct val="20000"/>
              </a:spcBef>
              <a:spcAft>
                <a:spcPct val="0"/>
              </a:spcAft>
              <a:buChar char="»"/>
              <a:defRPr sz="1400">
                <a:solidFill>
                  <a:schemeClr val="tx1"/>
                </a:solidFill>
                <a:latin typeface="+mn-lt"/>
              </a:defRPr>
            </a:lvl7pPr>
            <a:lvl8pPr marL="3448050" indent="-228600" algn="l" rtl="0" fontAlgn="base">
              <a:spcBef>
                <a:spcPct val="20000"/>
              </a:spcBef>
              <a:spcAft>
                <a:spcPct val="0"/>
              </a:spcAft>
              <a:buChar char="»"/>
              <a:defRPr sz="1400">
                <a:solidFill>
                  <a:schemeClr val="tx1"/>
                </a:solidFill>
                <a:latin typeface="+mn-lt"/>
              </a:defRPr>
            </a:lvl8pPr>
            <a:lvl9pPr marL="3905250" indent="-228600" algn="l" rtl="0" fontAlgn="base">
              <a:spcBef>
                <a:spcPct val="20000"/>
              </a:spcBef>
              <a:spcAft>
                <a:spcPct val="0"/>
              </a:spcAft>
              <a:buChar char="»"/>
              <a:defRPr sz="1400">
                <a:solidFill>
                  <a:schemeClr val="tx1"/>
                </a:solidFill>
                <a:latin typeface="+mn-lt"/>
              </a:defRPr>
            </a:lvl9pPr>
          </a:lstStyle>
          <a:p>
            <a:endParaRPr lang="de-DE" kern="0" dirty="0" smtClean="0"/>
          </a:p>
          <a:p>
            <a:endParaRPr lang="de-DE" kern="0" dirty="0" smtClean="0"/>
          </a:p>
          <a:p>
            <a:endParaRPr lang="de-DE" kern="0" dirty="0" smtClean="0"/>
          </a:p>
          <a:p>
            <a:endParaRPr lang="de-DE" kern="0" dirty="0" smtClean="0"/>
          </a:p>
          <a:p>
            <a:endParaRPr lang="de-DE" kern="0" dirty="0" smtClean="0"/>
          </a:p>
          <a:p>
            <a:endParaRPr lang="de-DE" kern="0" dirty="0" smtClean="0"/>
          </a:p>
          <a:p>
            <a:endParaRPr lang="de-DE" kern="0" dirty="0" smtClean="0"/>
          </a:p>
        </p:txBody>
      </p:sp>
      <p:sp>
        <p:nvSpPr>
          <p:cNvPr id="6" name="Abgerundetes Rechteck 5"/>
          <p:cNvSpPr/>
          <p:nvPr/>
        </p:nvSpPr>
        <p:spPr bwMode="auto">
          <a:xfrm>
            <a:off x="615157" y="2835963"/>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de-DE" sz="1600" dirty="0">
                <a:solidFill>
                  <a:sysClr val="windowText" lastClr="000000"/>
                </a:solidFill>
                <a:latin typeface="Arial" charset="0"/>
              </a:rPr>
              <a:t>IBM </a:t>
            </a:r>
            <a:r>
              <a:rPr lang="de-DE" sz="1600" dirty="0" err="1">
                <a:solidFill>
                  <a:sysClr val="windowText" lastClr="000000"/>
                </a:solidFill>
                <a:latin typeface="Arial" charset="0"/>
              </a:rPr>
              <a:t>Rhapsody</a:t>
            </a:r>
            <a:endParaRPr lang="de-DE" sz="1600" dirty="0">
              <a:solidFill>
                <a:sysClr val="windowText" lastClr="000000"/>
              </a:solidFill>
              <a:latin typeface="Arial" charset="0"/>
            </a:endParaRPr>
          </a:p>
        </p:txBody>
      </p:sp>
      <p:sp>
        <p:nvSpPr>
          <p:cNvPr id="8" name="Abgerundetes Rechteck 7"/>
          <p:cNvSpPr/>
          <p:nvPr/>
        </p:nvSpPr>
        <p:spPr bwMode="auto">
          <a:xfrm>
            <a:off x="1273965" y="4835716"/>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de-DE" sz="1600" dirty="0" err="1" smtClean="0">
                <a:solidFill>
                  <a:sysClr val="windowText" lastClr="000000"/>
                </a:solidFill>
                <a:latin typeface="Arial" charset="0"/>
              </a:rPr>
              <a:t>Eclipse</a:t>
            </a:r>
            <a:r>
              <a:rPr lang="de-DE" sz="1600" dirty="0" smtClean="0">
                <a:solidFill>
                  <a:sysClr val="windowText" lastClr="000000"/>
                </a:solidFill>
                <a:latin typeface="Arial" charset="0"/>
              </a:rPr>
              <a:t> CDT</a:t>
            </a:r>
            <a:endParaRPr lang="de-DE" sz="1600" dirty="0">
              <a:solidFill>
                <a:sysClr val="windowText" lastClr="000000"/>
              </a:solidFill>
              <a:latin typeface="Arial" charset="0"/>
            </a:endParaRPr>
          </a:p>
        </p:txBody>
      </p:sp>
      <p:sp>
        <p:nvSpPr>
          <p:cNvPr id="9" name="Abgerundetes Rechteck 8"/>
          <p:cNvSpPr/>
          <p:nvPr/>
        </p:nvSpPr>
        <p:spPr bwMode="auto">
          <a:xfrm>
            <a:off x="2088370" y="3448214"/>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de-DE" sz="1600" dirty="0">
                <a:solidFill>
                  <a:sysClr val="windowText" lastClr="000000"/>
                </a:solidFill>
                <a:latin typeface="Arial" charset="0"/>
              </a:rPr>
              <a:t>Matlab / Simulink</a:t>
            </a:r>
          </a:p>
        </p:txBody>
      </p:sp>
      <p:sp>
        <p:nvSpPr>
          <p:cNvPr id="10" name="Abgerundetes Rechteck 9"/>
          <p:cNvSpPr/>
          <p:nvPr/>
        </p:nvSpPr>
        <p:spPr bwMode="auto">
          <a:xfrm>
            <a:off x="2088370" y="2835963"/>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de-DE" sz="1600" dirty="0">
                <a:solidFill>
                  <a:sysClr val="windowText" lastClr="000000"/>
                </a:solidFill>
                <a:latin typeface="Arial" charset="0"/>
              </a:rPr>
              <a:t>Enterprise </a:t>
            </a:r>
            <a:r>
              <a:rPr lang="de-DE" sz="1600" dirty="0" err="1">
                <a:solidFill>
                  <a:sysClr val="windowText" lastClr="000000"/>
                </a:solidFill>
                <a:latin typeface="Arial" charset="0"/>
              </a:rPr>
              <a:t>Architect</a:t>
            </a:r>
            <a:endParaRPr lang="de-DE" sz="1600" dirty="0">
              <a:solidFill>
                <a:sysClr val="windowText" lastClr="000000"/>
              </a:solidFill>
              <a:latin typeface="Arial" charset="0"/>
            </a:endParaRPr>
          </a:p>
        </p:txBody>
      </p:sp>
      <p:sp>
        <p:nvSpPr>
          <p:cNvPr id="11" name="Abgerundetes Rechteck 10"/>
          <p:cNvSpPr/>
          <p:nvPr/>
        </p:nvSpPr>
        <p:spPr bwMode="auto">
          <a:xfrm>
            <a:off x="615157" y="3448214"/>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de-DE" sz="1600" dirty="0">
                <a:solidFill>
                  <a:sysClr val="windowText" lastClr="000000"/>
                </a:solidFill>
                <a:latin typeface="Arial" charset="0"/>
              </a:rPr>
              <a:t>SCADE</a:t>
            </a:r>
          </a:p>
        </p:txBody>
      </p:sp>
      <p:sp>
        <p:nvSpPr>
          <p:cNvPr id="12" name="Abgerundetes Rechteck 11"/>
          <p:cNvSpPr/>
          <p:nvPr/>
        </p:nvSpPr>
        <p:spPr bwMode="auto">
          <a:xfrm>
            <a:off x="5489266" y="3448216"/>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de-DE" sz="1600" dirty="0">
                <a:solidFill>
                  <a:sysClr val="windowText" lastClr="000000"/>
                </a:solidFill>
                <a:latin typeface="Arial" charset="0"/>
              </a:rPr>
              <a:t>Excel</a:t>
            </a:r>
          </a:p>
        </p:txBody>
      </p:sp>
      <p:sp>
        <p:nvSpPr>
          <p:cNvPr id="13" name="Abgerundetes Rechteck 12"/>
          <p:cNvSpPr/>
          <p:nvPr/>
        </p:nvSpPr>
        <p:spPr bwMode="auto">
          <a:xfrm>
            <a:off x="6962480" y="2835964"/>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de-DE" sz="1600" dirty="0" err="1" smtClean="0">
                <a:solidFill>
                  <a:sysClr val="windowText" lastClr="000000"/>
                </a:solidFill>
                <a:latin typeface="Arial" charset="0"/>
              </a:rPr>
              <a:t>Cantata</a:t>
            </a:r>
            <a:endParaRPr lang="de-DE" sz="1600" dirty="0">
              <a:solidFill>
                <a:sysClr val="windowText" lastClr="000000"/>
              </a:solidFill>
              <a:latin typeface="Arial" charset="0"/>
            </a:endParaRPr>
          </a:p>
        </p:txBody>
      </p:sp>
      <p:sp>
        <p:nvSpPr>
          <p:cNvPr id="14" name="Abgerundetes Rechteck 13"/>
          <p:cNvSpPr/>
          <p:nvPr/>
        </p:nvSpPr>
        <p:spPr bwMode="auto">
          <a:xfrm>
            <a:off x="5489266" y="2835963"/>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de-DE" sz="1600" dirty="0">
                <a:solidFill>
                  <a:sysClr val="windowText" lastClr="000000"/>
                </a:solidFill>
                <a:latin typeface="Arial" charset="0"/>
              </a:rPr>
              <a:t>RTRT</a:t>
            </a:r>
          </a:p>
        </p:txBody>
      </p:sp>
      <p:sp>
        <p:nvSpPr>
          <p:cNvPr id="15" name="Abgerundetes Rechteck 14"/>
          <p:cNvSpPr/>
          <p:nvPr/>
        </p:nvSpPr>
        <p:spPr bwMode="auto">
          <a:xfrm>
            <a:off x="2761327" y="5447967"/>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de-DE" sz="1600" dirty="0" err="1" smtClean="0">
                <a:solidFill>
                  <a:sysClr val="windowText" lastClr="000000"/>
                </a:solidFill>
                <a:latin typeface="Arial" charset="0"/>
              </a:rPr>
              <a:t>JEdit</a:t>
            </a:r>
            <a:endParaRPr lang="de-DE" sz="1600" dirty="0">
              <a:solidFill>
                <a:sysClr val="windowText" lastClr="000000"/>
              </a:solidFill>
              <a:latin typeface="Arial" charset="0"/>
            </a:endParaRPr>
          </a:p>
        </p:txBody>
      </p:sp>
      <p:sp>
        <p:nvSpPr>
          <p:cNvPr id="16" name="Abgerundetes Rechteck 15"/>
          <p:cNvSpPr/>
          <p:nvPr/>
        </p:nvSpPr>
        <p:spPr bwMode="auto">
          <a:xfrm>
            <a:off x="1288113" y="5447967"/>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de-DE" sz="1600" dirty="0" smtClean="0">
                <a:solidFill>
                  <a:sysClr val="windowText" lastClr="000000"/>
                </a:solidFill>
                <a:latin typeface="Arial" charset="0"/>
              </a:rPr>
              <a:t>PFD</a:t>
            </a:r>
            <a:endParaRPr lang="de-DE" sz="1600" dirty="0">
              <a:solidFill>
                <a:sysClr val="windowText" lastClr="000000"/>
              </a:solidFill>
              <a:latin typeface="Arial" charset="0"/>
            </a:endParaRPr>
          </a:p>
        </p:txBody>
      </p:sp>
      <p:sp>
        <p:nvSpPr>
          <p:cNvPr id="17" name="Abgerundetes Rechteck 16"/>
          <p:cNvSpPr/>
          <p:nvPr/>
        </p:nvSpPr>
        <p:spPr bwMode="auto">
          <a:xfrm>
            <a:off x="2761327" y="4835716"/>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de-DE" sz="1600" dirty="0">
                <a:solidFill>
                  <a:sysClr val="windowText" lastClr="000000"/>
                </a:solidFill>
                <a:latin typeface="Arial" charset="0"/>
              </a:rPr>
              <a:t>Notepad++</a:t>
            </a:r>
          </a:p>
        </p:txBody>
      </p:sp>
      <p:sp>
        <p:nvSpPr>
          <p:cNvPr id="18" name="Abgerundetes Rechteck 17"/>
          <p:cNvSpPr/>
          <p:nvPr/>
        </p:nvSpPr>
        <p:spPr bwMode="auto">
          <a:xfrm>
            <a:off x="5030954" y="5440013"/>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de-DE" sz="1600" dirty="0">
                <a:solidFill>
                  <a:sysClr val="windowText" lastClr="000000"/>
                </a:solidFill>
                <a:latin typeface="Arial" charset="0"/>
              </a:rPr>
              <a:t>Excel</a:t>
            </a:r>
          </a:p>
        </p:txBody>
      </p:sp>
      <p:sp>
        <p:nvSpPr>
          <p:cNvPr id="20" name="Abgerundetes Rechteck 19"/>
          <p:cNvSpPr/>
          <p:nvPr/>
        </p:nvSpPr>
        <p:spPr bwMode="auto">
          <a:xfrm>
            <a:off x="7350111" y="1264256"/>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de-DE" sz="1600" dirty="0" smtClean="0">
                <a:solidFill>
                  <a:sysClr val="windowText" lastClr="000000"/>
                </a:solidFill>
                <a:latin typeface="Arial" charset="0"/>
              </a:rPr>
              <a:t>IVT</a:t>
            </a:r>
            <a:endParaRPr lang="de-DE" sz="1600" dirty="0">
              <a:solidFill>
                <a:sysClr val="windowText" lastClr="000000"/>
              </a:solidFill>
              <a:latin typeface="Arial" charset="0"/>
            </a:endParaRPr>
          </a:p>
        </p:txBody>
      </p:sp>
      <p:sp>
        <p:nvSpPr>
          <p:cNvPr id="21" name="Abgerundetes Rechteck 20"/>
          <p:cNvSpPr/>
          <p:nvPr/>
        </p:nvSpPr>
        <p:spPr bwMode="auto">
          <a:xfrm>
            <a:off x="5034458" y="4835716"/>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de-DE" sz="1600" dirty="0" err="1" smtClean="0">
                <a:solidFill>
                  <a:sysClr val="windowText" lastClr="000000"/>
                </a:solidFill>
                <a:latin typeface="Arial" charset="0"/>
              </a:rPr>
              <a:t>PCLint</a:t>
            </a:r>
            <a:endParaRPr lang="de-DE" sz="1600" dirty="0">
              <a:solidFill>
                <a:sysClr val="windowText" lastClr="000000"/>
              </a:solidFill>
              <a:latin typeface="Arial" charset="0"/>
            </a:endParaRPr>
          </a:p>
        </p:txBody>
      </p:sp>
      <p:sp>
        <p:nvSpPr>
          <p:cNvPr id="22" name="Abgerundetes Rechteck 21"/>
          <p:cNvSpPr/>
          <p:nvPr/>
        </p:nvSpPr>
        <p:spPr bwMode="auto">
          <a:xfrm>
            <a:off x="6504168" y="4835716"/>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de-DE" sz="1600" dirty="0" smtClean="0">
                <a:solidFill>
                  <a:sysClr val="windowText" lastClr="000000"/>
                </a:solidFill>
                <a:latin typeface="Arial" charset="0"/>
              </a:rPr>
              <a:t>QA-C</a:t>
            </a:r>
            <a:endParaRPr lang="de-DE" sz="1600" dirty="0">
              <a:solidFill>
                <a:sysClr val="windowText" lastClr="000000"/>
              </a:solidFill>
              <a:latin typeface="Arial" charset="0"/>
            </a:endParaRPr>
          </a:p>
        </p:txBody>
      </p:sp>
      <p:sp>
        <p:nvSpPr>
          <p:cNvPr id="23" name="Abgerundetes Rechteck 22"/>
          <p:cNvSpPr/>
          <p:nvPr/>
        </p:nvSpPr>
        <p:spPr bwMode="auto">
          <a:xfrm>
            <a:off x="5876897" y="1264256"/>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de-DE" sz="1600" dirty="0">
                <a:solidFill>
                  <a:sysClr val="windowText" lastClr="000000"/>
                </a:solidFill>
                <a:latin typeface="Arial" charset="0"/>
              </a:rPr>
              <a:t>Excel</a:t>
            </a:r>
          </a:p>
        </p:txBody>
      </p:sp>
      <p:sp>
        <p:nvSpPr>
          <p:cNvPr id="24" name="Abgerundetes Rechteck 23"/>
          <p:cNvSpPr/>
          <p:nvPr/>
        </p:nvSpPr>
        <p:spPr bwMode="auto">
          <a:xfrm>
            <a:off x="5876897" y="1876507"/>
            <a:ext cx="1473214" cy="612251"/>
          </a:xfrm>
          <a:prstGeom prst="roundRect">
            <a:avLst/>
          </a:prstGeom>
          <a:solidFill>
            <a:schemeClr val="tx1">
              <a:lumMod val="60000"/>
              <a:lumOff val="40000"/>
            </a:schemeClr>
          </a:solidFill>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0" i="0" u="none" strike="noStrike" cap="none" normalizeH="0" baseline="0" dirty="0" smtClean="0">
                <a:ln>
                  <a:noFill/>
                </a:ln>
                <a:solidFill>
                  <a:sysClr val="windowText" lastClr="000000"/>
                </a:solidFill>
                <a:effectLst/>
                <a:latin typeface="Arial" charset="0"/>
              </a:rPr>
              <a:t>IBM DOORS</a:t>
            </a:r>
          </a:p>
        </p:txBody>
      </p:sp>
      <p:pic>
        <p:nvPicPr>
          <p:cNvPr id="45"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2551424" y="5206459"/>
            <a:ext cx="419805" cy="46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5" name="Gruppieren 24"/>
          <p:cNvGrpSpPr/>
          <p:nvPr/>
        </p:nvGrpSpPr>
        <p:grpSpPr>
          <a:xfrm>
            <a:off x="226656" y="1549946"/>
            <a:ext cx="1395410" cy="467107"/>
            <a:chOff x="441342" y="1475327"/>
            <a:chExt cx="1395410" cy="467107"/>
          </a:xfrm>
        </p:grpSpPr>
        <p:sp>
          <p:nvSpPr>
            <p:cNvPr id="19" name="Textfeld 18"/>
            <p:cNvSpPr txBox="1"/>
            <p:nvPr/>
          </p:nvSpPr>
          <p:spPr>
            <a:xfrm>
              <a:off x="651245" y="1570382"/>
              <a:ext cx="1185507" cy="276999"/>
            </a:xfrm>
            <a:prstGeom prst="rect">
              <a:avLst/>
            </a:prstGeom>
            <a:solidFill>
              <a:schemeClr val="bg1"/>
            </a:solidFill>
            <a:ln>
              <a:solidFill>
                <a:srgbClr val="17375E"/>
              </a:solidFill>
            </a:ln>
          </p:spPr>
          <p:txBody>
            <a:bodyPr wrap="square" rtlCol="0">
              <a:spAutoFit/>
            </a:bodyPr>
            <a:lstStyle/>
            <a:p>
              <a:pPr algn="r"/>
              <a:r>
                <a:rPr lang="de-DE" sz="1200" dirty="0" smtClean="0">
                  <a:solidFill>
                    <a:sysClr val="windowText" lastClr="000000"/>
                  </a:solidFill>
                  <a:latin typeface="+mn-lt"/>
                </a:rPr>
                <a:t>Development</a:t>
              </a:r>
            </a:p>
          </p:txBody>
        </p:sp>
        <p:pic>
          <p:nvPicPr>
            <p:cNvPr id="43"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441342" y="1475327"/>
              <a:ext cx="419805" cy="46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9" name="Gruppieren 48"/>
          <p:cNvGrpSpPr/>
          <p:nvPr/>
        </p:nvGrpSpPr>
        <p:grpSpPr>
          <a:xfrm>
            <a:off x="302150" y="1933423"/>
            <a:ext cx="1065473" cy="467107"/>
            <a:chOff x="441342" y="1475327"/>
            <a:chExt cx="1065473" cy="467107"/>
          </a:xfrm>
        </p:grpSpPr>
        <p:sp>
          <p:nvSpPr>
            <p:cNvPr id="50" name="Textfeld 49"/>
            <p:cNvSpPr txBox="1"/>
            <p:nvPr/>
          </p:nvSpPr>
          <p:spPr>
            <a:xfrm>
              <a:off x="651245" y="1570382"/>
              <a:ext cx="855570" cy="276999"/>
            </a:xfrm>
            <a:prstGeom prst="rect">
              <a:avLst/>
            </a:prstGeom>
            <a:solidFill>
              <a:schemeClr val="bg1"/>
            </a:solidFill>
            <a:ln>
              <a:solidFill>
                <a:srgbClr val="17375E"/>
              </a:solidFill>
            </a:ln>
          </p:spPr>
          <p:txBody>
            <a:bodyPr wrap="square" rtlCol="0">
              <a:spAutoFit/>
            </a:bodyPr>
            <a:lstStyle/>
            <a:p>
              <a:pPr algn="r"/>
              <a:r>
                <a:rPr lang="de-DE" sz="1200" dirty="0" smtClean="0">
                  <a:solidFill>
                    <a:sysClr val="windowText" lastClr="000000"/>
                  </a:solidFill>
                  <a:latin typeface="+mn-lt"/>
                </a:rPr>
                <a:t>Review</a:t>
              </a:r>
            </a:p>
          </p:txBody>
        </p:sp>
        <p:pic>
          <p:nvPicPr>
            <p:cNvPr id="51"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441342" y="1475327"/>
              <a:ext cx="419805" cy="46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5" name="Gruppieren 54"/>
          <p:cNvGrpSpPr/>
          <p:nvPr/>
        </p:nvGrpSpPr>
        <p:grpSpPr>
          <a:xfrm>
            <a:off x="379056" y="3716927"/>
            <a:ext cx="1395410" cy="467107"/>
            <a:chOff x="441342" y="1475327"/>
            <a:chExt cx="1395410" cy="467107"/>
          </a:xfrm>
        </p:grpSpPr>
        <p:sp>
          <p:nvSpPr>
            <p:cNvPr id="56" name="Textfeld 55"/>
            <p:cNvSpPr txBox="1"/>
            <p:nvPr/>
          </p:nvSpPr>
          <p:spPr>
            <a:xfrm>
              <a:off x="651245" y="1570382"/>
              <a:ext cx="1185507" cy="276999"/>
            </a:xfrm>
            <a:prstGeom prst="rect">
              <a:avLst/>
            </a:prstGeom>
            <a:solidFill>
              <a:schemeClr val="bg1"/>
            </a:solidFill>
            <a:ln>
              <a:solidFill>
                <a:srgbClr val="17375E"/>
              </a:solidFill>
            </a:ln>
          </p:spPr>
          <p:txBody>
            <a:bodyPr wrap="square" rtlCol="0">
              <a:spAutoFit/>
            </a:bodyPr>
            <a:lstStyle/>
            <a:p>
              <a:pPr algn="r"/>
              <a:r>
                <a:rPr lang="de-DE" sz="1200" dirty="0" smtClean="0">
                  <a:solidFill>
                    <a:sysClr val="windowText" lastClr="000000"/>
                  </a:solidFill>
                  <a:latin typeface="+mn-lt"/>
                </a:rPr>
                <a:t>Development</a:t>
              </a:r>
            </a:p>
          </p:txBody>
        </p:sp>
        <p:pic>
          <p:nvPicPr>
            <p:cNvPr id="57"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441342" y="1475327"/>
              <a:ext cx="419805" cy="46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8" name="Gruppieren 57"/>
          <p:cNvGrpSpPr/>
          <p:nvPr/>
        </p:nvGrpSpPr>
        <p:grpSpPr>
          <a:xfrm>
            <a:off x="454550" y="4100404"/>
            <a:ext cx="1065473" cy="467107"/>
            <a:chOff x="441342" y="1475327"/>
            <a:chExt cx="1065473" cy="467107"/>
          </a:xfrm>
        </p:grpSpPr>
        <p:sp>
          <p:nvSpPr>
            <p:cNvPr id="59" name="Textfeld 58"/>
            <p:cNvSpPr txBox="1"/>
            <p:nvPr/>
          </p:nvSpPr>
          <p:spPr>
            <a:xfrm>
              <a:off x="651245" y="1570382"/>
              <a:ext cx="855570" cy="276999"/>
            </a:xfrm>
            <a:prstGeom prst="rect">
              <a:avLst/>
            </a:prstGeom>
            <a:solidFill>
              <a:schemeClr val="bg1"/>
            </a:solidFill>
            <a:ln>
              <a:solidFill>
                <a:srgbClr val="17375E"/>
              </a:solidFill>
            </a:ln>
          </p:spPr>
          <p:txBody>
            <a:bodyPr wrap="square" rtlCol="0">
              <a:spAutoFit/>
            </a:bodyPr>
            <a:lstStyle/>
            <a:p>
              <a:pPr algn="r"/>
              <a:r>
                <a:rPr lang="de-DE" sz="1200" dirty="0" smtClean="0">
                  <a:solidFill>
                    <a:sysClr val="windowText" lastClr="000000"/>
                  </a:solidFill>
                  <a:latin typeface="+mn-lt"/>
                </a:rPr>
                <a:t>Review</a:t>
              </a:r>
            </a:p>
          </p:txBody>
        </p:sp>
        <p:pic>
          <p:nvPicPr>
            <p:cNvPr id="60"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441342" y="1475327"/>
              <a:ext cx="419805" cy="46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1" name="Gruppieren 60"/>
          <p:cNvGrpSpPr/>
          <p:nvPr/>
        </p:nvGrpSpPr>
        <p:grpSpPr>
          <a:xfrm>
            <a:off x="1735658" y="2166976"/>
            <a:ext cx="953210" cy="467107"/>
            <a:chOff x="441342" y="1475327"/>
            <a:chExt cx="953210" cy="467107"/>
          </a:xfrm>
        </p:grpSpPr>
        <p:sp>
          <p:nvSpPr>
            <p:cNvPr id="62" name="Textfeld 61"/>
            <p:cNvSpPr txBox="1"/>
            <p:nvPr/>
          </p:nvSpPr>
          <p:spPr>
            <a:xfrm>
              <a:off x="651245" y="1570382"/>
              <a:ext cx="743307" cy="276999"/>
            </a:xfrm>
            <a:prstGeom prst="rect">
              <a:avLst/>
            </a:prstGeom>
            <a:solidFill>
              <a:schemeClr val="bg1"/>
            </a:solidFill>
            <a:ln>
              <a:solidFill>
                <a:srgbClr val="17375E"/>
              </a:solidFill>
            </a:ln>
          </p:spPr>
          <p:txBody>
            <a:bodyPr wrap="square" rtlCol="0">
              <a:spAutoFit/>
            </a:bodyPr>
            <a:lstStyle/>
            <a:p>
              <a:pPr algn="r"/>
              <a:r>
                <a:rPr lang="de-DE" sz="1200" dirty="0" smtClean="0">
                  <a:solidFill>
                    <a:sysClr val="windowText" lastClr="000000"/>
                  </a:solidFill>
                  <a:latin typeface="+mn-lt"/>
                </a:rPr>
                <a:t>Trace</a:t>
              </a:r>
            </a:p>
          </p:txBody>
        </p:sp>
        <p:pic>
          <p:nvPicPr>
            <p:cNvPr id="63"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441342" y="1475327"/>
              <a:ext cx="419805" cy="46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4" name="Gruppieren 63"/>
          <p:cNvGrpSpPr/>
          <p:nvPr/>
        </p:nvGrpSpPr>
        <p:grpSpPr>
          <a:xfrm>
            <a:off x="2317214" y="4195459"/>
            <a:ext cx="953210" cy="467107"/>
            <a:chOff x="441342" y="1475327"/>
            <a:chExt cx="953210" cy="467107"/>
          </a:xfrm>
        </p:grpSpPr>
        <p:sp>
          <p:nvSpPr>
            <p:cNvPr id="65" name="Textfeld 64"/>
            <p:cNvSpPr txBox="1"/>
            <p:nvPr/>
          </p:nvSpPr>
          <p:spPr>
            <a:xfrm>
              <a:off x="651245" y="1570382"/>
              <a:ext cx="743307" cy="276999"/>
            </a:xfrm>
            <a:prstGeom prst="rect">
              <a:avLst/>
            </a:prstGeom>
            <a:solidFill>
              <a:schemeClr val="bg1"/>
            </a:solidFill>
            <a:ln>
              <a:solidFill>
                <a:srgbClr val="17375E"/>
              </a:solidFill>
            </a:ln>
          </p:spPr>
          <p:txBody>
            <a:bodyPr wrap="square" rtlCol="0">
              <a:spAutoFit/>
            </a:bodyPr>
            <a:lstStyle/>
            <a:p>
              <a:pPr algn="r"/>
              <a:r>
                <a:rPr lang="de-DE" sz="1200" dirty="0" smtClean="0">
                  <a:solidFill>
                    <a:sysClr val="windowText" lastClr="000000"/>
                  </a:solidFill>
                  <a:latin typeface="+mn-lt"/>
                </a:rPr>
                <a:t>Trace</a:t>
              </a:r>
            </a:p>
          </p:txBody>
        </p:sp>
        <p:pic>
          <p:nvPicPr>
            <p:cNvPr id="66"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441342" y="1475327"/>
              <a:ext cx="419805" cy="46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7" name="Gruppieren 66"/>
          <p:cNvGrpSpPr/>
          <p:nvPr/>
        </p:nvGrpSpPr>
        <p:grpSpPr>
          <a:xfrm>
            <a:off x="798861" y="665702"/>
            <a:ext cx="953210" cy="467107"/>
            <a:chOff x="441342" y="1475327"/>
            <a:chExt cx="953210" cy="467107"/>
          </a:xfrm>
        </p:grpSpPr>
        <p:sp>
          <p:nvSpPr>
            <p:cNvPr id="68" name="Textfeld 67"/>
            <p:cNvSpPr txBox="1"/>
            <p:nvPr/>
          </p:nvSpPr>
          <p:spPr>
            <a:xfrm>
              <a:off x="651245" y="1570382"/>
              <a:ext cx="743307" cy="276999"/>
            </a:xfrm>
            <a:prstGeom prst="rect">
              <a:avLst/>
            </a:prstGeom>
            <a:solidFill>
              <a:schemeClr val="bg1"/>
            </a:solidFill>
            <a:ln>
              <a:solidFill>
                <a:srgbClr val="17375E"/>
              </a:solidFill>
            </a:ln>
          </p:spPr>
          <p:txBody>
            <a:bodyPr wrap="square" rtlCol="0">
              <a:spAutoFit/>
            </a:bodyPr>
            <a:lstStyle/>
            <a:p>
              <a:pPr algn="r"/>
              <a:r>
                <a:rPr lang="de-DE" sz="1200" dirty="0" smtClean="0">
                  <a:solidFill>
                    <a:sysClr val="windowText" lastClr="000000"/>
                  </a:solidFill>
                  <a:latin typeface="+mn-lt"/>
                </a:rPr>
                <a:t>Trace</a:t>
              </a:r>
            </a:p>
          </p:txBody>
        </p:sp>
        <p:pic>
          <p:nvPicPr>
            <p:cNvPr id="69"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441342" y="1475327"/>
              <a:ext cx="419805" cy="46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0" name="Gruppieren 69"/>
          <p:cNvGrpSpPr/>
          <p:nvPr/>
        </p:nvGrpSpPr>
        <p:grpSpPr>
          <a:xfrm>
            <a:off x="816853" y="5653176"/>
            <a:ext cx="1395410" cy="467107"/>
            <a:chOff x="441342" y="1475327"/>
            <a:chExt cx="1395410" cy="467107"/>
          </a:xfrm>
        </p:grpSpPr>
        <p:sp>
          <p:nvSpPr>
            <p:cNvPr id="71" name="Textfeld 70"/>
            <p:cNvSpPr txBox="1"/>
            <p:nvPr/>
          </p:nvSpPr>
          <p:spPr>
            <a:xfrm>
              <a:off x="651245" y="1570382"/>
              <a:ext cx="1185507" cy="276999"/>
            </a:xfrm>
            <a:prstGeom prst="rect">
              <a:avLst/>
            </a:prstGeom>
            <a:solidFill>
              <a:schemeClr val="bg1"/>
            </a:solidFill>
            <a:ln>
              <a:solidFill>
                <a:srgbClr val="17375E"/>
              </a:solidFill>
            </a:ln>
          </p:spPr>
          <p:txBody>
            <a:bodyPr wrap="square" rtlCol="0">
              <a:spAutoFit/>
            </a:bodyPr>
            <a:lstStyle/>
            <a:p>
              <a:pPr algn="r"/>
              <a:r>
                <a:rPr lang="de-DE" sz="1200" dirty="0" smtClean="0">
                  <a:solidFill>
                    <a:sysClr val="windowText" lastClr="000000"/>
                  </a:solidFill>
                  <a:latin typeface="+mn-lt"/>
                </a:rPr>
                <a:t>Development</a:t>
              </a:r>
            </a:p>
          </p:txBody>
        </p:sp>
        <p:pic>
          <p:nvPicPr>
            <p:cNvPr id="72"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441342" y="1475327"/>
              <a:ext cx="419805" cy="46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3" name="Gruppieren 72"/>
          <p:cNvGrpSpPr/>
          <p:nvPr/>
        </p:nvGrpSpPr>
        <p:grpSpPr>
          <a:xfrm>
            <a:off x="892347" y="6036653"/>
            <a:ext cx="1065473" cy="467107"/>
            <a:chOff x="441342" y="1475327"/>
            <a:chExt cx="1065473" cy="467107"/>
          </a:xfrm>
        </p:grpSpPr>
        <p:sp>
          <p:nvSpPr>
            <p:cNvPr id="74" name="Textfeld 73"/>
            <p:cNvSpPr txBox="1"/>
            <p:nvPr/>
          </p:nvSpPr>
          <p:spPr>
            <a:xfrm>
              <a:off x="651245" y="1570382"/>
              <a:ext cx="855570" cy="276999"/>
            </a:xfrm>
            <a:prstGeom prst="rect">
              <a:avLst/>
            </a:prstGeom>
            <a:solidFill>
              <a:schemeClr val="bg1"/>
            </a:solidFill>
            <a:ln>
              <a:solidFill>
                <a:srgbClr val="17375E"/>
              </a:solidFill>
            </a:ln>
          </p:spPr>
          <p:txBody>
            <a:bodyPr wrap="square" rtlCol="0">
              <a:spAutoFit/>
            </a:bodyPr>
            <a:lstStyle/>
            <a:p>
              <a:pPr algn="r"/>
              <a:r>
                <a:rPr lang="de-DE" sz="1200" dirty="0" smtClean="0">
                  <a:solidFill>
                    <a:sysClr val="windowText" lastClr="000000"/>
                  </a:solidFill>
                  <a:latin typeface="+mn-lt"/>
                </a:rPr>
                <a:t>Review</a:t>
              </a:r>
            </a:p>
          </p:txBody>
        </p:sp>
        <p:pic>
          <p:nvPicPr>
            <p:cNvPr id="75"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441342" y="1475327"/>
              <a:ext cx="419805" cy="46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6" name="Gruppieren 75"/>
          <p:cNvGrpSpPr/>
          <p:nvPr/>
        </p:nvGrpSpPr>
        <p:grpSpPr>
          <a:xfrm>
            <a:off x="3505481" y="1082839"/>
            <a:ext cx="953210" cy="467107"/>
            <a:chOff x="441342" y="1475327"/>
            <a:chExt cx="953210" cy="467107"/>
          </a:xfrm>
        </p:grpSpPr>
        <p:sp>
          <p:nvSpPr>
            <p:cNvPr id="77" name="Textfeld 76"/>
            <p:cNvSpPr txBox="1"/>
            <p:nvPr/>
          </p:nvSpPr>
          <p:spPr>
            <a:xfrm>
              <a:off x="651245" y="1570382"/>
              <a:ext cx="743307" cy="276999"/>
            </a:xfrm>
            <a:prstGeom prst="rect">
              <a:avLst/>
            </a:prstGeom>
            <a:solidFill>
              <a:schemeClr val="bg1"/>
            </a:solidFill>
            <a:ln>
              <a:solidFill>
                <a:srgbClr val="17375E"/>
              </a:solidFill>
            </a:ln>
          </p:spPr>
          <p:txBody>
            <a:bodyPr wrap="square" rtlCol="0">
              <a:spAutoFit/>
            </a:bodyPr>
            <a:lstStyle/>
            <a:p>
              <a:pPr algn="r"/>
              <a:r>
                <a:rPr lang="de-DE" sz="1200" dirty="0" smtClean="0">
                  <a:solidFill>
                    <a:sysClr val="windowText" lastClr="000000"/>
                  </a:solidFill>
                  <a:latin typeface="+mn-lt"/>
                </a:rPr>
                <a:t>Trace</a:t>
              </a:r>
            </a:p>
          </p:txBody>
        </p:sp>
        <p:pic>
          <p:nvPicPr>
            <p:cNvPr id="78"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441342" y="1475327"/>
              <a:ext cx="419805" cy="46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9" name="Gruppieren 78"/>
          <p:cNvGrpSpPr/>
          <p:nvPr/>
        </p:nvGrpSpPr>
        <p:grpSpPr>
          <a:xfrm>
            <a:off x="4134717" y="3520785"/>
            <a:ext cx="953210" cy="467107"/>
            <a:chOff x="441342" y="1475327"/>
            <a:chExt cx="953210" cy="467107"/>
          </a:xfrm>
        </p:grpSpPr>
        <p:sp>
          <p:nvSpPr>
            <p:cNvPr id="80" name="Textfeld 79"/>
            <p:cNvSpPr txBox="1"/>
            <p:nvPr/>
          </p:nvSpPr>
          <p:spPr>
            <a:xfrm>
              <a:off x="651245" y="1570382"/>
              <a:ext cx="743307" cy="276999"/>
            </a:xfrm>
            <a:prstGeom prst="rect">
              <a:avLst/>
            </a:prstGeom>
            <a:solidFill>
              <a:schemeClr val="bg1"/>
            </a:solidFill>
            <a:ln>
              <a:solidFill>
                <a:srgbClr val="17375E"/>
              </a:solidFill>
            </a:ln>
          </p:spPr>
          <p:txBody>
            <a:bodyPr wrap="square" rtlCol="0">
              <a:spAutoFit/>
            </a:bodyPr>
            <a:lstStyle/>
            <a:p>
              <a:pPr algn="r"/>
              <a:r>
                <a:rPr lang="de-DE" sz="1200" dirty="0" smtClean="0">
                  <a:solidFill>
                    <a:sysClr val="windowText" lastClr="000000"/>
                  </a:solidFill>
                  <a:latin typeface="+mn-lt"/>
                </a:rPr>
                <a:t>Trace</a:t>
              </a:r>
            </a:p>
          </p:txBody>
        </p:sp>
        <p:pic>
          <p:nvPicPr>
            <p:cNvPr id="81"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441342" y="1475327"/>
              <a:ext cx="419805" cy="46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36" name="Gerade Verbindung mit Pfeil 35"/>
          <p:cNvCxnSpPr/>
          <p:nvPr/>
        </p:nvCxnSpPr>
        <p:spPr bwMode="auto">
          <a:xfrm>
            <a:off x="1312152" y="1985249"/>
            <a:ext cx="463958" cy="812968"/>
          </a:xfrm>
          <a:prstGeom prst="straightConnector1">
            <a:avLst/>
          </a:prstGeom>
          <a:solidFill>
            <a:schemeClr val="accent1"/>
          </a:solidFill>
          <a:ln w="38100" cap="flat" cmpd="sng" algn="ctr">
            <a:solidFill>
              <a:srgbClr val="0070C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Gerade Verbindung mit Pfeil 81"/>
          <p:cNvCxnSpPr/>
          <p:nvPr/>
        </p:nvCxnSpPr>
        <p:spPr bwMode="auto">
          <a:xfrm>
            <a:off x="1925714" y="4083677"/>
            <a:ext cx="463958" cy="812968"/>
          </a:xfrm>
          <a:prstGeom prst="straightConnector1">
            <a:avLst/>
          </a:prstGeom>
          <a:solidFill>
            <a:schemeClr val="accent1"/>
          </a:solidFill>
          <a:ln w="38100" cap="flat" cmpd="sng" algn="ctr">
            <a:solidFill>
              <a:srgbClr val="0070C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Gerade Verbindung mit Pfeil 82"/>
          <p:cNvCxnSpPr/>
          <p:nvPr/>
        </p:nvCxnSpPr>
        <p:spPr bwMode="auto">
          <a:xfrm>
            <a:off x="3787484" y="3391627"/>
            <a:ext cx="1550504" cy="0"/>
          </a:xfrm>
          <a:prstGeom prst="straightConnector1">
            <a:avLst/>
          </a:prstGeom>
          <a:solidFill>
            <a:schemeClr val="accent1"/>
          </a:solidFill>
          <a:ln w="38100" cap="flat" cmpd="sng" algn="ctr">
            <a:solidFill>
              <a:srgbClr val="0070C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Gerade Verbindung mit Pfeil 84"/>
          <p:cNvCxnSpPr/>
          <p:nvPr/>
        </p:nvCxnSpPr>
        <p:spPr bwMode="auto">
          <a:xfrm>
            <a:off x="2155463" y="1570381"/>
            <a:ext cx="3490091" cy="0"/>
          </a:xfrm>
          <a:prstGeom prst="straightConnector1">
            <a:avLst/>
          </a:prstGeom>
          <a:solidFill>
            <a:schemeClr val="accent1"/>
          </a:solidFill>
          <a:ln w="38100" cap="flat" cmpd="sng" algn="ctr">
            <a:solidFill>
              <a:srgbClr val="0070C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1" name="Gruppieren 90"/>
          <p:cNvGrpSpPr/>
          <p:nvPr/>
        </p:nvGrpSpPr>
        <p:grpSpPr>
          <a:xfrm>
            <a:off x="6935822" y="3290223"/>
            <a:ext cx="1395410" cy="467107"/>
            <a:chOff x="441342" y="1475327"/>
            <a:chExt cx="1395410" cy="467107"/>
          </a:xfrm>
        </p:grpSpPr>
        <p:sp>
          <p:nvSpPr>
            <p:cNvPr id="92" name="Textfeld 91"/>
            <p:cNvSpPr txBox="1"/>
            <p:nvPr/>
          </p:nvSpPr>
          <p:spPr>
            <a:xfrm>
              <a:off x="651245" y="1570382"/>
              <a:ext cx="1185507" cy="276999"/>
            </a:xfrm>
            <a:prstGeom prst="rect">
              <a:avLst/>
            </a:prstGeom>
            <a:solidFill>
              <a:schemeClr val="bg1"/>
            </a:solidFill>
            <a:ln>
              <a:solidFill>
                <a:srgbClr val="17375E"/>
              </a:solidFill>
            </a:ln>
          </p:spPr>
          <p:txBody>
            <a:bodyPr wrap="square" rtlCol="0">
              <a:spAutoFit/>
            </a:bodyPr>
            <a:lstStyle/>
            <a:p>
              <a:pPr algn="r"/>
              <a:r>
                <a:rPr lang="de-DE" sz="1200" dirty="0" smtClean="0">
                  <a:solidFill>
                    <a:sysClr val="windowText" lastClr="000000"/>
                  </a:solidFill>
                  <a:latin typeface="+mn-lt"/>
                </a:rPr>
                <a:t>Development</a:t>
              </a:r>
            </a:p>
          </p:txBody>
        </p:sp>
        <p:pic>
          <p:nvPicPr>
            <p:cNvPr id="93"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441342" y="1475327"/>
              <a:ext cx="419805" cy="46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94" name="Gruppieren 93"/>
          <p:cNvGrpSpPr/>
          <p:nvPr/>
        </p:nvGrpSpPr>
        <p:grpSpPr>
          <a:xfrm>
            <a:off x="7011316" y="3673700"/>
            <a:ext cx="1065473" cy="467107"/>
            <a:chOff x="441342" y="1475327"/>
            <a:chExt cx="1065473" cy="467107"/>
          </a:xfrm>
        </p:grpSpPr>
        <p:sp>
          <p:nvSpPr>
            <p:cNvPr id="95" name="Textfeld 94"/>
            <p:cNvSpPr txBox="1"/>
            <p:nvPr/>
          </p:nvSpPr>
          <p:spPr>
            <a:xfrm>
              <a:off x="651245" y="1570382"/>
              <a:ext cx="855570" cy="276999"/>
            </a:xfrm>
            <a:prstGeom prst="rect">
              <a:avLst/>
            </a:prstGeom>
            <a:solidFill>
              <a:schemeClr val="bg1"/>
            </a:solidFill>
            <a:ln>
              <a:solidFill>
                <a:srgbClr val="17375E"/>
              </a:solidFill>
            </a:ln>
          </p:spPr>
          <p:txBody>
            <a:bodyPr wrap="square" rtlCol="0">
              <a:spAutoFit/>
            </a:bodyPr>
            <a:lstStyle/>
            <a:p>
              <a:pPr algn="r"/>
              <a:r>
                <a:rPr lang="de-DE" sz="1200" dirty="0" smtClean="0">
                  <a:solidFill>
                    <a:sysClr val="windowText" lastClr="000000"/>
                  </a:solidFill>
                  <a:latin typeface="+mn-lt"/>
                </a:rPr>
                <a:t>Review</a:t>
              </a:r>
            </a:p>
          </p:txBody>
        </p:sp>
        <p:pic>
          <p:nvPicPr>
            <p:cNvPr id="96"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441342" y="1475327"/>
              <a:ext cx="419805" cy="46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97" name="Gruppieren 96"/>
          <p:cNvGrpSpPr/>
          <p:nvPr/>
        </p:nvGrpSpPr>
        <p:grpSpPr>
          <a:xfrm>
            <a:off x="7348131" y="1646612"/>
            <a:ext cx="1395410" cy="467107"/>
            <a:chOff x="441342" y="1475327"/>
            <a:chExt cx="1395410" cy="467107"/>
          </a:xfrm>
        </p:grpSpPr>
        <p:sp>
          <p:nvSpPr>
            <p:cNvPr id="98" name="Textfeld 97"/>
            <p:cNvSpPr txBox="1"/>
            <p:nvPr/>
          </p:nvSpPr>
          <p:spPr>
            <a:xfrm>
              <a:off x="651245" y="1570382"/>
              <a:ext cx="1185507" cy="276999"/>
            </a:xfrm>
            <a:prstGeom prst="rect">
              <a:avLst/>
            </a:prstGeom>
            <a:solidFill>
              <a:schemeClr val="bg1"/>
            </a:solidFill>
            <a:ln>
              <a:solidFill>
                <a:srgbClr val="17375E"/>
              </a:solidFill>
            </a:ln>
          </p:spPr>
          <p:txBody>
            <a:bodyPr wrap="square" rtlCol="0">
              <a:spAutoFit/>
            </a:bodyPr>
            <a:lstStyle/>
            <a:p>
              <a:pPr algn="r"/>
              <a:r>
                <a:rPr lang="de-DE" sz="1200" dirty="0" smtClean="0">
                  <a:solidFill>
                    <a:sysClr val="windowText" lastClr="000000"/>
                  </a:solidFill>
                  <a:latin typeface="+mn-lt"/>
                </a:rPr>
                <a:t>Development</a:t>
              </a:r>
            </a:p>
          </p:txBody>
        </p:sp>
        <p:pic>
          <p:nvPicPr>
            <p:cNvPr id="99"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441342" y="1475327"/>
              <a:ext cx="419805" cy="46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00" name="Gruppieren 99"/>
          <p:cNvGrpSpPr/>
          <p:nvPr/>
        </p:nvGrpSpPr>
        <p:grpSpPr>
          <a:xfrm>
            <a:off x="7423625" y="2030089"/>
            <a:ext cx="1065473" cy="467107"/>
            <a:chOff x="441342" y="1475327"/>
            <a:chExt cx="1065473" cy="467107"/>
          </a:xfrm>
        </p:grpSpPr>
        <p:sp>
          <p:nvSpPr>
            <p:cNvPr id="101" name="Textfeld 100"/>
            <p:cNvSpPr txBox="1"/>
            <p:nvPr/>
          </p:nvSpPr>
          <p:spPr>
            <a:xfrm>
              <a:off x="651245" y="1570382"/>
              <a:ext cx="855570" cy="276999"/>
            </a:xfrm>
            <a:prstGeom prst="rect">
              <a:avLst/>
            </a:prstGeom>
            <a:solidFill>
              <a:schemeClr val="bg1"/>
            </a:solidFill>
            <a:ln>
              <a:solidFill>
                <a:srgbClr val="17375E"/>
              </a:solidFill>
            </a:ln>
          </p:spPr>
          <p:txBody>
            <a:bodyPr wrap="square" rtlCol="0">
              <a:spAutoFit/>
            </a:bodyPr>
            <a:lstStyle/>
            <a:p>
              <a:pPr algn="r"/>
              <a:r>
                <a:rPr lang="de-DE" sz="1200" dirty="0" smtClean="0">
                  <a:solidFill>
                    <a:sysClr val="windowText" lastClr="000000"/>
                  </a:solidFill>
                  <a:latin typeface="+mn-lt"/>
                </a:rPr>
                <a:t>Review</a:t>
              </a:r>
            </a:p>
          </p:txBody>
        </p:sp>
        <p:pic>
          <p:nvPicPr>
            <p:cNvPr id="102"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441342" y="1475327"/>
              <a:ext cx="419805" cy="46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3" name="Explosion 2 102"/>
          <p:cNvSpPr/>
          <p:nvPr/>
        </p:nvSpPr>
        <p:spPr bwMode="auto">
          <a:xfrm>
            <a:off x="1367623" y="2184302"/>
            <a:ext cx="290421" cy="354728"/>
          </a:xfrm>
          <a:prstGeom prst="irregularSeal2">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104" name="Explosion 2 103"/>
          <p:cNvSpPr/>
          <p:nvPr/>
        </p:nvSpPr>
        <p:spPr bwMode="auto">
          <a:xfrm>
            <a:off x="1926548" y="4140807"/>
            <a:ext cx="290421" cy="354728"/>
          </a:xfrm>
          <a:prstGeom prst="irregularSeal2">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105" name="Explosion 2 104"/>
          <p:cNvSpPr/>
          <p:nvPr/>
        </p:nvSpPr>
        <p:spPr bwMode="auto">
          <a:xfrm>
            <a:off x="3957747" y="3207914"/>
            <a:ext cx="290421" cy="354728"/>
          </a:xfrm>
          <a:prstGeom prst="irregularSeal2">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106" name="Explosion 2 105"/>
          <p:cNvSpPr/>
          <p:nvPr/>
        </p:nvSpPr>
        <p:spPr bwMode="auto">
          <a:xfrm>
            <a:off x="2648056" y="1396000"/>
            <a:ext cx="290421" cy="354728"/>
          </a:xfrm>
          <a:prstGeom prst="irregularSeal2">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107" name="Textfeld 106"/>
          <p:cNvSpPr txBox="1"/>
          <p:nvPr/>
        </p:nvSpPr>
        <p:spPr>
          <a:xfrm>
            <a:off x="6613504" y="6021566"/>
            <a:ext cx="2209820" cy="461665"/>
          </a:xfrm>
          <a:prstGeom prst="rect">
            <a:avLst/>
          </a:prstGeom>
          <a:solidFill>
            <a:schemeClr val="bg1"/>
          </a:solidFill>
          <a:ln>
            <a:solidFill>
              <a:srgbClr val="17375E"/>
            </a:solidFill>
          </a:ln>
        </p:spPr>
        <p:txBody>
          <a:bodyPr wrap="square" rtlCol="0">
            <a:spAutoFit/>
          </a:bodyPr>
          <a:lstStyle/>
          <a:p>
            <a:pPr algn="l"/>
            <a:r>
              <a:rPr lang="de-DE" sz="1200" dirty="0" smtClean="0">
                <a:solidFill>
                  <a:sysClr val="windowText" lastClr="000000"/>
                </a:solidFill>
                <a:latin typeface="+mn-lt"/>
              </a:rPr>
              <a:t>   Tool- und Methodenbruch</a:t>
            </a:r>
          </a:p>
          <a:p>
            <a:pPr algn="l"/>
            <a:r>
              <a:rPr lang="de-DE" sz="1200" dirty="0" smtClean="0">
                <a:solidFill>
                  <a:sysClr val="windowText" lastClr="000000"/>
                </a:solidFill>
                <a:latin typeface="+mn-lt"/>
              </a:rPr>
              <a:t>   Manueller Aufwand</a:t>
            </a:r>
          </a:p>
        </p:txBody>
      </p:sp>
      <p:sp>
        <p:nvSpPr>
          <p:cNvPr id="108" name="Explosion 2 107"/>
          <p:cNvSpPr/>
          <p:nvPr/>
        </p:nvSpPr>
        <p:spPr bwMode="auto">
          <a:xfrm>
            <a:off x="6626381" y="6041749"/>
            <a:ext cx="206219" cy="210649"/>
          </a:xfrm>
          <a:prstGeom prst="irregularSeal2">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sp>
        <p:nvSpPr>
          <p:cNvPr id="112" name="Abgerundetes Rechteck 111"/>
          <p:cNvSpPr/>
          <p:nvPr/>
        </p:nvSpPr>
        <p:spPr bwMode="auto">
          <a:xfrm>
            <a:off x="1181712" y="1203610"/>
            <a:ext cx="6795670" cy="4550480"/>
          </a:xfrm>
          <a:prstGeom prst="roundRect">
            <a:avLst/>
          </a:prstGeom>
          <a:noFill/>
          <a:ln>
            <a:prstDash val="sysDash"/>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dirty="0" smtClean="0">
              <a:ln>
                <a:noFill/>
              </a:ln>
              <a:solidFill>
                <a:schemeClr val="tx1"/>
              </a:solidFill>
              <a:effectLst/>
              <a:latin typeface="Arial"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dirty="0" smtClean="0">
              <a:ln>
                <a:noFill/>
              </a:ln>
              <a:solidFill>
                <a:schemeClr val="tx1"/>
              </a:solidFill>
              <a:effectLst/>
              <a:latin typeface="Arial" charset="0"/>
            </a:endParaRPr>
          </a:p>
          <a:p>
            <a:pPr marL="0" marR="0" indent="0" defTabSz="914400" rtl="0" eaLnBrk="1" fontAlgn="base" latinLnBrk="0" hangingPunct="1">
              <a:lnSpc>
                <a:spcPct val="100000"/>
              </a:lnSpc>
              <a:spcBef>
                <a:spcPct val="0"/>
              </a:spcBef>
              <a:spcAft>
                <a:spcPct val="0"/>
              </a:spcAft>
              <a:buClrTx/>
              <a:buSzTx/>
              <a:buFontTx/>
              <a:buNone/>
              <a:tabLst/>
            </a:pPr>
            <a:endParaRPr lang="de-DE" sz="1400" dirty="0">
              <a:solidFill>
                <a:schemeClr val="tx1"/>
              </a:solidFill>
              <a:latin typeface="Arial" charset="0"/>
            </a:endParaRPr>
          </a:p>
          <a:p>
            <a:pPr marL="0" marR="0" indent="0"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dirty="0" err="1" smtClean="0">
                <a:ln>
                  <a:noFill/>
                </a:ln>
                <a:solidFill>
                  <a:schemeClr val="tx1"/>
                </a:solidFill>
                <a:effectLst/>
                <a:latin typeface="Arial" charset="0"/>
              </a:rPr>
              <a:t>Configuration</a:t>
            </a:r>
            <a:r>
              <a:rPr kumimoji="0" lang="de-DE" sz="1400" b="0" i="0" u="none" strike="noStrike" cap="none" normalizeH="0" baseline="0" dirty="0" smtClean="0">
                <a:ln>
                  <a:noFill/>
                </a:ln>
                <a:solidFill>
                  <a:schemeClr val="tx1"/>
                </a:solidFill>
                <a:effectLst/>
                <a:latin typeface="Arial" charset="0"/>
              </a:rPr>
              <a:t> Management</a:t>
            </a:r>
          </a:p>
          <a:p>
            <a:pPr marL="0" marR="0" indent="0" defTabSz="914400" rtl="0" eaLnBrk="1" fontAlgn="base" latinLnBrk="0" hangingPunct="1">
              <a:lnSpc>
                <a:spcPct val="100000"/>
              </a:lnSpc>
              <a:spcBef>
                <a:spcPct val="0"/>
              </a:spcBef>
              <a:spcAft>
                <a:spcPct val="0"/>
              </a:spcAft>
              <a:buClrTx/>
              <a:buSzTx/>
              <a:buFontTx/>
              <a:buNone/>
              <a:tabLst/>
            </a:pPr>
            <a:r>
              <a:rPr lang="de-DE" sz="1400" dirty="0" smtClean="0">
                <a:solidFill>
                  <a:schemeClr val="tx1"/>
                </a:solidFill>
                <a:latin typeface="Arial" charset="0"/>
              </a:rPr>
              <a:t>PR Handling</a:t>
            </a:r>
          </a:p>
          <a:p>
            <a:pPr marL="0" marR="0" indent="0" defTabSz="914400" rtl="0" eaLnBrk="1" fontAlgn="base" latinLnBrk="0" hangingPunct="1">
              <a:lnSpc>
                <a:spcPct val="100000"/>
              </a:lnSpc>
              <a:spcBef>
                <a:spcPct val="0"/>
              </a:spcBef>
              <a:spcAft>
                <a:spcPct val="0"/>
              </a:spcAft>
              <a:buClrTx/>
              <a:buSzTx/>
              <a:buFontTx/>
              <a:buNone/>
              <a:tabLst/>
            </a:pPr>
            <a:r>
              <a:rPr lang="de-DE" sz="1400" dirty="0" smtClean="0">
                <a:solidFill>
                  <a:schemeClr val="tx1"/>
                </a:solidFill>
                <a:latin typeface="Arial" charset="0"/>
              </a:rPr>
              <a:t>Planung</a:t>
            </a:r>
          </a:p>
          <a:p>
            <a:pPr marL="0" marR="0" indent="0" defTabSz="914400" rtl="0" eaLnBrk="1" fontAlgn="base" latinLnBrk="0" hangingPunct="1">
              <a:lnSpc>
                <a:spcPct val="100000"/>
              </a:lnSpc>
              <a:spcBef>
                <a:spcPct val="0"/>
              </a:spcBef>
              <a:spcAft>
                <a:spcPct val="0"/>
              </a:spcAft>
              <a:buClrTx/>
              <a:buSzTx/>
              <a:buFontTx/>
              <a:buNone/>
              <a:tabLst/>
            </a:pPr>
            <a:r>
              <a:rPr lang="de-DE" sz="1400" dirty="0" smtClean="0">
                <a:solidFill>
                  <a:schemeClr val="tx1"/>
                </a:solidFill>
                <a:latin typeface="Arial" charset="0"/>
              </a:rPr>
              <a:t>Komplexität</a:t>
            </a:r>
          </a:p>
          <a:p>
            <a:pPr marL="0" marR="0" indent="0" defTabSz="914400" rtl="0" eaLnBrk="1" fontAlgn="base" latinLnBrk="0" hangingPunct="1">
              <a:lnSpc>
                <a:spcPct val="100000"/>
              </a:lnSpc>
              <a:spcBef>
                <a:spcPct val="0"/>
              </a:spcBef>
              <a:spcAft>
                <a:spcPct val="0"/>
              </a:spcAft>
              <a:buClrTx/>
              <a:buSzTx/>
              <a:buFontTx/>
              <a:buNone/>
              <a:tabLst/>
            </a:pPr>
            <a:r>
              <a:rPr lang="de-DE" sz="1400" dirty="0" smtClean="0">
                <a:solidFill>
                  <a:schemeClr val="tx1"/>
                </a:solidFill>
                <a:latin typeface="Arial" charset="0"/>
              </a:rPr>
              <a:t>Aufwand</a:t>
            </a:r>
          </a:p>
          <a:p>
            <a:pPr marL="0" marR="0" indent="0"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dirty="0" smtClean="0">
              <a:ln>
                <a:noFill/>
              </a:ln>
              <a:solidFill>
                <a:schemeClr val="tx1"/>
              </a:solidFill>
              <a:effectLst/>
              <a:latin typeface="Arial" charset="0"/>
            </a:endParaRPr>
          </a:p>
        </p:txBody>
      </p:sp>
      <p:cxnSp>
        <p:nvCxnSpPr>
          <p:cNvPr id="114" name="Gerade Verbindung mit Pfeil 113"/>
          <p:cNvCxnSpPr/>
          <p:nvPr/>
        </p:nvCxnSpPr>
        <p:spPr bwMode="auto">
          <a:xfrm>
            <a:off x="222571" y="451288"/>
            <a:ext cx="463958" cy="812968"/>
          </a:xfrm>
          <a:prstGeom prst="straightConnector1">
            <a:avLst/>
          </a:prstGeom>
          <a:solidFill>
            <a:schemeClr val="accent1"/>
          </a:solidFill>
          <a:ln w="38100" cap="flat" cmpd="sng" algn="ctr">
            <a:solidFill>
              <a:srgbClr val="0070C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Explosion 2 114"/>
          <p:cNvSpPr/>
          <p:nvPr/>
        </p:nvSpPr>
        <p:spPr bwMode="auto">
          <a:xfrm>
            <a:off x="282634" y="583393"/>
            <a:ext cx="290421" cy="354728"/>
          </a:xfrm>
          <a:prstGeom prst="irregularSeal2">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charset="0"/>
            </a:endParaRPr>
          </a:p>
        </p:txBody>
      </p:sp>
      <p:pic>
        <p:nvPicPr>
          <p:cNvPr id="116" name="Picture 2"/>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2954" b="100000" l="2817" r="97653"/>
                    </a14:imgEffect>
                  </a14:imgLayer>
                </a14:imgProps>
              </a:ext>
              <a:ext uri="{28A0092B-C50C-407E-A947-70E740481C1C}">
                <a14:useLocalDpi xmlns:a14="http://schemas.microsoft.com/office/drawing/2010/main" val="0"/>
              </a:ext>
            </a:extLst>
          </a:blip>
          <a:srcRect/>
          <a:stretch>
            <a:fillRect/>
          </a:stretch>
        </p:blipFill>
        <p:spPr bwMode="auto">
          <a:xfrm>
            <a:off x="6626381" y="6222337"/>
            <a:ext cx="209903" cy="233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7" name="Abgerundetes Rechteck 116"/>
          <p:cNvSpPr/>
          <p:nvPr/>
        </p:nvSpPr>
        <p:spPr bwMode="auto">
          <a:xfrm>
            <a:off x="69070" y="527204"/>
            <a:ext cx="2383200" cy="1864529"/>
          </a:xfrm>
          <a:prstGeom prst="roundRect">
            <a:avLst/>
          </a:prstGeom>
          <a:solidFill>
            <a:schemeClr val="accent5">
              <a:lumMod val="40000"/>
              <a:lumOff val="60000"/>
              <a:alpha val="22000"/>
            </a:schemeClr>
          </a:solidFill>
          <a:ln w="38100">
            <a:solidFill>
              <a:schemeClr val="accent5">
                <a:lumMod val="75000"/>
              </a:schemeClr>
            </a:solidFill>
            <a:prstDash val="sysDash"/>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dirty="0" smtClean="0">
              <a:ln>
                <a:noFill/>
              </a:ln>
              <a:solidFill>
                <a:schemeClr val="tx1"/>
              </a:solidFill>
              <a:effectLst/>
              <a:latin typeface="Arial" charset="0"/>
            </a:endParaRPr>
          </a:p>
        </p:txBody>
      </p:sp>
      <p:sp>
        <p:nvSpPr>
          <p:cNvPr id="119" name="Abgerundetes Rechteck 118"/>
          <p:cNvSpPr/>
          <p:nvPr/>
        </p:nvSpPr>
        <p:spPr bwMode="auto">
          <a:xfrm>
            <a:off x="4838018" y="760758"/>
            <a:ext cx="4104503" cy="5394286"/>
          </a:xfrm>
          <a:prstGeom prst="roundRect">
            <a:avLst/>
          </a:prstGeom>
          <a:solidFill>
            <a:schemeClr val="accent5">
              <a:lumMod val="40000"/>
              <a:lumOff val="60000"/>
              <a:alpha val="22000"/>
            </a:schemeClr>
          </a:solidFill>
          <a:ln w="38100">
            <a:solidFill>
              <a:schemeClr val="accent5">
                <a:lumMod val="75000"/>
              </a:schemeClr>
            </a:solidFill>
            <a:prstDash val="sysDash"/>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dirty="0" smtClean="0">
              <a:ln>
                <a:noFill/>
              </a:ln>
              <a:solidFill>
                <a:schemeClr val="tx1"/>
              </a:solidFill>
              <a:effectLst/>
              <a:latin typeface="Arial" charset="0"/>
            </a:endParaRPr>
          </a:p>
        </p:txBody>
      </p:sp>
      <p:sp>
        <p:nvSpPr>
          <p:cNvPr id="120" name="Abgerundetes Rechteck 119"/>
          <p:cNvSpPr/>
          <p:nvPr/>
        </p:nvSpPr>
        <p:spPr bwMode="auto">
          <a:xfrm>
            <a:off x="50856" y="2634083"/>
            <a:ext cx="4503666" cy="3588254"/>
          </a:xfrm>
          <a:prstGeom prst="roundRect">
            <a:avLst/>
          </a:prstGeom>
          <a:solidFill>
            <a:schemeClr val="accent5">
              <a:lumMod val="40000"/>
              <a:lumOff val="60000"/>
              <a:alpha val="22000"/>
            </a:schemeClr>
          </a:solidFill>
          <a:ln w="38100">
            <a:solidFill>
              <a:schemeClr val="accent5">
                <a:lumMod val="75000"/>
              </a:schemeClr>
            </a:solidFill>
            <a:prstDash val="sysDash"/>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dirty="0" smtClean="0">
              <a:ln>
                <a:noFill/>
              </a:ln>
              <a:solidFill>
                <a:schemeClr val="tx1"/>
              </a:solidFill>
              <a:effectLst/>
              <a:latin typeface="Arial" charset="0"/>
            </a:endParaRPr>
          </a:p>
        </p:txBody>
      </p:sp>
      <p:sp>
        <p:nvSpPr>
          <p:cNvPr id="121" name="Abgerundetes Rechteck 120"/>
          <p:cNvSpPr/>
          <p:nvPr/>
        </p:nvSpPr>
        <p:spPr bwMode="auto">
          <a:xfrm>
            <a:off x="2675330" y="407844"/>
            <a:ext cx="2970223" cy="351098"/>
          </a:xfrm>
          <a:prstGeom prst="roundRect">
            <a:avLst/>
          </a:prstGeom>
          <a:solidFill>
            <a:schemeClr val="accent5">
              <a:lumMod val="40000"/>
              <a:lumOff val="60000"/>
              <a:alpha val="22000"/>
            </a:schemeClr>
          </a:solidFill>
          <a:ln w="38100">
            <a:solidFill>
              <a:schemeClr val="accent5">
                <a:lumMod val="75000"/>
              </a:schemeClr>
            </a:solidFill>
            <a:prstDash val="sysDash"/>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dirty="0" smtClean="0">
                <a:ln>
                  <a:noFill/>
                </a:ln>
                <a:solidFill>
                  <a:schemeClr val="accent5">
                    <a:lumMod val="50000"/>
                  </a:schemeClr>
                </a:solidFill>
                <a:effectLst/>
                <a:latin typeface="Arial" charset="0"/>
              </a:rPr>
              <a:t>Methodenverbesserungen ASSET</a:t>
            </a:r>
          </a:p>
        </p:txBody>
      </p:sp>
      <p:sp>
        <p:nvSpPr>
          <p:cNvPr id="122" name="Abgerundetes Rechteck 121"/>
          <p:cNvSpPr/>
          <p:nvPr/>
        </p:nvSpPr>
        <p:spPr bwMode="auto">
          <a:xfrm>
            <a:off x="3925286" y="2547252"/>
            <a:ext cx="1313141" cy="660661"/>
          </a:xfrm>
          <a:prstGeom prst="roundRect">
            <a:avLst/>
          </a:prstGeom>
          <a:solidFill>
            <a:schemeClr val="accent5">
              <a:lumMod val="40000"/>
              <a:lumOff val="60000"/>
              <a:alpha val="22000"/>
            </a:schemeClr>
          </a:solidFill>
          <a:ln w="38100">
            <a:solidFill>
              <a:schemeClr val="accent5">
                <a:lumMod val="75000"/>
              </a:schemeClr>
            </a:solidFill>
            <a:prstDash val="sysDash"/>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400" b="0" i="0" u="none" strike="noStrike" cap="none" normalizeH="0" baseline="0" dirty="0" smtClean="0">
              <a:ln>
                <a:noFill/>
              </a:ln>
              <a:solidFill>
                <a:schemeClr val="accent5">
                  <a:lumMod val="50000"/>
                </a:schemeClr>
              </a:solidFill>
              <a:effectLst/>
              <a:latin typeface="Arial" charset="0"/>
            </a:endParaRPr>
          </a:p>
        </p:txBody>
      </p:sp>
      <p:graphicFrame>
        <p:nvGraphicFramePr>
          <p:cNvPr id="42" name="Diagramm 41"/>
          <p:cNvGraphicFramePr/>
          <p:nvPr>
            <p:extLst>
              <p:ext uri="{D42A27DB-BD31-4B8C-83A1-F6EECF244321}">
                <p14:modId xmlns:p14="http://schemas.microsoft.com/office/powerpoint/2010/main" val="3727772760"/>
              </p:ext>
            </p:extLst>
          </p:nvPr>
        </p:nvGraphicFramePr>
        <p:xfrm>
          <a:off x="892347" y="1085537"/>
          <a:ext cx="7177190" cy="46685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50248888"/>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9" grpId="0" animBg="1"/>
      <p:bldP spid="120" grpId="0" animBg="1"/>
      <p:bldP spid="121" grpId="0" animBg="1"/>
      <p:bldP spid="122" grpId="0" animBg="1"/>
      <p:bldGraphic spid="42" grpId="0">
        <p:bldAsOne/>
      </p:bldGraphic>
      <p:bldGraphic spid="42" grpId="1">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
          <p:cNvSpPr>
            <a:spLocks noChangeArrowheads="1"/>
          </p:cNvSpPr>
          <p:nvPr/>
        </p:nvSpPr>
        <p:spPr bwMode="auto">
          <a:xfrm>
            <a:off x="357188" y="5680075"/>
            <a:ext cx="3863975"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nSpc>
                <a:spcPct val="90000"/>
              </a:lnSpc>
              <a:spcBef>
                <a:spcPct val="20000"/>
              </a:spcBef>
              <a:buClr>
                <a:srgbClr val="5A91CD"/>
              </a:buClr>
            </a:pPr>
            <a:r>
              <a:rPr lang="de-DE" altLang="de-DE" sz="1200" b="1">
                <a:solidFill>
                  <a:schemeClr val="bg1"/>
                </a:solidFill>
                <a:latin typeface="Tahoma" pitchFamily="34" charset="0"/>
                <a:cs typeface="Tahoma" pitchFamily="34" charset="0"/>
              </a:rPr>
              <a:t>www.diehl-aerospace.com</a:t>
            </a:r>
          </a:p>
        </p:txBody>
      </p:sp>
      <p:sp>
        <p:nvSpPr>
          <p:cNvPr id="24579" name="Rectangle 8"/>
          <p:cNvSpPr>
            <a:spLocks noChangeArrowheads="1"/>
          </p:cNvSpPr>
          <p:nvPr/>
        </p:nvSpPr>
        <p:spPr bwMode="auto">
          <a:xfrm>
            <a:off x="4684713" y="3308350"/>
            <a:ext cx="179863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90000"/>
              </a:lnSpc>
              <a:spcBef>
                <a:spcPct val="10000"/>
              </a:spcBef>
              <a:spcAft>
                <a:spcPct val="20000"/>
              </a:spcAft>
              <a:buClr>
                <a:srgbClr val="5A81C8"/>
              </a:buClr>
            </a:pPr>
            <a:r>
              <a:rPr lang="en-US" altLang="de-DE" sz="1200" b="1" dirty="0">
                <a:solidFill>
                  <a:schemeClr val="bg1"/>
                </a:solidFill>
                <a:latin typeface="Tahoma" pitchFamily="34" charset="0"/>
                <a:cs typeface="Tahoma" pitchFamily="34" charset="0"/>
              </a:rPr>
              <a:t>Diehl Aerospace GmbH</a:t>
            </a:r>
          </a:p>
          <a:p>
            <a:pPr>
              <a:lnSpc>
                <a:spcPct val="90000"/>
              </a:lnSpc>
              <a:spcBef>
                <a:spcPct val="10000"/>
              </a:spcBef>
              <a:spcAft>
                <a:spcPct val="20000"/>
              </a:spcAft>
              <a:buClr>
                <a:srgbClr val="5A81C8"/>
              </a:buClr>
            </a:pPr>
            <a:r>
              <a:rPr lang="en-US" altLang="de-DE" sz="1200" b="1" dirty="0" err="1">
                <a:solidFill>
                  <a:schemeClr val="bg1"/>
                </a:solidFill>
                <a:latin typeface="Tahoma" pitchFamily="34" charset="0"/>
                <a:cs typeface="Tahoma" pitchFamily="34" charset="0"/>
              </a:rPr>
              <a:t>Donaustr</a:t>
            </a:r>
            <a:r>
              <a:rPr lang="en-US" altLang="de-DE" sz="1200" b="1" dirty="0">
                <a:solidFill>
                  <a:schemeClr val="bg1"/>
                </a:solidFill>
                <a:latin typeface="Tahoma" pitchFamily="34" charset="0"/>
                <a:cs typeface="Tahoma" pitchFamily="34" charset="0"/>
              </a:rPr>
              <a:t>. 120</a:t>
            </a:r>
          </a:p>
          <a:p>
            <a:pPr>
              <a:lnSpc>
                <a:spcPct val="90000"/>
              </a:lnSpc>
              <a:spcBef>
                <a:spcPct val="10000"/>
              </a:spcBef>
              <a:spcAft>
                <a:spcPct val="20000"/>
              </a:spcAft>
              <a:buClr>
                <a:srgbClr val="5A81C8"/>
              </a:buClr>
            </a:pPr>
            <a:r>
              <a:rPr lang="en-US" altLang="de-DE" sz="1200" b="1" dirty="0">
                <a:solidFill>
                  <a:schemeClr val="bg1"/>
                </a:solidFill>
                <a:latin typeface="Tahoma" pitchFamily="34" charset="0"/>
                <a:cs typeface="Tahoma" pitchFamily="34" charset="0"/>
              </a:rPr>
              <a:t>90451 </a:t>
            </a:r>
            <a:r>
              <a:rPr lang="en-US" altLang="de-DE" sz="1200" b="1" dirty="0" smtClean="0">
                <a:solidFill>
                  <a:schemeClr val="bg1"/>
                </a:solidFill>
                <a:latin typeface="Tahoma" pitchFamily="34" charset="0"/>
                <a:cs typeface="Tahoma" pitchFamily="34" charset="0"/>
              </a:rPr>
              <a:t>Nuremberg</a:t>
            </a:r>
            <a:endParaRPr lang="en-US" altLang="de-DE" sz="1200" b="1" dirty="0">
              <a:solidFill>
                <a:schemeClr val="bg1"/>
              </a:solidFill>
              <a:latin typeface="Tahoma" pitchFamily="34" charset="0"/>
              <a:cs typeface="Tahoma" pitchFamily="34" charset="0"/>
            </a:endParaRPr>
          </a:p>
          <a:p>
            <a:pPr>
              <a:lnSpc>
                <a:spcPct val="90000"/>
              </a:lnSpc>
              <a:spcBef>
                <a:spcPct val="10000"/>
              </a:spcBef>
              <a:spcAft>
                <a:spcPct val="20000"/>
              </a:spcAft>
              <a:buClr>
                <a:srgbClr val="5A81C8"/>
              </a:buClr>
            </a:pPr>
            <a:r>
              <a:rPr lang="en-US" altLang="de-DE" sz="1200" b="1" dirty="0">
                <a:solidFill>
                  <a:schemeClr val="bg1"/>
                </a:solidFill>
                <a:latin typeface="Tahoma" pitchFamily="34" charset="0"/>
                <a:cs typeface="Tahoma" pitchFamily="34" charset="0"/>
              </a:rPr>
              <a:t/>
            </a:r>
            <a:br>
              <a:rPr lang="en-US" altLang="de-DE" sz="1200" b="1" dirty="0">
                <a:solidFill>
                  <a:schemeClr val="bg1"/>
                </a:solidFill>
                <a:latin typeface="Tahoma" pitchFamily="34" charset="0"/>
                <a:cs typeface="Tahoma" pitchFamily="34" charset="0"/>
              </a:rPr>
            </a:br>
            <a:r>
              <a:rPr lang="en-US" altLang="de-DE" sz="1200" b="1" dirty="0">
                <a:solidFill>
                  <a:schemeClr val="bg1"/>
                </a:solidFill>
                <a:latin typeface="Tahoma" pitchFamily="34" charset="0"/>
                <a:cs typeface="Tahoma" pitchFamily="34" charset="0"/>
              </a:rPr>
              <a:t>Phone +49 911 9494 0</a:t>
            </a:r>
          </a:p>
          <a:p>
            <a:pPr>
              <a:lnSpc>
                <a:spcPct val="90000"/>
              </a:lnSpc>
              <a:spcBef>
                <a:spcPct val="10000"/>
              </a:spcBef>
              <a:spcAft>
                <a:spcPct val="20000"/>
              </a:spcAft>
              <a:buClr>
                <a:srgbClr val="5A81C8"/>
              </a:buClr>
            </a:pPr>
            <a:r>
              <a:rPr lang="en-US" altLang="de-DE" sz="1200" b="1" dirty="0">
                <a:solidFill>
                  <a:schemeClr val="bg1"/>
                </a:solidFill>
                <a:latin typeface="Tahoma" pitchFamily="34" charset="0"/>
                <a:cs typeface="Tahoma" pitchFamily="34" charset="0"/>
              </a:rPr>
              <a:t>Fax  +49 911 9494 209</a:t>
            </a:r>
          </a:p>
        </p:txBody>
      </p:sp>
      <p:sp>
        <p:nvSpPr>
          <p:cNvPr id="24580" name="Rectangle 9"/>
          <p:cNvSpPr>
            <a:spLocks noChangeArrowheads="1"/>
          </p:cNvSpPr>
          <p:nvPr/>
        </p:nvSpPr>
        <p:spPr bwMode="auto">
          <a:xfrm>
            <a:off x="357188" y="3308350"/>
            <a:ext cx="189706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90000"/>
              </a:lnSpc>
              <a:spcBef>
                <a:spcPct val="10000"/>
              </a:spcBef>
              <a:spcAft>
                <a:spcPct val="20000"/>
              </a:spcAft>
              <a:buClr>
                <a:srgbClr val="5A81C8"/>
              </a:buClr>
            </a:pPr>
            <a:r>
              <a:rPr lang="en-US" altLang="de-DE" sz="1200" b="1" dirty="0">
                <a:solidFill>
                  <a:schemeClr val="bg1"/>
                </a:solidFill>
                <a:latin typeface="Tahoma" pitchFamily="34" charset="0"/>
                <a:cs typeface="Tahoma" pitchFamily="34" charset="0"/>
              </a:rPr>
              <a:t>Diehl Aerospace GmbH</a:t>
            </a:r>
          </a:p>
          <a:p>
            <a:pPr>
              <a:lnSpc>
                <a:spcPct val="90000"/>
              </a:lnSpc>
              <a:spcBef>
                <a:spcPct val="10000"/>
              </a:spcBef>
              <a:spcAft>
                <a:spcPct val="20000"/>
              </a:spcAft>
              <a:buClr>
                <a:srgbClr val="5A81C8"/>
              </a:buClr>
            </a:pPr>
            <a:r>
              <a:rPr lang="en-US" altLang="de-DE" sz="1200" b="1" dirty="0" err="1">
                <a:solidFill>
                  <a:schemeClr val="bg1"/>
                </a:solidFill>
                <a:latin typeface="Tahoma" pitchFamily="34" charset="0"/>
                <a:cs typeface="Tahoma" pitchFamily="34" charset="0"/>
              </a:rPr>
              <a:t>Alte</a:t>
            </a:r>
            <a:r>
              <a:rPr lang="en-US" altLang="de-DE" sz="1200" b="1" dirty="0">
                <a:solidFill>
                  <a:schemeClr val="bg1"/>
                </a:solidFill>
                <a:latin typeface="Tahoma" pitchFamily="34" charset="0"/>
                <a:cs typeface="Tahoma" pitchFamily="34" charset="0"/>
              </a:rPr>
              <a:t> </a:t>
            </a:r>
            <a:r>
              <a:rPr lang="en-US" altLang="de-DE" sz="1200" b="1" dirty="0" err="1">
                <a:solidFill>
                  <a:schemeClr val="bg1"/>
                </a:solidFill>
                <a:latin typeface="Tahoma" pitchFamily="34" charset="0"/>
                <a:cs typeface="Tahoma" pitchFamily="34" charset="0"/>
              </a:rPr>
              <a:t>Nussdorfer</a:t>
            </a:r>
            <a:r>
              <a:rPr lang="en-US" altLang="de-DE" sz="1200" b="1" dirty="0">
                <a:solidFill>
                  <a:schemeClr val="bg1"/>
                </a:solidFill>
                <a:latin typeface="Tahoma" pitchFamily="34" charset="0"/>
                <a:cs typeface="Tahoma" pitchFamily="34" charset="0"/>
              </a:rPr>
              <a:t> Str. 23</a:t>
            </a:r>
          </a:p>
          <a:p>
            <a:pPr>
              <a:lnSpc>
                <a:spcPct val="90000"/>
              </a:lnSpc>
              <a:spcBef>
                <a:spcPct val="10000"/>
              </a:spcBef>
              <a:spcAft>
                <a:spcPct val="20000"/>
              </a:spcAft>
              <a:buClr>
                <a:srgbClr val="5A81C8"/>
              </a:buClr>
            </a:pPr>
            <a:r>
              <a:rPr lang="en-US" altLang="de-DE" sz="1200" b="1" dirty="0">
                <a:solidFill>
                  <a:schemeClr val="bg1"/>
                </a:solidFill>
                <a:latin typeface="Tahoma" pitchFamily="34" charset="0"/>
                <a:cs typeface="Tahoma" pitchFamily="34" charset="0"/>
              </a:rPr>
              <a:t>88662 </a:t>
            </a:r>
            <a:r>
              <a:rPr lang="en-US" altLang="de-DE" sz="1200" b="1" dirty="0" err="1" smtClean="0">
                <a:solidFill>
                  <a:schemeClr val="bg1"/>
                </a:solidFill>
                <a:latin typeface="Tahoma" pitchFamily="34" charset="0"/>
                <a:cs typeface="Tahoma" pitchFamily="34" charset="0"/>
              </a:rPr>
              <a:t>Überlingen</a:t>
            </a:r>
            <a:r>
              <a:rPr lang="en-US" altLang="de-DE" sz="1200" b="1" dirty="0">
                <a:solidFill>
                  <a:schemeClr val="bg1"/>
                </a:solidFill>
                <a:latin typeface="Tahoma" pitchFamily="34" charset="0"/>
                <a:cs typeface="Tahoma" pitchFamily="34" charset="0"/>
              </a:rPr>
              <a:t/>
            </a:r>
            <a:br>
              <a:rPr lang="en-US" altLang="de-DE" sz="1200" b="1" dirty="0">
                <a:solidFill>
                  <a:schemeClr val="bg1"/>
                </a:solidFill>
                <a:latin typeface="Tahoma" pitchFamily="34" charset="0"/>
                <a:cs typeface="Tahoma" pitchFamily="34" charset="0"/>
              </a:rPr>
            </a:br>
            <a:endParaRPr lang="en-US" altLang="de-DE" sz="1200" b="1" dirty="0">
              <a:solidFill>
                <a:schemeClr val="bg1"/>
              </a:solidFill>
              <a:latin typeface="Tahoma" pitchFamily="34" charset="0"/>
              <a:cs typeface="Tahoma" pitchFamily="34" charset="0"/>
            </a:endParaRPr>
          </a:p>
          <a:p>
            <a:pPr>
              <a:lnSpc>
                <a:spcPct val="90000"/>
              </a:lnSpc>
              <a:spcBef>
                <a:spcPct val="10000"/>
              </a:spcBef>
              <a:spcAft>
                <a:spcPct val="20000"/>
              </a:spcAft>
              <a:buClr>
                <a:srgbClr val="5A81C8"/>
              </a:buClr>
            </a:pPr>
            <a:r>
              <a:rPr lang="en-US" altLang="de-DE" sz="1200" b="1" dirty="0">
                <a:solidFill>
                  <a:schemeClr val="bg1"/>
                </a:solidFill>
                <a:latin typeface="Tahoma" pitchFamily="34" charset="0"/>
                <a:cs typeface="Tahoma" pitchFamily="34" charset="0"/>
              </a:rPr>
              <a:t>Phone +49 7551 891 0</a:t>
            </a:r>
          </a:p>
          <a:p>
            <a:pPr>
              <a:lnSpc>
                <a:spcPct val="90000"/>
              </a:lnSpc>
              <a:spcBef>
                <a:spcPct val="10000"/>
              </a:spcBef>
              <a:spcAft>
                <a:spcPct val="20000"/>
              </a:spcAft>
              <a:buClr>
                <a:srgbClr val="5A81C8"/>
              </a:buClr>
            </a:pPr>
            <a:r>
              <a:rPr lang="en-US" altLang="de-DE" sz="1200" b="1" dirty="0">
                <a:solidFill>
                  <a:schemeClr val="bg1"/>
                </a:solidFill>
                <a:latin typeface="Tahoma" pitchFamily="34" charset="0"/>
                <a:cs typeface="Tahoma" pitchFamily="34" charset="0"/>
              </a:rPr>
              <a:t>Fax  +49 7551 891 4001</a:t>
            </a:r>
          </a:p>
        </p:txBody>
      </p:sp>
      <p:sp>
        <p:nvSpPr>
          <p:cNvPr id="24581" name="Rectangle 10"/>
          <p:cNvSpPr>
            <a:spLocks noChangeArrowheads="1"/>
          </p:cNvSpPr>
          <p:nvPr/>
        </p:nvSpPr>
        <p:spPr bwMode="auto">
          <a:xfrm>
            <a:off x="2528888" y="3308350"/>
            <a:ext cx="1790555" cy="121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90000"/>
              </a:lnSpc>
              <a:spcBef>
                <a:spcPct val="10000"/>
              </a:spcBef>
              <a:spcAft>
                <a:spcPct val="20000"/>
              </a:spcAft>
              <a:buClr>
                <a:srgbClr val="5A81C8"/>
              </a:buClr>
            </a:pPr>
            <a:r>
              <a:rPr lang="de-DE" altLang="de-DE" sz="1200" b="1" dirty="0">
                <a:solidFill>
                  <a:schemeClr val="bg1"/>
                </a:solidFill>
                <a:latin typeface="Tahoma" pitchFamily="34" charset="0"/>
                <a:cs typeface="Tahoma" pitchFamily="34" charset="0"/>
              </a:rPr>
              <a:t>Diehl Aerospace GmbH</a:t>
            </a:r>
          </a:p>
          <a:p>
            <a:pPr>
              <a:lnSpc>
                <a:spcPct val="90000"/>
              </a:lnSpc>
              <a:spcBef>
                <a:spcPct val="10000"/>
              </a:spcBef>
              <a:spcAft>
                <a:spcPct val="20000"/>
              </a:spcAft>
              <a:buClr>
                <a:srgbClr val="5A81C8"/>
              </a:buClr>
            </a:pPr>
            <a:r>
              <a:rPr lang="de-DE" altLang="de-DE" sz="1200" b="1" dirty="0">
                <a:solidFill>
                  <a:schemeClr val="bg1"/>
                </a:solidFill>
                <a:latin typeface="Tahoma" pitchFamily="34" charset="0"/>
                <a:cs typeface="Tahoma" pitchFamily="34" charset="0"/>
              </a:rPr>
              <a:t>An der </a:t>
            </a:r>
            <a:r>
              <a:rPr lang="de-DE" altLang="de-DE" sz="1200" b="1" dirty="0" smtClean="0">
                <a:solidFill>
                  <a:schemeClr val="bg1"/>
                </a:solidFill>
                <a:latin typeface="Tahoma" pitchFamily="34" charset="0"/>
                <a:cs typeface="Tahoma" pitchFamily="34" charset="0"/>
              </a:rPr>
              <a:t>Sandelmühle </a:t>
            </a:r>
            <a:r>
              <a:rPr lang="de-DE" altLang="de-DE" sz="1200" b="1" dirty="0">
                <a:solidFill>
                  <a:schemeClr val="bg1"/>
                </a:solidFill>
                <a:latin typeface="Tahoma" pitchFamily="34" charset="0"/>
                <a:cs typeface="Tahoma" pitchFamily="34" charset="0"/>
              </a:rPr>
              <a:t>13</a:t>
            </a:r>
          </a:p>
          <a:p>
            <a:pPr>
              <a:lnSpc>
                <a:spcPct val="90000"/>
              </a:lnSpc>
              <a:spcBef>
                <a:spcPct val="10000"/>
              </a:spcBef>
              <a:spcAft>
                <a:spcPct val="20000"/>
              </a:spcAft>
              <a:buClr>
                <a:srgbClr val="5A81C8"/>
              </a:buClr>
            </a:pPr>
            <a:r>
              <a:rPr lang="de-DE" altLang="de-DE" sz="1200" b="1" dirty="0">
                <a:solidFill>
                  <a:schemeClr val="bg1"/>
                </a:solidFill>
                <a:latin typeface="Tahoma" pitchFamily="34" charset="0"/>
                <a:cs typeface="Tahoma" pitchFamily="34" charset="0"/>
              </a:rPr>
              <a:t>60439 Frankfurt</a:t>
            </a:r>
          </a:p>
          <a:p>
            <a:pPr>
              <a:lnSpc>
                <a:spcPct val="90000"/>
              </a:lnSpc>
              <a:spcBef>
                <a:spcPct val="10000"/>
              </a:spcBef>
              <a:spcAft>
                <a:spcPct val="20000"/>
              </a:spcAft>
              <a:buClr>
                <a:srgbClr val="5A81C8"/>
              </a:buClr>
            </a:pPr>
            <a:r>
              <a:rPr lang="de-DE" altLang="de-DE" sz="1200" b="1" dirty="0">
                <a:solidFill>
                  <a:schemeClr val="bg1"/>
                </a:solidFill>
                <a:latin typeface="Tahoma" pitchFamily="34" charset="0"/>
                <a:cs typeface="Tahoma" pitchFamily="34" charset="0"/>
              </a:rPr>
              <a:t/>
            </a:r>
            <a:br>
              <a:rPr lang="de-DE" altLang="de-DE" sz="1200" b="1" dirty="0">
                <a:solidFill>
                  <a:schemeClr val="bg1"/>
                </a:solidFill>
                <a:latin typeface="Tahoma" pitchFamily="34" charset="0"/>
                <a:cs typeface="Tahoma" pitchFamily="34" charset="0"/>
              </a:rPr>
            </a:br>
            <a:r>
              <a:rPr lang="de-DE" altLang="de-DE" sz="1200" b="1" dirty="0">
                <a:solidFill>
                  <a:schemeClr val="bg1"/>
                </a:solidFill>
                <a:latin typeface="Tahoma" pitchFamily="34" charset="0"/>
                <a:cs typeface="Tahoma" pitchFamily="34" charset="0"/>
              </a:rPr>
              <a:t>Phone +49 69 5805 0</a:t>
            </a:r>
          </a:p>
          <a:p>
            <a:pPr>
              <a:lnSpc>
                <a:spcPct val="90000"/>
              </a:lnSpc>
              <a:spcBef>
                <a:spcPct val="10000"/>
              </a:spcBef>
              <a:spcAft>
                <a:spcPct val="20000"/>
              </a:spcAft>
              <a:buClr>
                <a:srgbClr val="5A81C8"/>
              </a:buClr>
            </a:pPr>
            <a:r>
              <a:rPr lang="de-DE" altLang="de-DE" sz="1200" b="1" dirty="0">
                <a:solidFill>
                  <a:schemeClr val="bg1"/>
                </a:solidFill>
                <a:latin typeface="Tahoma" pitchFamily="34" charset="0"/>
                <a:cs typeface="Tahoma" pitchFamily="34" charset="0"/>
              </a:rPr>
              <a:t>Fax +49 69 5805 1399</a:t>
            </a:r>
            <a:endParaRPr lang="en-US" altLang="de-DE" sz="1200" b="1" dirty="0">
              <a:solidFill>
                <a:schemeClr val="bg1"/>
              </a:solidFill>
              <a:latin typeface="Tahoma" pitchFamily="34" charset="0"/>
              <a:cs typeface="Tahoma" pitchFamily="34" charset="0"/>
            </a:endParaRPr>
          </a:p>
        </p:txBody>
      </p:sp>
    </p:spTree>
  </p:cSld>
  <p:clrMapOvr>
    <a:masterClrMapping/>
  </p:clrMapOvr>
  <p:transition spd="med">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platzhalter 2"/>
          <p:cNvSpPr>
            <a:spLocks noGrp="1"/>
          </p:cNvSpPr>
          <p:nvPr>
            <p:ph type="body" sz="quarter" idx="10"/>
          </p:nvPr>
        </p:nvSpPr>
        <p:spPr>
          <a:xfrm>
            <a:off x="363538" y="785813"/>
            <a:ext cx="8450262" cy="179387"/>
          </a:xfrm>
        </p:spPr>
        <p:txBody>
          <a:bodyPr/>
          <a:lstStyle/>
          <a:p>
            <a:r>
              <a:rPr lang="de-DE" altLang="de-DE" dirty="0" err="1" smtClean="0">
                <a:solidFill>
                  <a:srgbClr val="5A91CD"/>
                </a:solidFill>
              </a:rPr>
              <a:t>Principles</a:t>
            </a:r>
            <a:r>
              <a:rPr lang="de-DE" altLang="de-DE" dirty="0" smtClean="0"/>
              <a:t>  |  Operational Units  |  </a:t>
            </a:r>
            <a:r>
              <a:rPr lang="de-DE" altLang="de-DE" dirty="0" err="1" smtClean="0">
                <a:solidFill>
                  <a:schemeClr val="tx2"/>
                </a:solidFill>
              </a:rPr>
              <a:t>History</a:t>
            </a:r>
            <a:r>
              <a:rPr lang="de-DE" altLang="de-DE" dirty="0" smtClean="0"/>
              <a:t>  |  Figures  |  Corporate </a:t>
            </a:r>
            <a:r>
              <a:rPr lang="de-DE" altLang="de-DE" dirty="0"/>
              <a:t>Division  |  Sites</a:t>
            </a:r>
            <a:r>
              <a:rPr lang="de-DE" altLang="de-DE" dirty="0" smtClean="0"/>
              <a:t>  |  Portfolio  |  Customers  |  </a:t>
            </a:r>
            <a:r>
              <a:rPr lang="de-DE" altLang="de-DE" dirty="0" err="1" smtClean="0"/>
              <a:t>Acknowledgements</a:t>
            </a:r>
            <a:r>
              <a:rPr lang="de-DE" altLang="de-DE" dirty="0" smtClean="0"/>
              <a:t>  |  Approvals</a:t>
            </a:r>
          </a:p>
        </p:txBody>
      </p:sp>
      <p:sp>
        <p:nvSpPr>
          <p:cNvPr id="9219" name="Titel 1"/>
          <p:cNvSpPr>
            <a:spLocks noGrp="1"/>
          </p:cNvSpPr>
          <p:nvPr>
            <p:ph type="title"/>
          </p:nvPr>
        </p:nvSpPr>
        <p:spPr>
          <a:xfrm>
            <a:off x="363538" y="136525"/>
            <a:ext cx="6731000" cy="27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smtClean="0"/>
              <a:t>Our Guiding Principles</a:t>
            </a:r>
            <a:endParaRPr lang="de-DE" altLang="de-DE" smtClean="0"/>
          </a:p>
        </p:txBody>
      </p:sp>
      <p:sp>
        <p:nvSpPr>
          <p:cNvPr id="9220" name="Text Box 82"/>
          <p:cNvSpPr txBox="1">
            <a:spLocks noChangeArrowheads="1"/>
          </p:cNvSpPr>
          <p:nvPr/>
        </p:nvSpPr>
        <p:spPr bwMode="auto">
          <a:xfrm>
            <a:off x="3367088" y="1246188"/>
            <a:ext cx="23764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600" b="1">
                <a:solidFill>
                  <a:srgbClr val="5A91CD"/>
                </a:solidFill>
                <a:latin typeface="Tahoma" pitchFamily="34" charset="0"/>
                <a:cs typeface="Tahoma" pitchFamily="34" charset="0"/>
              </a:rPr>
              <a:t>Technology Leadership</a:t>
            </a:r>
          </a:p>
        </p:txBody>
      </p:sp>
      <p:sp>
        <p:nvSpPr>
          <p:cNvPr id="9221" name="Rectangle 50"/>
          <p:cNvSpPr>
            <a:spLocks noChangeArrowheads="1"/>
          </p:cNvSpPr>
          <p:nvPr/>
        </p:nvSpPr>
        <p:spPr bwMode="auto">
          <a:xfrm>
            <a:off x="3367088" y="3686175"/>
            <a:ext cx="2468562"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spAutoFit/>
          </a:bodyPr>
          <a:lstStyle/>
          <a:p>
            <a:pPr>
              <a:lnSpc>
                <a:spcPct val="120000"/>
              </a:lnSpc>
              <a:spcBef>
                <a:spcPct val="20000"/>
              </a:spcBef>
              <a:spcAft>
                <a:spcPct val="20000"/>
              </a:spcAft>
            </a:pPr>
            <a:r>
              <a:rPr lang="en-GB" altLang="de-DE" sz="1300">
                <a:solidFill>
                  <a:srgbClr val="505F64"/>
                </a:solidFill>
                <a:latin typeface="Tahoma" pitchFamily="34" charset="0"/>
                <a:cs typeface="Tahoma" pitchFamily="34" charset="0"/>
              </a:rPr>
              <a:t>Innovative leading edge technology for commercial and military platforms.</a:t>
            </a:r>
          </a:p>
        </p:txBody>
      </p:sp>
      <p:sp>
        <p:nvSpPr>
          <p:cNvPr id="9222" name="Text Box 83"/>
          <p:cNvSpPr txBox="1">
            <a:spLocks noChangeArrowheads="1"/>
          </p:cNvSpPr>
          <p:nvPr/>
        </p:nvSpPr>
        <p:spPr bwMode="auto">
          <a:xfrm>
            <a:off x="357188" y="1246188"/>
            <a:ext cx="12049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600" b="1">
                <a:solidFill>
                  <a:srgbClr val="5A91CD"/>
                </a:solidFill>
                <a:latin typeface="Tahoma" pitchFamily="34" charset="0"/>
                <a:cs typeface="Tahoma" pitchFamily="34" charset="0"/>
              </a:rPr>
              <a:t>Partnership</a:t>
            </a:r>
          </a:p>
        </p:txBody>
      </p:sp>
      <p:sp>
        <p:nvSpPr>
          <p:cNvPr id="9223" name="Rectangle 52"/>
          <p:cNvSpPr>
            <a:spLocks noChangeArrowheads="1"/>
          </p:cNvSpPr>
          <p:nvPr/>
        </p:nvSpPr>
        <p:spPr bwMode="auto">
          <a:xfrm>
            <a:off x="357188" y="3686175"/>
            <a:ext cx="2503487"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spAutoFit/>
          </a:bodyPr>
          <a:lstStyle/>
          <a:p>
            <a:pPr>
              <a:lnSpc>
                <a:spcPct val="120000"/>
              </a:lnSpc>
              <a:spcBef>
                <a:spcPct val="20000"/>
              </a:spcBef>
              <a:spcAft>
                <a:spcPct val="20000"/>
              </a:spcAft>
            </a:pPr>
            <a:r>
              <a:rPr lang="en-GB" altLang="de-DE" sz="1300">
                <a:solidFill>
                  <a:srgbClr val="505F64"/>
                </a:solidFill>
                <a:latin typeface="Tahoma" pitchFamily="34" charset="0"/>
                <a:cs typeface="Tahoma" pitchFamily="34" charset="0"/>
              </a:rPr>
              <a:t>Germany's major first tier supplier</a:t>
            </a:r>
            <a:br>
              <a:rPr lang="en-GB" altLang="de-DE" sz="1300">
                <a:solidFill>
                  <a:srgbClr val="505F64"/>
                </a:solidFill>
                <a:latin typeface="Tahoma" pitchFamily="34" charset="0"/>
                <a:cs typeface="Tahoma" pitchFamily="34" charset="0"/>
              </a:rPr>
            </a:br>
            <a:r>
              <a:rPr lang="en-GB" altLang="de-DE" sz="1300">
                <a:solidFill>
                  <a:srgbClr val="505F64"/>
                </a:solidFill>
                <a:latin typeface="Tahoma" pitchFamily="34" charset="0"/>
                <a:cs typeface="Tahoma" pitchFamily="34" charset="0"/>
              </a:rPr>
              <a:t>for avionics, light and interior functions.</a:t>
            </a:r>
          </a:p>
        </p:txBody>
      </p:sp>
      <p:pic>
        <p:nvPicPr>
          <p:cNvPr id="9224" name="Picture 14" descr="\\Server01\cd-m\02_A-PR\Bilder_Videos\01_Bilddatenbank\Diehl Aerosystems\Fotoshooting_Ueis\Aerospace NUE\LED_Dauertest\_MG_8091_300dpi.jpg"/>
          <p:cNvPicPr>
            <a:picLocks noChangeAspect="1" noChangeArrowheads="1"/>
          </p:cNvPicPr>
          <p:nvPr/>
        </p:nvPicPr>
        <p:blipFill>
          <a:blip r:embed="rId3">
            <a:extLst>
              <a:ext uri="{28A0092B-C50C-407E-A947-70E740481C1C}">
                <a14:useLocalDpi xmlns:a14="http://schemas.microsoft.com/office/drawing/2010/main" val="0"/>
              </a:ext>
            </a:extLst>
          </a:blip>
          <a:srcRect r="8904" b="11343"/>
          <a:stretch>
            <a:fillRect/>
          </a:stretch>
        </p:blipFill>
        <p:spPr bwMode="auto">
          <a:xfrm>
            <a:off x="3367088" y="1828800"/>
            <a:ext cx="2436812" cy="1581150"/>
          </a:xfrm>
          <a:prstGeom prst="rect">
            <a:avLst/>
          </a:prstGeom>
          <a:noFill/>
          <a:ln w="3175">
            <a:solidFill>
              <a:srgbClr val="505F64"/>
            </a:solidFill>
            <a:miter lim="800000"/>
            <a:headEnd/>
            <a:tailEnd/>
          </a:ln>
          <a:extLst>
            <a:ext uri="{909E8E84-426E-40DD-AFC4-6F175D3DCCD1}">
              <a14:hiddenFill xmlns:a14="http://schemas.microsoft.com/office/drawing/2010/main">
                <a:solidFill>
                  <a:srgbClr val="FFFFFF"/>
                </a:solidFill>
              </a14:hiddenFill>
            </a:ext>
          </a:extLst>
        </p:spPr>
      </p:pic>
      <p:sp>
        <p:nvSpPr>
          <p:cNvPr id="9225" name="Text Box 81"/>
          <p:cNvSpPr txBox="1">
            <a:spLocks noChangeArrowheads="1"/>
          </p:cNvSpPr>
          <p:nvPr/>
        </p:nvSpPr>
        <p:spPr bwMode="auto">
          <a:xfrm>
            <a:off x="6376988" y="1246188"/>
            <a:ext cx="1039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600" b="1">
                <a:solidFill>
                  <a:srgbClr val="5A91CD"/>
                </a:solidFill>
                <a:latin typeface="Tahoma" pitchFamily="34" charset="0"/>
                <a:cs typeface="Tahoma" pitchFamily="34" charset="0"/>
              </a:rPr>
              <a:t>Reliability</a:t>
            </a:r>
          </a:p>
        </p:txBody>
      </p:sp>
      <p:sp>
        <p:nvSpPr>
          <p:cNvPr id="9226" name="Rectangle 52"/>
          <p:cNvSpPr>
            <a:spLocks noChangeArrowheads="1"/>
          </p:cNvSpPr>
          <p:nvPr/>
        </p:nvSpPr>
        <p:spPr bwMode="auto">
          <a:xfrm>
            <a:off x="6376988" y="3686175"/>
            <a:ext cx="24479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spAutoFit/>
          </a:bodyPr>
          <a:lstStyle/>
          <a:p>
            <a:pPr>
              <a:lnSpc>
                <a:spcPct val="120000"/>
              </a:lnSpc>
              <a:spcAft>
                <a:spcPct val="20000"/>
              </a:spcAft>
            </a:pPr>
            <a:r>
              <a:rPr lang="en-GB" altLang="de-DE" sz="1300">
                <a:solidFill>
                  <a:srgbClr val="505F64"/>
                </a:solidFill>
                <a:latin typeface="Tahoma" pitchFamily="34" charset="0"/>
                <a:cs typeface="Tahoma" pitchFamily="34" charset="0"/>
              </a:rPr>
              <a:t>A joint venture, based on successful and long-standing cooperation.</a:t>
            </a:r>
          </a:p>
        </p:txBody>
      </p:sp>
      <p:sp>
        <p:nvSpPr>
          <p:cNvPr id="9227" name="Text Box 46"/>
          <p:cNvSpPr txBox="1">
            <a:spLocks noChangeArrowheads="1"/>
          </p:cNvSpPr>
          <p:nvPr/>
        </p:nvSpPr>
        <p:spPr bwMode="auto">
          <a:xfrm>
            <a:off x="361950" y="5813425"/>
            <a:ext cx="7605713"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72000" rIns="0" bIns="720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ct val="120000"/>
              </a:lnSpc>
              <a:spcBef>
                <a:spcPct val="20000"/>
              </a:spcBef>
              <a:spcAft>
                <a:spcPct val="20000"/>
              </a:spcAft>
            </a:pPr>
            <a:r>
              <a:rPr lang="en-US" altLang="de-DE" sz="1300">
                <a:solidFill>
                  <a:srgbClr val="5A91CD"/>
                </a:solidFill>
                <a:latin typeface="Tahoma" pitchFamily="34" charset="0"/>
                <a:cs typeface="Tahoma" pitchFamily="34" charset="0"/>
              </a:rPr>
              <a:t>Partner to the aerospace industry with core competencies</a:t>
            </a:r>
            <a:r>
              <a:rPr lang="en-US" altLang="de-DE" sz="2400">
                <a:solidFill>
                  <a:srgbClr val="5A91CD"/>
                </a:solidFill>
                <a:latin typeface="Tahoma" pitchFamily="34" charset="0"/>
                <a:cs typeface="Tahoma" pitchFamily="34" charset="0"/>
              </a:rPr>
              <a:t> </a:t>
            </a:r>
            <a:r>
              <a:rPr lang="en-US" altLang="de-DE" sz="2400" b="1">
                <a:solidFill>
                  <a:srgbClr val="5A91CD"/>
                </a:solidFill>
                <a:latin typeface="Tahoma" pitchFamily="34" charset="0"/>
                <a:cs typeface="Tahoma" pitchFamily="34" charset="0"/>
              </a:rPr>
              <a:t>from cockpit to cabin</a:t>
            </a:r>
            <a:endParaRPr lang="en-GB" altLang="de-DE" sz="2400" b="1">
              <a:solidFill>
                <a:srgbClr val="5A91CD"/>
              </a:solidFill>
              <a:latin typeface="Tahoma" pitchFamily="34" charset="0"/>
              <a:cs typeface="Tahoma" pitchFamily="34" charset="0"/>
            </a:endParaRPr>
          </a:p>
        </p:txBody>
      </p:sp>
      <p:pic>
        <p:nvPicPr>
          <p:cNvPr id="9228" name="Picture 14" descr="\\Server01\cd-m\02_A-PR\Bilder_Videos\01_Bilddatenbank\Diehl Aerosystems\Fotoshooting_Ueis\Aerospace FRA\OANS_Display\_MG_4747.JPG"/>
          <p:cNvPicPr>
            <a:picLocks noChangeAspect="1" noChangeArrowheads="1"/>
          </p:cNvPicPr>
          <p:nvPr/>
        </p:nvPicPr>
        <p:blipFill>
          <a:blip r:embed="rId4">
            <a:extLst>
              <a:ext uri="{28A0092B-C50C-407E-A947-70E740481C1C}">
                <a14:useLocalDpi xmlns:a14="http://schemas.microsoft.com/office/drawing/2010/main" val="0"/>
              </a:ext>
            </a:extLst>
          </a:blip>
          <a:srcRect b="2686"/>
          <a:stretch>
            <a:fillRect/>
          </a:stretch>
        </p:blipFill>
        <p:spPr bwMode="auto">
          <a:xfrm>
            <a:off x="363538" y="1828800"/>
            <a:ext cx="2436812" cy="1581150"/>
          </a:xfrm>
          <a:prstGeom prst="rect">
            <a:avLst/>
          </a:prstGeom>
          <a:noFill/>
          <a:ln w="3175">
            <a:solidFill>
              <a:srgbClr val="505F64"/>
            </a:solidFill>
            <a:miter lim="800000"/>
            <a:headEnd/>
            <a:tailEnd/>
          </a:ln>
          <a:extLst>
            <a:ext uri="{909E8E84-426E-40DD-AFC4-6F175D3DCCD1}">
              <a14:hiddenFill xmlns:a14="http://schemas.microsoft.com/office/drawing/2010/main">
                <a:solidFill>
                  <a:srgbClr val="FFFFFF"/>
                </a:solidFill>
              </a14:hiddenFill>
            </a:ext>
          </a:extLst>
        </p:spPr>
      </p:pic>
      <p:pic>
        <p:nvPicPr>
          <p:cNvPr id="9229" name="Picture 15" descr="\\Server01\cd-m\02_A-PR\Bilder_Videos\01_Bilddatenbank\Diehl Aerosystems\Fotoshooting_Ueis\Aerospace UEB\Produktionshalle\_MG_5431.JPG"/>
          <p:cNvPicPr>
            <a:picLocks noChangeAspect="1" noChangeArrowheads="1"/>
          </p:cNvPicPr>
          <p:nvPr/>
        </p:nvPicPr>
        <p:blipFill>
          <a:blip r:embed="rId5">
            <a:extLst>
              <a:ext uri="{28A0092B-C50C-407E-A947-70E740481C1C}">
                <a14:useLocalDpi xmlns:a14="http://schemas.microsoft.com/office/drawing/2010/main" val="0"/>
              </a:ext>
            </a:extLst>
          </a:blip>
          <a:srcRect b="2686"/>
          <a:stretch>
            <a:fillRect/>
          </a:stretch>
        </p:blipFill>
        <p:spPr bwMode="auto">
          <a:xfrm>
            <a:off x="6392863" y="1828800"/>
            <a:ext cx="2438400" cy="1581150"/>
          </a:xfrm>
          <a:prstGeom prst="rect">
            <a:avLst/>
          </a:prstGeom>
          <a:noFill/>
          <a:ln w="3175">
            <a:solidFill>
              <a:srgbClr val="505F64"/>
            </a:solidFill>
            <a:miter lim="800000"/>
            <a:headEnd/>
            <a:tailEnd/>
          </a:ln>
          <a:extLst>
            <a:ext uri="{909E8E84-426E-40DD-AFC4-6F175D3DCCD1}">
              <a14:hiddenFill xmlns:a14="http://schemas.microsoft.com/office/drawing/2010/main">
                <a:solidFill>
                  <a:srgbClr val="FFFFFF"/>
                </a:solidFill>
              </a14:hiddenFill>
            </a:ext>
          </a:extLst>
        </p:spPr>
      </p:pic>
      <p:cxnSp>
        <p:nvCxnSpPr>
          <p:cNvPr id="9230" name="Gerade Verbindung 50"/>
          <p:cNvCxnSpPr>
            <a:cxnSpLocks noChangeShapeType="1"/>
          </p:cNvCxnSpPr>
          <p:nvPr/>
        </p:nvCxnSpPr>
        <p:spPr bwMode="auto">
          <a:xfrm>
            <a:off x="357188" y="3576638"/>
            <a:ext cx="2449512"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1" name="Gerade Verbindung 50"/>
          <p:cNvCxnSpPr>
            <a:cxnSpLocks noChangeShapeType="1"/>
          </p:cNvCxnSpPr>
          <p:nvPr/>
        </p:nvCxnSpPr>
        <p:spPr bwMode="auto">
          <a:xfrm>
            <a:off x="3362325" y="3576638"/>
            <a:ext cx="2449513"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2" name="Gerade Verbindung 50"/>
          <p:cNvCxnSpPr>
            <a:cxnSpLocks noChangeShapeType="1"/>
          </p:cNvCxnSpPr>
          <p:nvPr/>
        </p:nvCxnSpPr>
        <p:spPr bwMode="auto">
          <a:xfrm>
            <a:off x="6372225" y="3576638"/>
            <a:ext cx="2449513"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platzhalter 2"/>
          <p:cNvSpPr>
            <a:spLocks noGrp="1"/>
          </p:cNvSpPr>
          <p:nvPr>
            <p:ph type="body" sz="quarter" idx="10"/>
          </p:nvPr>
        </p:nvSpPr>
        <p:spPr>
          <a:xfrm>
            <a:off x="363538" y="785813"/>
            <a:ext cx="8450262" cy="179387"/>
          </a:xfrm>
        </p:spPr>
        <p:txBody>
          <a:bodyPr/>
          <a:lstStyle/>
          <a:p>
            <a:r>
              <a:rPr lang="de-DE" altLang="de-DE" dirty="0" err="1">
                <a:solidFill>
                  <a:schemeClr val="tx2"/>
                </a:solidFill>
              </a:rPr>
              <a:t>Principles</a:t>
            </a:r>
            <a:r>
              <a:rPr lang="de-DE" altLang="de-DE" dirty="0"/>
              <a:t>  |  </a:t>
            </a:r>
            <a:r>
              <a:rPr lang="de-DE" altLang="de-DE" dirty="0">
                <a:solidFill>
                  <a:schemeClr val="tx1"/>
                </a:solidFill>
              </a:rPr>
              <a:t>Operational Units</a:t>
            </a:r>
            <a:r>
              <a:rPr lang="de-DE" altLang="de-DE" dirty="0"/>
              <a:t>  |  </a:t>
            </a:r>
            <a:r>
              <a:rPr lang="de-DE" altLang="de-DE" dirty="0" err="1">
                <a:solidFill>
                  <a:schemeClr val="tx2"/>
                </a:solidFill>
              </a:rPr>
              <a:t>History</a:t>
            </a:r>
            <a:r>
              <a:rPr lang="de-DE" altLang="de-DE" dirty="0"/>
              <a:t>  |  Figures  |  Corporate Division  |  Sites  |  Portfolio  |  Customers  |  </a:t>
            </a:r>
            <a:r>
              <a:rPr lang="de-DE" altLang="de-DE" dirty="0" err="1"/>
              <a:t>Acknowledgements</a:t>
            </a:r>
            <a:r>
              <a:rPr lang="de-DE" altLang="de-DE" dirty="0"/>
              <a:t>  |  Approvals</a:t>
            </a:r>
          </a:p>
        </p:txBody>
      </p:sp>
      <p:sp>
        <p:nvSpPr>
          <p:cNvPr id="10243" name="Titel 1"/>
          <p:cNvSpPr>
            <a:spLocks noGrp="1"/>
          </p:cNvSpPr>
          <p:nvPr>
            <p:ph type="title"/>
          </p:nvPr>
        </p:nvSpPr>
        <p:spPr>
          <a:xfrm>
            <a:off x="363538" y="136525"/>
            <a:ext cx="6731000" cy="27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smtClean="0"/>
              <a:t>Diehl Aerospace - One of Five Operational Units</a:t>
            </a:r>
            <a:endParaRPr lang="de-DE" altLang="de-DE" smtClean="0"/>
          </a:p>
        </p:txBody>
      </p:sp>
      <p:cxnSp>
        <p:nvCxnSpPr>
          <p:cNvPr id="10244" name="Gerade Verbindung 9"/>
          <p:cNvCxnSpPr>
            <a:cxnSpLocks noChangeShapeType="1"/>
            <a:stCxn id="76" idx="2"/>
            <a:endCxn id="10247" idx="0"/>
          </p:cNvCxnSpPr>
          <p:nvPr/>
        </p:nvCxnSpPr>
        <p:spPr bwMode="auto">
          <a:xfrm>
            <a:off x="4592638" y="2716213"/>
            <a:ext cx="0" cy="1114425"/>
          </a:xfrm>
          <a:prstGeom prst="line">
            <a:avLst/>
          </a:prstGeom>
          <a:noFill/>
          <a:ln w="9525" algn="ctr">
            <a:solidFill>
              <a:srgbClr val="505F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45" name="Gewinkelte Verbindung 47"/>
          <p:cNvCxnSpPr>
            <a:cxnSpLocks noChangeShapeType="1"/>
            <a:stCxn id="76" idx="2"/>
            <a:endCxn id="10250" idx="0"/>
          </p:cNvCxnSpPr>
          <p:nvPr/>
        </p:nvCxnSpPr>
        <p:spPr bwMode="auto">
          <a:xfrm rot="16200000" flipH="1">
            <a:off x="5764213" y="1544638"/>
            <a:ext cx="1114425" cy="3457575"/>
          </a:xfrm>
          <a:prstGeom prst="bentConnector3">
            <a:avLst>
              <a:gd name="adj1" fmla="val 50000"/>
            </a:avLst>
          </a:prstGeom>
          <a:noFill/>
          <a:ln w="9525" algn="ctr">
            <a:solidFill>
              <a:srgbClr val="505F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46" name="AutoShape 81"/>
          <p:cNvSpPr>
            <a:spLocks noChangeArrowheads="1"/>
          </p:cNvSpPr>
          <p:nvPr/>
        </p:nvSpPr>
        <p:spPr bwMode="auto">
          <a:xfrm>
            <a:off x="5549900" y="3830638"/>
            <a:ext cx="1547813" cy="2293937"/>
          </a:xfrm>
          <a:prstGeom prst="roundRect">
            <a:avLst>
              <a:gd name="adj" fmla="val 7500"/>
            </a:avLst>
          </a:prstGeom>
          <a:noFill/>
          <a:ln w="9525">
            <a:solidFill>
              <a:srgbClr val="505F64"/>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tLang="de-DE">
              <a:cs typeface="Tahoma" pitchFamily="34" charset="0"/>
            </a:endParaRPr>
          </a:p>
        </p:txBody>
      </p:sp>
      <p:sp>
        <p:nvSpPr>
          <p:cNvPr id="10247" name="AutoShape 9"/>
          <p:cNvSpPr>
            <a:spLocks noChangeArrowheads="1"/>
          </p:cNvSpPr>
          <p:nvPr/>
        </p:nvSpPr>
        <p:spPr bwMode="auto">
          <a:xfrm>
            <a:off x="3817938" y="3830638"/>
            <a:ext cx="1549400" cy="2293937"/>
          </a:xfrm>
          <a:prstGeom prst="roundRect">
            <a:avLst>
              <a:gd name="adj" fmla="val 7500"/>
            </a:avLst>
          </a:prstGeom>
          <a:noFill/>
          <a:ln w="9525">
            <a:solidFill>
              <a:srgbClr val="505F64"/>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tLang="de-DE">
              <a:cs typeface="Tahoma" pitchFamily="34" charset="0"/>
            </a:endParaRPr>
          </a:p>
        </p:txBody>
      </p:sp>
      <p:sp>
        <p:nvSpPr>
          <p:cNvPr id="10248" name="AutoShape 14"/>
          <p:cNvSpPr>
            <a:spLocks noChangeArrowheads="1"/>
          </p:cNvSpPr>
          <p:nvPr/>
        </p:nvSpPr>
        <p:spPr bwMode="auto">
          <a:xfrm>
            <a:off x="371475" y="3830638"/>
            <a:ext cx="1547813" cy="2293937"/>
          </a:xfrm>
          <a:prstGeom prst="roundRect">
            <a:avLst>
              <a:gd name="adj" fmla="val 7500"/>
            </a:avLst>
          </a:prstGeom>
          <a:solidFill>
            <a:srgbClr val="E7E7E7"/>
          </a:solidFill>
          <a:ln w="9525">
            <a:solidFill>
              <a:schemeClr val="tx1"/>
            </a:solidFill>
            <a:round/>
            <a:headEnd/>
            <a:tailEnd/>
          </a:ln>
        </p:spPr>
        <p:txBody>
          <a:bodyPr wrap="none" anchor="ctr"/>
          <a:lstStyle/>
          <a:p>
            <a:endParaRPr lang="de-DE" altLang="de-DE">
              <a:cs typeface="Tahoma" pitchFamily="34" charset="0"/>
            </a:endParaRPr>
          </a:p>
        </p:txBody>
      </p:sp>
      <p:sp>
        <p:nvSpPr>
          <p:cNvPr id="10249" name="AutoShape 24"/>
          <p:cNvSpPr>
            <a:spLocks noChangeArrowheads="1"/>
          </p:cNvSpPr>
          <p:nvPr/>
        </p:nvSpPr>
        <p:spPr bwMode="auto">
          <a:xfrm>
            <a:off x="2097088" y="3830638"/>
            <a:ext cx="1547812" cy="2293937"/>
          </a:xfrm>
          <a:prstGeom prst="roundRect">
            <a:avLst>
              <a:gd name="adj" fmla="val 7500"/>
            </a:avLst>
          </a:prstGeom>
          <a:noFill/>
          <a:ln w="9525">
            <a:solidFill>
              <a:srgbClr val="505F64"/>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tLang="de-DE">
              <a:cs typeface="Tahoma" pitchFamily="34" charset="0"/>
            </a:endParaRPr>
          </a:p>
        </p:txBody>
      </p:sp>
      <p:sp>
        <p:nvSpPr>
          <p:cNvPr id="10250" name="AutoShape 81"/>
          <p:cNvSpPr>
            <a:spLocks noChangeArrowheads="1"/>
          </p:cNvSpPr>
          <p:nvPr/>
        </p:nvSpPr>
        <p:spPr bwMode="auto">
          <a:xfrm>
            <a:off x="7275513" y="3830638"/>
            <a:ext cx="1547812" cy="2293937"/>
          </a:xfrm>
          <a:prstGeom prst="roundRect">
            <a:avLst>
              <a:gd name="adj" fmla="val 7500"/>
            </a:avLst>
          </a:prstGeom>
          <a:noFill/>
          <a:ln w="9525">
            <a:solidFill>
              <a:srgbClr val="505F64"/>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de-DE" altLang="de-DE">
              <a:cs typeface="Tahoma" pitchFamily="34" charset="0"/>
            </a:endParaRPr>
          </a:p>
        </p:txBody>
      </p:sp>
      <p:pic>
        <p:nvPicPr>
          <p:cNvPr id="10251" name="Picture 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7575" y="3949700"/>
            <a:ext cx="1368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4213" y="4171950"/>
            <a:ext cx="11191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3"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138" y="4173538"/>
            <a:ext cx="1108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4" name="Picture 6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2250" y="4171950"/>
            <a:ext cx="111918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6" name="Group 34"/>
          <p:cNvGraphicFramePr>
            <a:graphicFrameLocks noGrp="1"/>
          </p:cNvGraphicFramePr>
          <p:nvPr/>
        </p:nvGraphicFramePr>
        <p:xfrm>
          <a:off x="371475" y="4662488"/>
          <a:ext cx="1547813" cy="1393826"/>
        </p:xfrm>
        <a:graphic>
          <a:graphicData uri="http://schemas.openxmlformats.org/drawingml/2006/table">
            <a:tbl>
              <a:tblPr/>
              <a:tblGrid>
                <a:gridCol w="1547813"/>
              </a:tblGrid>
              <a:tr h="398236">
                <a:tc>
                  <a:txBody>
                    <a:bodyPr/>
                    <a:lstStyle/>
                    <a:p>
                      <a:pPr marL="0" marR="0" lvl="0" indent="0" algn="l" defTabSz="914400" rtl="0" eaLnBrk="1" fontAlgn="base" latinLnBrk="0" hangingPunct="1">
                        <a:lnSpc>
                          <a:spcPct val="100000"/>
                        </a:lnSpc>
                        <a:spcBef>
                          <a:spcPct val="10000"/>
                        </a:spcBef>
                        <a:spcAft>
                          <a:spcPct val="20000"/>
                        </a:spcAft>
                        <a:buClr>
                          <a:srgbClr val="5A81C8"/>
                        </a:buClr>
                        <a:buSzTx/>
                        <a:buFontTx/>
                        <a:buNone/>
                        <a:tabLst/>
                        <a:defRPr/>
                      </a:pPr>
                      <a:r>
                        <a:rPr kumimoji="0" lang="de-DE" sz="1000" b="1" i="0" u="none" strike="noStrike" cap="none" normalizeH="0" baseline="0" dirty="0" err="1" smtClean="0">
                          <a:ln>
                            <a:noFill/>
                          </a:ln>
                          <a:solidFill>
                            <a:schemeClr val="tx1"/>
                          </a:solidFill>
                          <a:effectLst/>
                          <a:latin typeface="Tahoma" pitchFamily="34" charset="0"/>
                          <a:cs typeface="Tahoma" pitchFamily="34" charset="0"/>
                        </a:rPr>
                        <a:t>Sales</a:t>
                      </a:r>
                      <a:r>
                        <a:rPr kumimoji="0" lang="de-DE" sz="1000" b="1" i="0" u="none" strike="noStrike" cap="none" normalizeH="0" baseline="0" dirty="0" smtClean="0">
                          <a:ln>
                            <a:noFill/>
                          </a:ln>
                          <a:solidFill>
                            <a:schemeClr val="tx1"/>
                          </a:solidFill>
                          <a:effectLst/>
                          <a:latin typeface="Tahoma" pitchFamily="34" charset="0"/>
                          <a:cs typeface="Tahoma" pitchFamily="34" charset="0"/>
                        </a:rPr>
                        <a:t>:</a:t>
                      </a:r>
                      <a:r>
                        <a:rPr kumimoji="0" lang="de-DE" sz="1000" b="0" i="0" u="none" strike="noStrike" cap="none" normalizeH="0" baseline="0" dirty="0" smtClean="0">
                          <a:ln>
                            <a:noFill/>
                          </a:ln>
                          <a:solidFill>
                            <a:schemeClr val="tx1"/>
                          </a:solidFill>
                          <a:effectLst/>
                          <a:latin typeface="Tahoma" pitchFamily="34" charset="0"/>
                          <a:cs typeface="Tahoma" pitchFamily="34" charset="0"/>
                        </a:rPr>
                        <a:t/>
                      </a:r>
                      <a:br>
                        <a:rPr kumimoji="0" lang="de-DE" sz="1000" b="0" i="0" u="none" strike="noStrike" cap="none" normalizeH="0" baseline="0" dirty="0" smtClean="0">
                          <a:ln>
                            <a:noFill/>
                          </a:ln>
                          <a:solidFill>
                            <a:schemeClr val="tx1"/>
                          </a:solidFill>
                          <a:effectLst/>
                          <a:latin typeface="Tahoma" pitchFamily="34" charset="0"/>
                          <a:cs typeface="Tahoma" pitchFamily="34" charset="0"/>
                        </a:rPr>
                      </a:br>
                      <a:r>
                        <a:rPr kumimoji="0" lang="de-DE" sz="1000" b="0" i="0" u="none" strike="noStrike" cap="none" normalizeH="0" baseline="0" dirty="0" smtClean="0">
                          <a:ln>
                            <a:noFill/>
                          </a:ln>
                          <a:solidFill>
                            <a:srgbClr val="505F64"/>
                          </a:solidFill>
                          <a:effectLst/>
                          <a:latin typeface="Tahoma" pitchFamily="34" charset="0"/>
                          <a:cs typeface="Tahoma" pitchFamily="34" charset="0"/>
                        </a:rPr>
                        <a:t>≈ € 300 m</a:t>
                      </a:r>
                    </a:p>
                  </a:txBody>
                  <a:tcPr marL="215900" marR="0" marT="0" marB="0" horzOverflow="overflow">
                    <a:lnL>
                      <a:noFill/>
                    </a:lnL>
                    <a:lnR>
                      <a:noFill/>
                    </a:lnR>
                    <a:lnT>
                      <a:noFill/>
                    </a:lnT>
                    <a:lnB>
                      <a:noFill/>
                    </a:lnB>
                    <a:lnTlToBr>
                      <a:noFill/>
                    </a:lnTlToBr>
                    <a:lnBlToTr>
                      <a:noFill/>
                    </a:lnBlToTr>
                    <a:noFill/>
                  </a:tcPr>
                </a:tc>
              </a:tr>
              <a:tr h="398236">
                <a:tc>
                  <a:txBody>
                    <a:bodyPr/>
                    <a:lstStyle/>
                    <a:p>
                      <a:pPr marL="0" marR="0" lvl="0" indent="0" algn="l" defTabSz="914400" rtl="0" eaLnBrk="1" fontAlgn="base" latinLnBrk="0" hangingPunct="1">
                        <a:lnSpc>
                          <a:spcPct val="100000"/>
                        </a:lnSpc>
                        <a:spcBef>
                          <a:spcPct val="10000"/>
                        </a:spcBef>
                        <a:spcAft>
                          <a:spcPct val="20000"/>
                        </a:spcAft>
                        <a:buClr>
                          <a:srgbClr val="5A81C8"/>
                        </a:buClr>
                        <a:buSzTx/>
                        <a:buFontTx/>
                        <a:buNone/>
                        <a:tabLst/>
                        <a:defRPr/>
                      </a:pPr>
                      <a:r>
                        <a:rPr kumimoji="0" lang="de-DE" sz="1000" b="1" i="0" u="none" strike="noStrike" cap="none" normalizeH="0" baseline="0" dirty="0" err="1" smtClean="0">
                          <a:ln>
                            <a:noFill/>
                          </a:ln>
                          <a:solidFill>
                            <a:schemeClr val="tx1"/>
                          </a:solidFill>
                          <a:effectLst/>
                          <a:latin typeface="Tahoma" pitchFamily="34" charset="0"/>
                          <a:cs typeface="Tahoma" pitchFamily="34" charset="0"/>
                        </a:rPr>
                        <a:t>Employees</a:t>
                      </a:r>
                      <a:r>
                        <a:rPr kumimoji="0" lang="de-DE" sz="1000" b="1" i="0" u="none" strike="noStrike" cap="none" normalizeH="0" baseline="0" dirty="0" smtClean="0">
                          <a:ln>
                            <a:noFill/>
                          </a:ln>
                          <a:solidFill>
                            <a:schemeClr val="tx1"/>
                          </a:solidFill>
                          <a:effectLst/>
                          <a:latin typeface="Tahoma" pitchFamily="34" charset="0"/>
                          <a:cs typeface="Tahoma" pitchFamily="34" charset="0"/>
                        </a:rPr>
                        <a:t>:</a:t>
                      </a:r>
                      <a:r>
                        <a:rPr kumimoji="0" lang="de-DE" sz="1000" b="0" i="0" u="none" strike="noStrike" cap="none" normalizeH="0" baseline="0" dirty="0" smtClean="0">
                          <a:ln>
                            <a:noFill/>
                          </a:ln>
                          <a:solidFill>
                            <a:schemeClr val="tx1"/>
                          </a:solidFill>
                          <a:effectLst/>
                          <a:latin typeface="Tahoma" pitchFamily="34" charset="0"/>
                          <a:cs typeface="Tahoma" pitchFamily="34" charset="0"/>
                        </a:rPr>
                        <a:t/>
                      </a:r>
                      <a:br>
                        <a:rPr kumimoji="0" lang="de-DE" sz="1000" b="0" i="0" u="none" strike="noStrike" cap="none" normalizeH="0" baseline="0" dirty="0" smtClean="0">
                          <a:ln>
                            <a:noFill/>
                          </a:ln>
                          <a:solidFill>
                            <a:schemeClr val="tx1"/>
                          </a:solidFill>
                          <a:effectLst/>
                          <a:latin typeface="Tahoma" pitchFamily="34" charset="0"/>
                          <a:cs typeface="Tahoma" pitchFamily="34" charset="0"/>
                        </a:rPr>
                      </a:br>
                      <a:r>
                        <a:rPr kumimoji="0" lang="de-DE" sz="1000" b="0" i="0" u="none" strike="noStrike" cap="none" normalizeH="0" baseline="0" dirty="0" smtClean="0">
                          <a:ln>
                            <a:noFill/>
                          </a:ln>
                          <a:solidFill>
                            <a:srgbClr val="505F64"/>
                          </a:solidFill>
                          <a:effectLst/>
                          <a:latin typeface="Tahoma" pitchFamily="34" charset="0"/>
                          <a:cs typeface="Tahoma" pitchFamily="34" charset="0"/>
                        </a:rPr>
                        <a:t>≈ 1,200</a:t>
                      </a:r>
                    </a:p>
                  </a:txBody>
                  <a:tcPr marL="215900" marR="0" marT="0" marB="0" horzOverflow="overflow">
                    <a:lnL>
                      <a:noFill/>
                    </a:lnL>
                    <a:lnR>
                      <a:noFill/>
                    </a:lnR>
                    <a:lnT>
                      <a:noFill/>
                    </a:lnT>
                    <a:lnB>
                      <a:noFill/>
                    </a:lnB>
                    <a:lnTlToBr>
                      <a:noFill/>
                    </a:lnTlToBr>
                    <a:lnBlToTr>
                      <a:noFill/>
                    </a:lnBlToTr>
                    <a:noFill/>
                  </a:tcPr>
                </a:tc>
              </a:tr>
              <a:tr h="597354">
                <a:tc>
                  <a:txBody>
                    <a:bodyPr/>
                    <a:lstStyle/>
                    <a:p>
                      <a:pPr marL="0" marR="0" lvl="0" indent="0" algn="l" defTabSz="914400" rtl="0" eaLnBrk="1" fontAlgn="base" latinLnBrk="0" hangingPunct="1">
                        <a:lnSpc>
                          <a:spcPct val="100000"/>
                        </a:lnSpc>
                        <a:spcBef>
                          <a:spcPct val="10000"/>
                        </a:spcBef>
                        <a:spcAft>
                          <a:spcPct val="20000"/>
                        </a:spcAft>
                        <a:buClr>
                          <a:srgbClr val="5A81C8"/>
                        </a:buClr>
                        <a:buSzTx/>
                        <a:buFontTx/>
                        <a:buNone/>
                        <a:tabLst/>
                        <a:defRPr/>
                      </a:pPr>
                      <a:r>
                        <a:rPr kumimoji="0" lang="de-DE" sz="1000" b="1" i="0" u="none" strike="noStrike" cap="none" normalizeH="0" baseline="0" dirty="0" smtClean="0">
                          <a:ln>
                            <a:noFill/>
                          </a:ln>
                          <a:solidFill>
                            <a:schemeClr val="tx1"/>
                          </a:solidFill>
                          <a:effectLst/>
                          <a:latin typeface="Tahoma" pitchFamily="34" charset="0"/>
                          <a:cs typeface="Tahoma" pitchFamily="34" charset="0"/>
                        </a:rPr>
                        <a:t>Shareholders:</a:t>
                      </a:r>
                      <a:r>
                        <a:rPr kumimoji="0" lang="de-DE" sz="1000" b="0" i="0" u="none" strike="noStrike" cap="none" normalizeH="0" baseline="0" dirty="0" smtClean="0">
                          <a:ln>
                            <a:noFill/>
                          </a:ln>
                          <a:solidFill>
                            <a:schemeClr val="tx1"/>
                          </a:solidFill>
                          <a:effectLst/>
                          <a:latin typeface="Tahoma" pitchFamily="34" charset="0"/>
                          <a:cs typeface="Tahoma" pitchFamily="34" charset="0"/>
                        </a:rPr>
                        <a:t/>
                      </a:r>
                      <a:br>
                        <a:rPr kumimoji="0" lang="de-DE" sz="1000" b="0" i="0" u="none" strike="noStrike" cap="none" normalizeH="0" baseline="0" dirty="0" smtClean="0">
                          <a:ln>
                            <a:noFill/>
                          </a:ln>
                          <a:solidFill>
                            <a:schemeClr val="tx1"/>
                          </a:solidFill>
                          <a:effectLst/>
                          <a:latin typeface="Tahoma" pitchFamily="34" charset="0"/>
                          <a:cs typeface="Tahoma" pitchFamily="34" charset="0"/>
                        </a:rPr>
                      </a:br>
                      <a:r>
                        <a:rPr kumimoji="0" lang="de-DE" sz="1000" b="0" i="0" u="none" strike="noStrike" cap="none" normalizeH="0" baseline="0" dirty="0" smtClean="0">
                          <a:ln>
                            <a:noFill/>
                          </a:ln>
                          <a:solidFill>
                            <a:srgbClr val="505F64"/>
                          </a:solidFill>
                          <a:effectLst/>
                          <a:latin typeface="Tahoma" pitchFamily="34" charset="0"/>
                          <a:cs typeface="Tahoma" pitchFamily="34" charset="0"/>
                        </a:rPr>
                        <a:t>51% Diehl, </a:t>
                      </a:r>
                      <a:br>
                        <a:rPr kumimoji="0" lang="de-DE" sz="1000" b="0" i="0" u="none" strike="noStrike" cap="none" normalizeH="0" baseline="0" dirty="0" smtClean="0">
                          <a:ln>
                            <a:noFill/>
                          </a:ln>
                          <a:solidFill>
                            <a:srgbClr val="505F64"/>
                          </a:solidFill>
                          <a:effectLst/>
                          <a:latin typeface="Tahoma" pitchFamily="34" charset="0"/>
                          <a:cs typeface="Tahoma" pitchFamily="34" charset="0"/>
                        </a:rPr>
                      </a:br>
                      <a:r>
                        <a:rPr kumimoji="0" lang="de-DE" sz="1000" b="0" i="0" u="none" strike="noStrike" cap="none" normalizeH="0" baseline="0" dirty="0" smtClean="0">
                          <a:ln>
                            <a:noFill/>
                          </a:ln>
                          <a:solidFill>
                            <a:srgbClr val="505F64"/>
                          </a:solidFill>
                          <a:effectLst/>
                          <a:latin typeface="Tahoma" pitchFamily="34" charset="0"/>
                          <a:cs typeface="Tahoma" pitchFamily="34" charset="0"/>
                        </a:rPr>
                        <a:t>49% Thales</a:t>
                      </a:r>
                    </a:p>
                  </a:txBody>
                  <a:tcPr marL="215900" marR="0" marT="0" marB="0" horzOverflow="overflow">
                    <a:lnL>
                      <a:noFill/>
                    </a:lnL>
                    <a:lnR>
                      <a:noFill/>
                    </a:lnR>
                    <a:lnT>
                      <a:noFill/>
                    </a:lnT>
                    <a:lnB>
                      <a:noFill/>
                    </a:lnB>
                    <a:lnTlToBr>
                      <a:noFill/>
                    </a:lnTlToBr>
                    <a:lnBlToTr>
                      <a:noFill/>
                    </a:lnBlToTr>
                    <a:noFill/>
                  </a:tcPr>
                </a:tc>
              </a:tr>
            </a:tbl>
          </a:graphicData>
        </a:graphic>
      </p:graphicFrame>
      <p:graphicFrame>
        <p:nvGraphicFramePr>
          <p:cNvPr id="67" name="Group 34"/>
          <p:cNvGraphicFramePr>
            <a:graphicFrameLocks noGrp="1"/>
          </p:cNvGraphicFramePr>
          <p:nvPr/>
        </p:nvGraphicFramePr>
        <p:xfrm>
          <a:off x="2097088" y="4662488"/>
          <a:ext cx="1547812" cy="1393826"/>
        </p:xfrm>
        <a:graphic>
          <a:graphicData uri="http://schemas.openxmlformats.org/drawingml/2006/table">
            <a:tbl>
              <a:tblPr/>
              <a:tblGrid>
                <a:gridCol w="1547812"/>
              </a:tblGrid>
              <a:tr h="398236">
                <a:tc>
                  <a:txBody>
                    <a:bodyPr/>
                    <a:lstStyle/>
                    <a:p>
                      <a:pPr marL="0" marR="0" lvl="0" indent="0" algn="l" defTabSz="914400" rtl="0" eaLnBrk="1" fontAlgn="base" latinLnBrk="0" hangingPunct="1">
                        <a:lnSpc>
                          <a:spcPct val="100000"/>
                        </a:lnSpc>
                        <a:spcBef>
                          <a:spcPct val="10000"/>
                        </a:spcBef>
                        <a:spcAft>
                          <a:spcPct val="20000"/>
                        </a:spcAft>
                        <a:buClr>
                          <a:srgbClr val="5A81C8"/>
                        </a:buClr>
                        <a:buSzTx/>
                        <a:buFontTx/>
                        <a:buNone/>
                        <a:tabLst/>
                        <a:defRPr/>
                      </a:pPr>
                      <a:r>
                        <a:rPr kumimoji="0" lang="de-DE" sz="1000" b="1" i="0" u="none" strike="noStrike" cap="none" normalizeH="0" baseline="0" dirty="0" err="1" smtClean="0">
                          <a:ln>
                            <a:noFill/>
                          </a:ln>
                          <a:solidFill>
                            <a:schemeClr val="tx1"/>
                          </a:solidFill>
                          <a:effectLst/>
                          <a:latin typeface="Tahoma" pitchFamily="34" charset="0"/>
                          <a:cs typeface="Tahoma" pitchFamily="34" charset="0"/>
                        </a:rPr>
                        <a:t>Sales</a:t>
                      </a:r>
                      <a:r>
                        <a:rPr kumimoji="0" lang="de-DE" sz="1000" b="1" i="0" u="none" strike="noStrike" cap="none" normalizeH="0" baseline="0" dirty="0" smtClean="0">
                          <a:ln>
                            <a:noFill/>
                          </a:ln>
                          <a:solidFill>
                            <a:schemeClr val="tx1"/>
                          </a:solidFill>
                          <a:effectLst/>
                          <a:latin typeface="Tahoma" pitchFamily="34" charset="0"/>
                          <a:cs typeface="Tahoma" pitchFamily="34" charset="0"/>
                        </a:rPr>
                        <a:t>:</a:t>
                      </a:r>
                      <a:r>
                        <a:rPr kumimoji="0" lang="de-DE" sz="1000" b="0" i="0" u="none" strike="noStrike" cap="none" normalizeH="0" baseline="0" dirty="0" smtClean="0">
                          <a:ln>
                            <a:noFill/>
                          </a:ln>
                          <a:solidFill>
                            <a:schemeClr val="tx1"/>
                          </a:solidFill>
                          <a:effectLst/>
                          <a:latin typeface="Tahoma" pitchFamily="34" charset="0"/>
                          <a:cs typeface="Tahoma" pitchFamily="34" charset="0"/>
                        </a:rPr>
                        <a:t/>
                      </a:r>
                      <a:br>
                        <a:rPr kumimoji="0" lang="de-DE" sz="1000" b="0" i="0" u="none" strike="noStrike" cap="none" normalizeH="0" baseline="0" dirty="0" smtClean="0">
                          <a:ln>
                            <a:noFill/>
                          </a:ln>
                          <a:solidFill>
                            <a:schemeClr val="tx1"/>
                          </a:solidFill>
                          <a:effectLst/>
                          <a:latin typeface="Tahoma" pitchFamily="34" charset="0"/>
                          <a:cs typeface="Tahoma" pitchFamily="34" charset="0"/>
                        </a:rPr>
                      </a:br>
                      <a:r>
                        <a:rPr kumimoji="0" lang="de-DE" sz="1000" b="0" i="0" u="none" strike="noStrike" cap="none" normalizeH="0" baseline="0" dirty="0" smtClean="0">
                          <a:ln>
                            <a:noFill/>
                          </a:ln>
                          <a:solidFill>
                            <a:srgbClr val="505F64"/>
                          </a:solidFill>
                          <a:effectLst/>
                          <a:latin typeface="Tahoma" pitchFamily="34" charset="0"/>
                          <a:cs typeface="Tahoma" pitchFamily="34" charset="0"/>
                        </a:rPr>
                        <a:t>≈ € 390 m</a:t>
                      </a:r>
                    </a:p>
                  </a:txBody>
                  <a:tcPr marL="360000" marR="0" marT="0" marB="0" horzOverflow="overflow">
                    <a:lnL>
                      <a:noFill/>
                    </a:lnL>
                    <a:lnR>
                      <a:noFill/>
                    </a:lnR>
                    <a:lnT>
                      <a:noFill/>
                    </a:lnT>
                    <a:lnB>
                      <a:noFill/>
                    </a:lnB>
                    <a:lnTlToBr>
                      <a:noFill/>
                    </a:lnTlToBr>
                    <a:lnBlToTr>
                      <a:noFill/>
                    </a:lnBlToTr>
                    <a:noFill/>
                  </a:tcPr>
                </a:tc>
              </a:tr>
              <a:tr h="398236">
                <a:tc>
                  <a:txBody>
                    <a:bodyPr/>
                    <a:lstStyle/>
                    <a:p>
                      <a:pPr marL="0" marR="0" lvl="0" indent="0" algn="l" defTabSz="914400" rtl="0" eaLnBrk="1" fontAlgn="base" latinLnBrk="0" hangingPunct="1">
                        <a:lnSpc>
                          <a:spcPct val="100000"/>
                        </a:lnSpc>
                        <a:spcBef>
                          <a:spcPct val="10000"/>
                        </a:spcBef>
                        <a:spcAft>
                          <a:spcPct val="20000"/>
                        </a:spcAft>
                        <a:buClr>
                          <a:srgbClr val="5A81C8"/>
                        </a:buClr>
                        <a:buSzTx/>
                        <a:buFontTx/>
                        <a:buNone/>
                        <a:tabLst/>
                        <a:defRPr/>
                      </a:pPr>
                      <a:r>
                        <a:rPr kumimoji="0" lang="de-DE" sz="1000" b="1" i="0" u="none" strike="noStrike" cap="none" normalizeH="0" baseline="0" dirty="0" err="1" smtClean="0">
                          <a:ln>
                            <a:noFill/>
                          </a:ln>
                          <a:solidFill>
                            <a:schemeClr val="tx1"/>
                          </a:solidFill>
                          <a:effectLst/>
                          <a:latin typeface="Tahoma" pitchFamily="34" charset="0"/>
                          <a:cs typeface="Tahoma" pitchFamily="34" charset="0"/>
                        </a:rPr>
                        <a:t>Employees</a:t>
                      </a:r>
                      <a:r>
                        <a:rPr kumimoji="0" lang="de-DE" sz="1000" b="1" i="0" u="none" strike="noStrike" cap="none" normalizeH="0" baseline="0" dirty="0" smtClean="0">
                          <a:ln>
                            <a:noFill/>
                          </a:ln>
                          <a:solidFill>
                            <a:schemeClr val="tx1"/>
                          </a:solidFill>
                          <a:effectLst/>
                          <a:latin typeface="Tahoma" pitchFamily="34" charset="0"/>
                          <a:cs typeface="Tahoma" pitchFamily="34" charset="0"/>
                        </a:rPr>
                        <a:t>:</a:t>
                      </a:r>
                      <a:r>
                        <a:rPr kumimoji="0" lang="de-DE" sz="1000" b="0" i="0" u="none" strike="noStrike" cap="none" normalizeH="0" baseline="0" dirty="0" smtClean="0">
                          <a:ln>
                            <a:noFill/>
                          </a:ln>
                          <a:solidFill>
                            <a:schemeClr val="tx1"/>
                          </a:solidFill>
                          <a:effectLst/>
                          <a:latin typeface="Tahoma" pitchFamily="34" charset="0"/>
                          <a:cs typeface="Tahoma" pitchFamily="34" charset="0"/>
                        </a:rPr>
                        <a:t/>
                      </a:r>
                      <a:br>
                        <a:rPr kumimoji="0" lang="de-DE" sz="1000" b="0" i="0" u="none" strike="noStrike" cap="none" normalizeH="0" baseline="0" dirty="0" smtClean="0">
                          <a:ln>
                            <a:noFill/>
                          </a:ln>
                          <a:solidFill>
                            <a:schemeClr val="tx1"/>
                          </a:solidFill>
                          <a:effectLst/>
                          <a:latin typeface="Tahoma" pitchFamily="34" charset="0"/>
                          <a:cs typeface="Tahoma" pitchFamily="34" charset="0"/>
                        </a:rPr>
                      </a:br>
                      <a:r>
                        <a:rPr kumimoji="0" lang="de-DE" sz="1000" b="0" i="0" u="none" strike="noStrike" cap="none" normalizeH="0" baseline="0" dirty="0" smtClean="0">
                          <a:ln>
                            <a:noFill/>
                          </a:ln>
                          <a:solidFill>
                            <a:srgbClr val="505F64"/>
                          </a:solidFill>
                          <a:effectLst/>
                          <a:latin typeface="Tahoma" pitchFamily="34" charset="0"/>
                          <a:cs typeface="Tahoma" pitchFamily="34" charset="0"/>
                        </a:rPr>
                        <a:t>≈ 2,000</a:t>
                      </a:r>
                    </a:p>
                  </a:txBody>
                  <a:tcPr marL="360000" marR="0" marT="0" marB="0" horzOverflow="overflow">
                    <a:lnL>
                      <a:noFill/>
                    </a:lnL>
                    <a:lnR>
                      <a:noFill/>
                    </a:lnR>
                    <a:lnT>
                      <a:noFill/>
                    </a:lnT>
                    <a:lnB>
                      <a:noFill/>
                    </a:lnB>
                    <a:lnTlToBr>
                      <a:noFill/>
                    </a:lnTlToBr>
                    <a:lnBlToTr>
                      <a:noFill/>
                    </a:lnBlToTr>
                    <a:noFill/>
                  </a:tcPr>
                </a:tc>
              </a:tr>
              <a:tr h="597354">
                <a:tc>
                  <a:txBody>
                    <a:bodyPr/>
                    <a:lstStyle/>
                    <a:p>
                      <a:pPr marL="0" marR="0" lvl="0" indent="0" algn="l" defTabSz="914400" rtl="0" eaLnBrk="1" fontAlgn="base" latinLnBrk="0" hangingPunct="1">
                        <a:lnSpc>
                          <a:spcPct val="100000"/>
                        </a:lnSpc>
                        <a:spcBef>
                          <a:spcPct val="10000"/>
                        </a:spcBef>
                        <a:spcAft>
                          <a:spcPct val="20000"/>
                        </a:spcAft>
                        <a:buClr>
                          <a:srgbClr val="5A81C8"/>
                        </a:buClr>
                        <a:buSzTx/>
                        <a:buFontTx/>
                        <a:buNone/>
                        <a:tabLst/>
                        <a:defRPr/>
                      </a:pPr>
                      <a:endParaRPr kumimoji="0" lang="de-DE" sz="1000" b="0" i="0" u="none" strike="noStrike" cap="none" normalizeH="0" baseline="0" dirty="0" smtClean="0">
                        <a:ln>
                          <a:noFill/>
                        </a:ln>
                        <a:solidFill>
                          <a:schemeClr val="tx1"/>
                        </a:solidFill>
                        <a:effectLst/>
                        <a:latin typeface="Tahoma" pitchFamily="34" charset="0"/>
                        <a:cs typeface="Tahoma" pitchFamily="34" charset="0"/>
                      </a:endParaRPr>
                    </a:p>
                  </a:txBody>
                  <a:tcPr marL="360000" marR="0" marT="0" marB="0" horzOverflow="overflow">
                    <a:lnL>
                      <a:noFill/>
                    </a:lnL>
                    <a:lnR>
                      <a:noFill/>
                    </a:lnR>
                    <a:lnT>
                      <a:noFill/>
                    </a:lnT>
                    <a:lnB>
                      <a:noFill/>
                    </a:lnB>
                    <a:lnTlToBr>
                      <a:noFill/>
                    </a:lnTlToBr>
                    <a:lnBlToTr>
                      <a:noFill/>
                    </a:lnBlToTr>
                    <a:noFill/>
                  </a:tcPr>
                </a:tc>
              </a:tr>
            </a:tbl>
          </a:graphicData>
        </a:graphic>
      </p:graphicFrame>
      <p:graphicFrame>
        <p:nvGraphicFramePr>
          <p:cNvPr id="68" name="Group 34"/>
          <p:cNvGraphicFramePr>
            <a:graphicFrameLocks noGrp="1"/>
          </p:cNvGraphicFramePr>
          <p:nvPr/>
        </p:nvGraphicFramePr>
        <p:xfrm>
          <a:off x="3817938" y="4662488"/>
          <a:ext cx="1549400" cy="1393826"/>
        </p:xfrm>
        <a:graphic>
          <a:graphicData uri="http://schemas.openxmlformats.org/drawingml/2006/table">
            <a:tbl>
              <a:tblPr/>
              <a:tblGrid>
                <a:gridCol w="1549400"/>
              </a:tblGrid>
              <a:tr h="398236">
                <a:tc>
                  <a:txBody>
                    <a:bodyPr/>
                    <a:lstStyle/>
                    <a:p>
                      <a:pPr marL="0" marR="0" lvl="0" indent="0" algn="l" defTabSz="914400" rtl="0" eaLnBrk="1" fontAlgn="base" latinLnBrk="0" hangingPunct="1">
                        <a:lnSpc>
                          <a:spcPct val="100000"/>
                        </a:lnSpc>
                        <a:spcBef>
                          <a:spcPct val="10000"/>
                        </a:spcBef>
                        <a:spcAft>
                          <a:spcPct val="20000"/>
                        </a:spcAft>
                        <a:buClr>
                          <a:srgbClr val="5A81C8"/>
                        </a:buClr>
                        <a:buSzTx/>
                        <a:buFontTx/>
                        <a:buNone/>
                        <a:tabLst/>
                        <a:defRPr/>
                      </a:pPr>
                      <a:r>
                        <a:rPr kumimoji="0" lang="de-DE" sz="1000" b="1" i="0" u="none" strike="noStrike" cap="none" normalizeH="0" baseline="0" dirty="0" err="1" smtClean="0">
                          <a:ln>
                            <a:noFill/>
                          </a:ln>
                          <a:solidFill>
                            <a:schemeClr val="tx1"/>
                          </a:solidFill>
                          <a:effectLst/>
                          <a:latin typeface="Tahoma" pitchFamily="34" charset="0"/>
                          <a:cs typeface="Tahoma" pitchFamily="34" charset="0"/>
                        </a:rPr>
                        <a:t>Sales</a:t>
                      </a:r>
                      <a:r>
                        <a:rPr kumimoji="0" lang="de-DE" sz="1000" b="1" i="0" u="none" strike="noStrike" cap="none" normalizeH="0" baseline="0" dirty="0" smtClean="0">
                          <a:ln>
                            <a:noFill/>
                          </a:ln>
                          <a:solidFill>
                            <a:schemeClr val="tx1"/>
                          </a:solidFill>
                          <a:effectLst/>
                          <a:latin typeface="Tahoma" pitchFamily="34" charset="0"/>
                          <a:cs typeface="Tahoma" pitchFamily="34" charset="0"/>
                        </a:rPr>
                        <a:t>:</a:t>
                      </a:r>
                      <a:r>
                        <a:rPr kumimoji="0" lang="de-DE" sz="1000" b="0" i="0" u="none" strike="noStrike" cap="none" normalizeH="0" baseline="0" dirty="0" smtClean="0">
                          <a:ln>
                            <a:noFill/>
                          </a:ln>
                          <a:solidFill>
                            <a:schemeClr val="tx1"/>
                          </a:solidFill>
                          <a:effectLst/>
                          <a:latin typeface="Tahoma" pitchFamily="34" charset="0"/>
                          <a:cs typeface="Tahoma" pitchFamily="34" charset="0"/>
                        </a:rPr>
                        <a:t/>
                      </a:r>
                      <a:br>
                        <a:rPr kumimoji="0" lang="de-DE" sz="1000" b="0" i="0" u="none" strike="noStrike" cap="none" normalizeH="0" baseline="0" dirty="0" smtClean="0">
                          <a:ln>
                            <a:noFill/>
                          </a:ln>
                          <a:solidFill>
                            <a:schemeClr val="tx1"/>
                          </a:solidFill>
                          <a:effectLst/>
                          <a:latin typeface="Tahoma" pitchFamily="34" charset="0"/>
                          <a:cs typeface="Tahoma" pitchFamily="34" charset="0"/>
                        </a:rPr>
                      </a:br>
                      <a:r>
                        <a:rPr kumimoji="0" lang="de-DE" sz="1000" b="0" i="0" u="none" strike="noStrike" cap="none" normalizeH="0" baseline="0" dirty="0" smtClean="0">
                          <a:ln>
                            <a:noFill/>
                          </a:ln>
                          <a:solidFill>
                            <a:srgbClr val="505F64"/>
                          </a:solidFill>
                          <a:effectLst/>
                          <a:latin typeface="Tahoma" pitchFamily="34" charset="0"/>
                          <a:cs typeface="Tahoma" pitchFamily="34" charset="0"/>
                        </a:rPr>
                        <a:t>≈ € 190 m</a:t>
                      </a:r>
                    </a:p>
                  </a:txBody>
                  <a:tcPr marL="216150" marR="0" marT="0" marB="0" horzOverflow="overflow">
                    <a:lnL>
                      <a:noFill/>
                    </a:lnL>
                    <a:lnR>
                      <a:noFill/>
                    </a:lnR>
                    <a:lnT>
                      <a:noFill/>
                    </a:lnT>
                    <a:lnB>
                      <a:noFill/>
                    </a:lnB>
                    <a:lnTlToBr>
                      <a:noFill/>
                    </a:lnTlToBr>
                    <a:lnBlToTr>
                      <a:noFill/>
                    </a:lnBlToTr>
                    <a:noFill/>
                  </a:tcPr>
                </a:tc>
              </a:tr>
              <a:tr h="398236">
                <a:tc>
                  <a:txBody>
                    <a:bodyPr/>
                    <a:lstStyle/>
                    <a:p>
                      <a:pPr marL="0" marR="0" lvl="0" indent="0" algn="l" defTabSz="914400" rtl="0" eaLnBrk="1" fontAlgn="base" latinLnBrk="0" hangingPunct="1">
                        <a:lnSpc>
                          <a:spcPct val="100000"/>
                        </a:lnSpc>
                        <a:spcBef>
                          <a:spcPct val="10000"/>
                        </a:spcBef>
                        <a:spcAft>
                          <a:spcPct val="20000"/>
                        </a:spcAft>
                        <a:buClr>
                          <a:srgbClr val="5A81C8"/>
                        </a:buClr>
                        <a:buSzTx/>
                        <a:buFontTx/>
                        <a:buNone/>
                        <a:tabLst/>
                        <a:defRPr/>
                      </a:pPr>
                      <a:r>
                        <a:rPr kumimoji="0" lang="de-DE" sz="1000" b="1" i="0" u="none" strike="noStrike" cap="none" normalizeH="0" baseline="0" dirty="0" err="1" smtClean="0">
                          <a:ln>
                            <a:noFill/>
                          </a:ln>
                          <a:solidFill>
                            <a:schemeClr val="tx1"/>
                          </a:solidFill>
                          <a:effectLst/>
                          <a:latin typeface="Tahoma" pitchFamily="34" charset="0"/>
                          <a:cs typeface="Tahoma" pitchFamily="34" charset="0"/>
                        </a:rPr>
                        <a:t>Employees</a:t>
                      </a:r>
                      <a:r>
                        <a:rPr kumimoji="0" lang="de-DE" sz="1000" b="1" i="0" u="none" strike="noStrike" cap="none" normalizeH="0" baseline="0" dirty="0" smtClean="0">
                          <a:ln>
                            <a:noFill/>
                          </a:ln>
                          <a:solidFill>
                            <a:schemeClr val="tx1"/>
                          </a:solidFill>
                          <a:effectLst/>
                          <a:latin typeface="Tahoma" pitchFamily="34" charset="0"/>
                          <a:cs typeface="Tahoma" pitchFamily="34" charset="0"/>
                        </a:rPr>
                        <a:t>:</a:t>
                      </a:r>
                      <a:r>
                        <a:rPr kumimoji="0" lang="de-DE" sz="1000" b="0" i="0" u="none" strike="noStrike" cap="none" normalizeH="0" baseline="0" dirty="0" smtClean="0">
                          <a:ln>
                            <a:noFill/>
                          </a:ln>
                          <a:solidFill>
                            <a:schemeClr val="tx1"/>
                          </a:solidFill>
                          <a:effectLst/>
                          <a:latin typeface="Tahoma" pitchFamily="34" charset="0"/>
                          <a:cs typeface="Tahoma" pitchFamily="34" charset="0"/>
                        </a:rPr>
                        <a:t/>
                      </a:r>
                      <a:br>
                        <a:rPr kumimoji="0" lang="de-DE" sz="1000" b="0" i="0" u="none" strike="noStrike" cap="none" normalizeH="0" baseline="0" dirty="0" smtClean="0">
                          <a:ln>
                            <a:noFill/>
                          </a:ln>
                          <a:solidFill>
                            <a:schemeClr val="tx1"/>
                          </a:solidFill>
                          <a:effectLst/>
                          <a:latin typeface="Tahoma" pitchFamily="34" charset="0"/>
                          <a:cs typeface="Tahoma" pitchFamily="34" charset="0"/>
                        </a:rPr>
                      </a:br>
                      <a:r>
                        <a:rPr kumimoji="0" lang="de-DE" sz="1000" b="0" i="0" u="none" strike="noStrike" cap="none" normalizeH="0" baseline="0" dirty="0" smtClean="0">
                          <a:ln>
                            <a:noFill/>
                          </a:ln>
                          <a:solidFill>
                            <a:srgbClr val="505F64"/>
                          </a:solidFill>
                          <a:effectLst/>
                          <a:latin typeface="Tahoma" pitchFamily="34" charset="0"/>
                          <a:cs typeface="Tahoma" pitchFamily="34" charset="0"/>
                        </a:rPr>
                        <a:t>≈ 800</a:t>
                      </a:r>
                    </a:p>
                  </a:txBody>
                  <a:tcPr marL="216150" marR="0" marT="0" marB="0" horzOverflow="overflow">
                    <a:lnL>
                      <a:noFill/>
                    </a:lnL>
                    <a:lnR>
                      <a:noFill/>
                    </a:lnR>
                    <a:lnT>
                      <a:noFill/>
                    </a:lnT>
                    <a:lnB>
                      <a:noFill/>
                    </a:lnB>
                    <a:lnTlToBr>
                      <a:noFill/>
                    </a:lnTlToBr>
                    <a:lnBlToTr>
                      <a:noFill/>
                    </a:lnBlToTr>
                    <a:noFill/>
                  </a:tcPr>
                </a:tc>
              </a:tr>
              <a:tr h="597354">
                <a:tc>
                  <a:txBody>
                    <a:bodyPr/>
                    <a:lstStyle/>
                    <a:p>
                      <a:pPr marL="0" marR="0" lvl="0" indent="0" algn="l" defTabSz="914400" rtl="0" eaLnBrk="1" fontAlgn="base" latinLnBrk="0" hangingPunct="1">
                        <a:lnSpc>
                          <a:spcPct val="100000"/>
                        </a:lnSpc>
                        <a:spcBef>
                          <a:spcPct val="10000"/>
                        </a:spcBef>
                        <a:spcAft>
                          <a:spcPct val="20000"/>
                        </a:spcAft>
                        <a:buClr>
                          <a:srgbClr val="5A81C8"/>
                        </a:buClr>
                        <a:buSzTx/>
                        <a:buFontTx/>
                        <a:buNone/>
                        <a:tabLst/>
                        <a:defRPr/>
                      </a:pPr>
                      <a:endParaRPr kumimoji="0" lang="de-DE" sz="1000" b="0" i="0" u="none" strike="noStrike" cap="none" normalizeH="0" baseline="0" dirty="0" smtClean="0">
                        <a:ln>
                          <a:noFill/>
                        </a:ln>
                        <a:solidFill>
                          <a:schemeClr val="tx1"/>
                        </a:solidFill>
                        <a:effectLst/>
                        <a:latin typeface="Tahoma" pitchFamily="34" charset="0"/>
                        <a:cs typeface="Tahoma" pitchFamily="34" charset="0"/>
                      </a:endParaRPr>
                    </a:p>
                  </a:txBody>
                  <a:tcPr marL="216150" marR="0" marT="0" marB="0" horzOverflow="overflow">
                    <a:lnL>
                      <a:noFill/>
                    </a:lnL>
                    <a:lnR>
                      <a:noFill/>
                    </a:lnR>
                    <a:lnT>
                      <a:noFill/>
                    </a:lnT>
                    <a:lnB>
                      <a:noFill/>
                    </a:lnB>
                    <a:lnTlToBr>
                      <a:noFill/>
                    </a:lnTlToBr>
                    <a:lnBlToTr>
                      <a:noFill/>
                    </a:lnBlToTr>
                    <a:noFill/>
                  </a:tcPr>
                </a:tc>
              </a:tr>
            </a:tbl>
          </a:graphicData>
        </a:graphic>
      </p:graphicFrame>
      <p:graphicFrame>
        <p:nvGraphicFramePr>
          <p:cNvPr id="69" name="Group 34"/>
          <p:cNvGraphicFramePr>
            <a:graphicFrameLocks noGrp="1"/>
          </p:cNvGraphicFramePr>
          <p:nvPr/>
        </p:nvGraphicFramePr>
        <p:xfrm>
          <a:off x="5549900" y="4662488"/>
          <a:ext cx="1547813" cy="1393826"/>
        </p:xfrm>
        <a:graphic>
          <a:graphicData uri="http://schemas.openxmlformats.org/drawingml/2006/table">
            <a:tbl>
              <a:tblPr/>
              <a:tblGrid>
                <a:gridCol w="1547813"/>
              </a:tblGrid>
              <a:tr h="398236">
                <a:tc>
                  <a:txBody>
                    <a:bodyPr/>
                    <a:lstStyle/>
                    <a:p>
                      <a:pPr marL="0" marR="0" lvl="0" indent="0" algn="l" defTabSz="914400" rtl="0" eaLnBrk="1" fontAlgn="base" latinLnBrk="0" hangingPunct="1">
                        <a:lnSpc>
                          <a:spcPct val="100000"/>
                        </a:lnSpc>
                        <a:spcBef>
                          <a:spcPct val="10000"/>
                        </a:spcBef>
                        <a:spcAft>
                          <a:spcPct val="20000"/>
                        </a:spcAft>
                        <a:buClr>
                          <a:srgbClr val="5A81C8"/>
                        </a:buClr>
                        <a:buSzTx/>
                        <a:buFontTx/>
                        <a:buNone/>
                        <a:tabLst/>
                        <a:defRPr/>
                      </a:pPr>
                      <a:r>
                        <a:rPr kumimoji="0" lang="de-DE" sz="1000" b="1" i="0" u="none" strike="noStrike" cap="none" normalizeH="0" baseline="0" dirty="0" err="1" smtClean="0">
                          <a:ln>
                            <a:noFill/>
                          </a:ln>
                          <a:solidFill>
                            <a:schemeClr val="tx1"/>
                          </a:solidFill>
                          <a:effectLst/>
                          <a:latin typeface="Tahoma" pitchFamily="34" charset="0"/>
                          <a:cs typeface="Tahoma" pitchFamily="34" charset="0"/>
                        </a:rPr>
                        <a:t>Sales</a:t>
                      </a:r>
                      <a:r>
                        <a:rPr kumimoji="0" lang="de-DE" sz="1000" b="1" i="0" u="none" strike="noStrike" cap="none" normalizeH="0" baseline="0" dirty="0" smtClean="0">
                          <a:ln>
                            <a:noFill/>
                          </a:ln>
                          <a:solidFill>
                            <a:schemeClr val="tx1"/>
                          </a:solidFill>
                          <a:effectLst/>
                          <a:latin typeface="Tahoma" pitchFamily="34" charset="0"/>
                          <a:cs typeface="Tahoma" pitchFamily="34" charset="0"/>
                        </a:rPr>
                        <a:t>:</a:t>
                      </a:r>
                      <a:r>
                        <a:rPr kumimoji="0" lang="de-DE" sz="1000" b="0" i="0" u="none" strike="noStrike" cap="none" normalizeH="0" baseline="0" dirty="0" smtClean="0">
                          <a:ln>
                            <a:noFill/>
                          </a:ln>
                          <a:solidFill>
                            <a:schemeClr val="tx1"/>
                          </a:solidFill>
                          <a:effectLst/>
                          <a:latin typeface="Tahoma" pitchFamily="34" charset="0"/>
                          <a:cs typeface="Tahoma" pitchFamily="34" charset="0"/>
                        </a:rPr>
                        <a:t/>
                      </a:r>
                      <a:br>
                        <a:rPr kumimoji="0" lang="de-DE" sz="1000" b="0" i="0" u="none" strike="noStrike" cap="none" normalizeH="0" baseline="0" dirty="0" smtClean="0">
                          <a:ln>
                            <a:noFill/>
                          </a:ln>
                          <a:solidFill>
                            <a:schemeClr val="tx1"/>
                          </a:solidFill>
                          <a:effectLst/>
                          <a:latin typeface="Tahoma" pitchFamily="34" charset="0"/>
                          <a:cs typeface="Tahoma" pitchFamily="34" charset="0"/>
                        </a:rPr>
                      </a:br>
                      <a:r>
                        <a:rPr kumimoji="0" lang="de-DE" sz="1000" b="0" i="0" u="none" strike="noStrike" cap="none" normalizeH="0" baseline="0" dirty="0" smtClean="0">
                          <a:ln>
                            <a:noFill/>
                          </a:ln>
                          <a:solidFill>
                            <a:srgbClr val="505F64"/>
                          </a:solidFill>
                          <a:effectLst/>
                          <a:latin typeface="Tahoma" pitchFamily="34" charset="0"/>
                          <a:cs typeface="Tahoma" pitchFamily="34" charset="0"/>
                        </a:rPr>
                        <a:t>≈ € 40 m</a:t>
                      </a:r>
                    </a:p>
                  </a:txBody>
                  <a:tcPr marL="215900" marR="0" marT="0" marB="0" horzOverflow="overflow">
                    <a:lnL>
                      <a:noFill/>
                    </a:lnL>
                    <a:lnR>
                      <a:noFill/>
                    </a:lnR>
                    <a:lnT>
                      <a:noFill/>
                    </a:lnT>
                    <a:lnB>
                      <a:noFill/>
                    </a:lnB>
                    <a:lnTlToBr>
                      <a:noFill/>
                    </a:lnTlToBr>
                    <a:lnBlToTr>
                      <a:noFill/>
                    </a:lnBlToTr>
                    <a:noFill/>
                  </a:tcPr>
                </a:tc>
              </a:tr>
              <a:tr h="398236">
                <a:tc>
                  <a:txBody>
                    <a:bodyPr/>
                    <a:lstStyle/>
                    <a:p>
                      <a:pPr marL="0" marR="0" lvl="0" indent="0" algn="l" defTabSz="914400" rtl="0" eaLnBrk="1" fontAlgn="base" latinLnBrk="0" hangingPunct="1">
                        <a:lnSpc>
                          <a:spcPct val="100000"/>
                        </a:lnSpc>
                        <a:spcBef>
                          <a:spcPct val="10000"/>
                        </a:spcBef>
                        <a:spcAft>
                          <a:spcPct val="20000"/>
                        </a:spcAft>
                        <a:buClr>
                          <a:srgbClr val="5A81C8"/>
                        </a:buClr>
                        <a:buSzTx/>
                        <a:buFontTx/>
                        <a:buNone/>
                        <a:tabLst/>
                        <a:defRPr/>
                      </a:pPr>
                      <a:r>
                        <a:rPr kumimoji="0" lang="de-DE" sz="1000" b="1" i="0" u="none" strike="noStrike" cap="none" normalizeH="0" baseline="0" dirty="0" err="1" smtClean="0">
                          <a:ln>
                            <a:noFill/>
                          </a:ln>
                          <a:solidFill>
                            <a:schemeClr val="tx1"/>
                          </a:solidFill>
                          <a:effectLst/>
                          <a:latin typeface="Tahoma" pitchFamily="34" charset="0"/>
                          <a:cs typeface="Tahoma" pitchFamily="34" charset="0"/>
                        </a:rPr>
                        <a:t>Employees</a:t>
                      </a:r>
                      <a:r>
                        <a:rPr kumimoji="0" lang="de-DE" sz="1000" b="1" i="0" u="none" strike="noStrike" cap="none" normalizeH="0" baseline="0" dirty="0" smtClean="0">
                          <a:ln>
                            <a:noFill/>
                          </a:ln>
                          <a:solidFill>
                            <a:schemeClr val="tx1"/>
                          </a:solidFill>
                          <a:effectLst/>
                          <a:latin typeface="Tahoma" pitchFamily="34" charset="0"/>
                          <a:cs typeface="Tahoma" pitchFamily="34" charset="0"/>
                        </a:rPr>
                        <a:t>:</a:t>
                      </a:r>
                      <a:r>
                        <a:rPr kumimoji="0" lang="de-DE" sz="1000" b="0" i="0" u="none" strike="noStrike" cap="none" normalizeH="0" baseline="0" dirty="0" smtClean="0">
                          <a:ln>
                            <a:noFill/>
                          </a:ln>
                          <a:solidFill>
                            <a:schemeClr val="tx1"/>
                          </a:solidFill>
                          <a:effectLst/>
                          <a:latin typeface="Tahoma" pitchFamily="34" charset="0"/>
                          <a:cs typeface="Tahoma" pitchFamily="34" charset="0"/>
                        </a:rPr>
                        <a:t/>
                      </a:r>
                      <a:br>
                        <a:rPr kumimoji="0" lang="de-DE" sz="1000" b="0" i="0" u="none" strike="noStrike" cap="none" normalizeH="0" baseline="0" dirty="0" smtClean="0">
                          <a:ln>
                            <a:noFill/>
                          </a:ln>
                          <a:solidFill>
                            <a:schemeClr val="tx1"/>
                          </a:solidFill>
                          <a:effectLst/>
                          <a:latin typeface="Tahoma" pitchFamily="34" charset="0"/>
                          <a:cs typeface="Tahoma" pitchFamily="34" charset="0"/>
                        </a:rPr>
                      </a:br>
                      <a:r>
                        <a:rPr kumimoji="0" lang="de-DE" sz="1000" b="0" i="0" u="none" strike="noStrike" cap="none" normalizeH="0" baseline="0" dirty="0" smtClean="0">
                          <a:ln>
                            <a:noFill/>
                          </a:ln>
                          <a:solidFill>
                            <a:srgbClr val="505F64"/>
                          </a:solidFill>
                          <a:effectLst/>
                          <a:latin typeface="Tahoma" pitchFamily="34" charset="0"/>
                          <a:cs typeface="Tahoma" pitchFamily="34" charset="0"/>
                        </a:rPr>
                        <a:t>≈ 250</a:t>
                      </a:r>
                    </a:p>
                  </a:txBody>
                  <a:tcPr marL="215900" marR="0" marT="0" marB="0" horzOverflow="overflow">
                    <a:lnL>
                      <a:noFill/>
                    </a:lnL>
                    <a:lnR>
                      <a:noFill/>
                    </a:lnR>
                    <a:lnT>
                      <a:noFill/>
                    </a:lnT>
                    <a:lnB>
                      <a:noFill/>
                    </a:lnB>
                    <a:lnTlToBr>
                      <a:noFill/>
                    </a:lnTlToBr>
                    <a:lnBlToTr>
                      <a:noFill/>
                    </a:lnBlToTr>
                    <a:noFill/>
                  </a:tcPr>
                </a:tc>
              </a:tr>
              <a:tr h="597354">
                <a:tc>
                  <a:txBody>
                    <a:bodyPr/>
                    <a:lstStyle/>
                    <a:p>
                      <a:pPr marL="0" marR="0" lvl="0" indent="0" algn="l" defTabSz="914400" rtl="0" eaLnBrk="1" fontAlgn="base" latinLnBrk="0" hangingPunct="1">
                        <a:lnSpc>
                          <a:spcPct val="100000"/>
                        </a:lnSpc>
                        <a:spcBef>
                          <a:spcPct val="10000"/>
                        </a:spcBef>
                        <a:spcAft>
                          <a:spcPct val="20000"/>
                        </a:spcAft>
                        <a:buClr>
                          <a:srgbClr val="5A81C8"/>
                        </a:buClr>
                        <a:buSzTx/>
                        <a:buFontTx/>
                        <a:buNone/>
                        <a:tabLst/>
                        <a:defRPr/>
                      </a:pPr>
                      <a:endParaRPr kumimoji="0" lang="de-DE" sz="1000" b="0" i="0" u="none" strike="noStrike" cap="none" normalizeH="0" baseline="0" dirty="0" smtClean="0">
                        <a:ln>
                          <a:noFill/>
                        </a:ln>
                        <a:solidFill>
                          <a:schemeClr val="tx1"/>
                        </a:solidFill>
                        <a:effectLst/>
                        <a:latin typeface="Tahoma" pitchFamily="34" charset="0"/>
                        <a:cs typeface="Tahoma" pitchFamily="34" charset="0"/>
                      </a:endParaRPr>
                    </a:p>
                  </a:txBody>
                  <a:tcPr marL="215900" marR="0" marT="0" marB="0" horzOverflow="overflow">
                    <a:lnL>
                      <a:noFill/>
                    </a:lnL>
                    <a:lnR>
                      <a:noFill/>
                    </a:lnR>
                    <a:lnT>
                      <a:noFill/>
                    </a:lnT>
                    <a:lnB>
                      <a:noFill/>
                    </a:lnB>
                    <a:lnTlToBr>
                      <a:noFill/>
                    </a:lnTlToBr>
                    <a:lnBlToTr>
                      <a:noFill/>
                    </a:lnBlToTr>
                    <a:noFill/>
                  </a:tcPr>
                </a:tc>
              </a:tr>
            </a:tbl>
          </a:graphicData>
        </a:graphic>
      </p:graphicFrame>
      <p:graphicFrame>
        <p:nvGraphicFramePr>
          <p:cNvPr id="70" name="Group 34"/>
          <p:cNvGraphicFramePr>
            <a:graphicFrameLocks noGrp="1"/>
          </p:cNvGraphicFramePr>
          <p:nvPr/>
        </p:nvGraphicFramePr>
        <p:xfrm>
          <a:off x="7275513" y="4662488"/>
          <a:ext cx="1536700" cy="1393826"/>
        </p:xfrm>
        <a:graphic>
          <a:graphicData uri="http://schemas.openxmlformats.org/drawingml/2006/table">
            <a:tbl>
              <a:tblPr/>
              <a:tblGrid>
                <a:gridCol w="1536700"/>
              </a:tblGrid>
              <a:tr h="398236">
                <a:tc>
                  <a:txBody>
                    <a:bodyPr/>
                    <a:lstStyle/>
                    <a:p>
                      <a:pPr marL="0" marR="0" lvl="0" indent="0" algn="l" defTabSz="914400" rtl="0" eaLnBrk="1" fontAlgn="base" latinLnBrk="0" hangingPunct="1">
                        <a:lnSpc>
                          <a:spcPct val="100000"/>
                        </a:lnSpc>
                        <a:spcBef>
                          <a:spcPct val="10000"/>
                        </a:spcBef>
                        <a:spcAft>
                          <a:spcPct val="20000"/>
                        </a:spcAft>
                        <a:buClr>
                          <a:srgbClr val="5A81C8"/>
                        </a:buClr>
                        <a:buSzTx/>
                        <a:buFontTx/>
                        <a:buNone/>
                        <a:tabLst/>
                        <a:defRPr/>
                      </a:pPr>
                      <a:r>
                        <a:rPr kumimoji="0" lang="de-DE" sz="1000" b="1" i="0" u="none" strike="noStrike" cap="none" normalizeH="0" baseline="0" dirty="0" err="1" smtClean="0">
                          <a:ln>
                            <a:noFill/>
                          </a:ln>
                          <a:solidFill>
                            <a:schemeClr val="tx1"/>
                          </a:solidFill>
                          <a:effectLst/>
                          <a:latin typeface="Tahoma" pitchFamily="34" charset="0"/>
                          <a:cs typeface="Tahoma" pitchFamily="34" charset="0"/>
                        </a:rPr>
                        <a:t>Sales</a:t>
                      </a:r>
                      <a:r>
                        <a:rPr kumimoji="0" lang="de-DE" sz="1000" b="1" i="0" u="none" strike="noStrike" cap="none" normalizeH="0" baseline="0" dirty="0" smtClean="0">
                          <a:ln>
                            <a:noFill/>
                          </a:ln>
                          <a:solidFill>
                            <a:schemeClr val="tx1"/>
                          </a:solidFill>
                          <a:effectLst/>
                          <a:latin typeface="Tahoma" pitchFamily="34" charset="0"/>
                          <a:cs typeface="Tahoma" pitchFamily="34" charset="0"/>
                        </a:rPr>
                        <a:t>:</a:t>
                      </a:r>
                      <a:r>
                        <a:rPr kumimoji="0" lang="de-DE" sz="1000" b="0" i="0" u="none" strike="noStrike" cap="none" normalizeH="0" baseline="0" dirty="0" smtClean="0">
                          <a:ln>
                            <a:noFill/>
                          </a:ln>
                          <a:solidFill>
                            <a:schemeClr val="tx1"/>
                          </a:solidFill>
                          <a:effectLst/>
                          <a:latin typeface="Tahoma" pitchFamily="34" charset="0"/>
                          <a:cs typeface="Tahoma" pitchFamily="34" charset="0"/>
                        </a:rPr>
                        <a:t/>
                      </a:r>
                      <a:br>
                        <a:rPr kumimoji="0" lang="de-DE" sz="1000" b="0" i="0" u="none" strike="noStrike" cap="none" normalizeH="0" baseline="0" dirty="0" smtClean="0">
                          <a:ln>
                            <a:noFill/>
                          </a:ln>
                          <a:solidFill>
                            <a:schemeClr val="tx1"/>
                          </a:solidFill>
                          <a:effectLst/>
                          <a:latin typeface="Tahoma" pitchFamily="34" charset="0"/>
                          <a:cs typeface="Tahoma" pitchFamily="34" charset="0"/>
                        </a:rPr>
                      </a:br>
                      <a:r>
                        <a:rPr kumimoji="0" lang="de-DE" sz="1000" b="0" i="0" u="none" strike="noStrike" cap="none" normalizeH="0" baseline="0" dirty="0" smtClean="0">
                          <a:ln>
                            <a:noFill/>
                          </a:ln>
                          <a:solidFill>
                            <a:srgbClr val="505F64"/>
                          </a:solidFill>
                          <a:effectLst/>
                          <a:latin typeface="Tahoma" pitchFamily="34" charset="0"/>
                          <a:cs typeface="Tahoma" pitchFamily="34" charset="0"/>
                        </a:rPr>
                        <a:t>≈ € 90 m</a:t>
                      </a:r>
                    </a:p>
                  </a:txBody>
                  <a:tcPr marL="360000" marR="0" marT="0" marB="0" horzOverflow="overflow">
                    <a:lnL>
                      <a:noFill/>
                    </a:lnL>
                    <a:lnR>
                      <a:noFill/>
                    </a:lnR>
                    <a:lnT>
                      <a:noFill/>
                    </a:lnT>
                    <a:lnB>
                      <a:noFill/>
                    </a:lnB>
                    <a:lnTlToBr>
                      <a:noFill/>
                    </a:lnTlToBr>
                    <a:lnBlToTr>
                      <a:noFill/>
                    </a:lnBlToTr>
                    <a:noFill/>
                  </a:tcPr>
                </a:tc>
              </a:tr>
              <a:tr h="398236">
                <a:tc>
                  <a:txBody>
                    <a:bodyPr/>
                    <a:lstStyle/>
                    <a:p>
                      <a:pPr marL="0" marR="0" lvl="0" indent="0" algn="l" defTabSz="914400" rtl="0" eaLnBrk="1" fontAlgn="base" latinLnBrk="0" hangingPunct="1">
                        <a:lnSpc>
                          <a:spcPct val="100000"/>
                        </a:lnSpc>
                        <a:spcBef>
                          <a:spcPct val="10000"/>
                        </a:spcBef>
                        <a:spcAft>
                          <a:spcPct val="20000"/>
                        </a:spcAft>
                        <a:buClr>
                          <a:srgbClr val="5A81C8"/>
                        </a:buClr>
                        <a:buSzTx/>
                        <a:buFontTx/>
                        <a:buNone/>
                        <a:tabLst/>
                        <a:defRPr/>
                      </a:pPr>
                      <a:r>
                        <a:rPr kumimoji="0" lang="de-DE" sz="1000" b="1" i="0" u="none" strike="noStrike" cap="none" normalizeH="0" baseline="0" dirty="0" err="1" smtClean="0">
                          <a:ln>
                            <a:noFill/>
                          </a:ln>
                          <a:solidFill>
                            <a:schemeClr val="tx1"/>
                          </a:solidFill>
                          <a:effectLst/>
                          <a:latin typeface="Tahoma" pitchFamily="34" charset="0"/>
                          <a:cs typeface="Tahoma" pitchFamily="34" charset="0"/>
                        </a:rPr>
                        <a:t>Employees</a:t>
                      </a:r>
                      <a:r>
                        <a:rPr kumimoji="0" lang="de-DE" sz="1000" b="1" i="0" u="none" strike="noStrike" cap="none" normalizeH="0" baseline="0" dirty="0" smtClean="0">
                          <a:ln>
                            <a:noFill/>
                          </a:ln>
                          <a:solidFill>
                            <a:schemeClr val="tx1"/>
                          </a:solidFill>
                          <a:effectLst/>
                          <a:latin typeface="Tahoma" pitchFamily="34" charset="0"/>
                          <a:cs typeface="Tahoma" pitchFamily="34" charset="0"/>
                        </a:rPr>
                        <a:t>:</a:t>
                      </a:r>
                      <a:r>
                        <a:rPr kumimoji="0" lang="de-DE" sz="1000" b="0" i="0" u="none" strike="noStrike" cap="none" normalizeH="0" baseline="0" dirty="0" smtClean="0">
                          <a:ln>
                            <a:noFill/>
                          </a:ln>
                          <a:solidFill>
                            <a:schemeClr val="tx1"/>
                          </a:solidFill>
                          <a:effectLst/>
                          <a:latin typeface="Tahoma" pitchFamily="34" charset="0"/>
                          <a:cs typeface="Tahoma" pitchFamily="34" charset="0"/>
                        </a:rPr>
                        <a:t/>
                      </a:r>
                      <a:br>
                        <a:rPr kumimoji="0" lang="de-DE" sz="1000" b="0" i="0" u="none" strike="noStrike" cap="none" normalizeH="0" baseline="0" dirty="0" smtClean="0">
                          <a:ln>
                            <a:noFill/>
                          </a:ln>
                          <a:solidFill>
                            <a:schemeClr val="tx1"/>
                          </a:solidFill>
                          <a:effectLst/>
                          <a:latin typeface="Tahoma" pitchFamily="34" charset="0"/>
                          <a:cs typeface="Tahoma" pitchFamily="34" charset="0"/>
                        </a:rPr>
                      </a:br>
                      <a:r>
                        <a:rPr kumimoji="0" lang="de-DE" sz="1000" b="0" i="0" u="none" strike="noStrike" cap="none" normalizeH="0" baseline="0" dirty="0" smtClean="0">
                          <a:ln>
                            <a:noFill/>
                          </a:ln>
                          <a:solidFill>
                            <a:srgbClr val="505F64"/>
                          </a:solidFill>
                          <a:effectLst/>
                          <a:latin typeface="Tahoma" pitchFamily="34" charset="0"/>
                          <a:cs typeface="Tahoma" pitchFamily="34" charset="0"/>
                        </a:rPr>
                        <a:t>≈ 470</a:t>
                      </a:r>
                    </a:p>
                  </a:txBody>
                  <a:tcPr marL="360000" marR="0" marT="0" marB="0" horzOverflow="overflow">
                    <a:lnL>
                      <a:noFill/>
                    </a:lnL>
                    <a:lnR>
                      <a:noFill/>
                    </a:lnR>
                    <a:lnT>
                      <a:noFill/>
                    </a:lnT>
                    <a:lnB>
                      <a:noFill/>
                    </a:lnB>
                    <a:lnTlToBr>
                      <a:noFill/>
                    </a:lnTlToBr>
                    <a:lnBlToTr>
                      <a:noFill/>
                    </a:lnBlToTr>
                    <a:noFill/>
                  </a:tcPr>
                </a:tc>
              </a:tr>
              <a:tr h="597354">
                <a:tc>
                  <a:txBody>
                    <a:bodyPr/>
                    <a:lstStyle/>
                    <a:p>
                      <a:pPr marL="0" marR="0" lvl="0" indent="0" algn="l" defTabSz="914400" rtl="0" eaLnBrk="1" fontAlgn="base" latinLnBrk="0" hangingPunct="1">
                        <a:lnSpc>
                          <a:spcPct val="100000"/>
                        </a:lnSpc>
                        <a:spcBef>
                          <a:spcPct val="10000"/>
                        </a:spcBef>
                        <a:spcAft>
                          <a:spcPct val="20000"/>
                        </a:spcAft>
                        <a:buClr>
                          <a:srgbClr val="5A81C8"/>
                        </a:buClr>
                        <a:buSzTx/>
                        <a:buFontTx/>
                        <a:buNone/>
                        <a:tabLst/>
                        <a:defRPr/>
                      </a:pPr>
                      <a:endParaRPr kumimoji="0" lang="de-DE" sz="1000" b="0" i="0" u="none" strike="noStrike" cap="none" normalizeH="0" baseline="0" dirty="0" smtClean="0">
                        <a:ln>
                          <a:noFill/>
                        </a:ln>
                        <a:solidFill>
                          <a:schemeClr val="tx1"/>
                        </a:solidFill>
                        <a:effectLst/>
                        <a:latin typeface="Tahoma" pitchFamily="34" charset="0"/>
                        <a:cs typeface="Tahoma" pitchFamily="34" charset="0"/>
                      </a:endParaRPr>
                    </a:p>
                  </a:txBody>
                  <a:tcPr marL="360000" marR="0" marT="0" marB="0" horzOverflow="overflow">
                    <a:lnL>
                      <a:noFill/>
                    </a:lnL>
                    <a:lnR>
                      <a:noFill/>
                    </a:lnR>
                    <a:lnT>
                      <a:noFill/>
                    </a:lnT>
                    <a:lnB>
                      <a:noFill/>
                    </a:lnB>
                    <a:lnTlToBr>
                      <a:noFill/>
                    </a:lnTlToBr>
                    <a:lnBlToTr>
                      <a:noFill/>
                    </a:lnBlToTr>
                    <a:noFill/>
                  </a:tcPr>
                </a:tc>
              </a:tr>
            </a:tbl>
          </a:graphicData>
        </a:graphic>
      </p:graphicFrame>
      <p:cxnSp>
        <p:nvCxnSpPr>
          <p:cNvPr id="10275" name="Gewinkelte Verbindung 41"/>
          <p:cNvCxnSpPr>
            <a:cxnSpLocks noChangeShapeType="1"/>
            <a:stCxn id="76" idx="2"/>
            <a:endCxn id="10249" idx="0"/>
          </p:cNvCxnSpPr>
          <p:nvPr/>
        </p:nvCxnSpPr>
        <p:spPr bwMode="auto">
          <a:xfrm rot="5400000">
            <a:off x="3175000" y="2413001"/>
            <a:ext cx="1114425" cy="1720850"/>
          </a:xfrm>
          <a:prstGeom prst="bentConnector3">
            <a:avLst>
              <a:gd name="adj1" fmla="val 50000"/>
            </a:avLst>
          </a:prstGeom>
          <a:noFill/>
          <a:ln w="9525" algn="ctr">
            <a:solidFill>
              <a:srgbClr val="505F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76" name="Gewinkelte Verbindung 45"/>
          <p:cNvCxnSpPr>
            <a:cxnSpLocks noChangeShapeType="1"/>
            <a:stCxn id="76" idx="2"/>
            <a:endCxn id="10246" idx="0"/>
          </p:cNvCxnSpPr>
          <p:nvPr/>
        </p:nvCxnSpPr>
        <p:spPr bwMode="auto">
          <a:xfrm rot="16200000" flipH="1">
            <a:off x="4901406" y="2407445"/>
            <a:ext cx="1114425" cy="1731962"/>
          </a:xfrm>
          <a:prstGeom prst="bentConnector3">
            <a:avLst>
              <a:gd name="adj1" fmla="val 50000"/>
            </a:avLst>
          </a:prstGeom>
          <a:noFill/>
          <a:ln w="9525" algn="ctr">
            <a:solidFill>
              <a:srgbClr val="505F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77" name="Picture 61" descr="\\Server01\cd-m\02_A-PR\Bilder_Videos\01_Bilddatenbank\Logos\06_AOA\aoa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513" y="3967163"/>
            <a:ext cx="785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AutoShape 6"/>
          <p:cNvSpPr>
            <a:spLocks noChangeArrowheads="1"/>
          </p:cNvSpPr>
          <p:nvPr/>
        </p:nvSpPr>
        <p:spPr bwMode="auto">
          <a:xfrm>
            <a:off x="371475" y="1262063"/>
            <a:ext cx="8440738" cy="1454150"/>
          </a:xfrm>
          <a:prstGeom prst="roundRect">
            <a:avLst>
              <a:gd name="adj" fmla="val 7500"/>
            </a:avLst>
          </a:prstGeom>
          <a:solidFill>
            <a:schemeClr val="tx1">
              <a:lumMod val="40000"/>
              <a:lumOff val="60000"/>
            </a:schemeClr>
          </a:solidFill>
          <a:ln>
            <a:noFill/>
          </a:ln>
        </p:spPr>
        <p:txBody>
          <a:bodyPr wrap="none" anchor="ctr"/>
          <a:lstStyle/>
          <a:p>
            <a:pPr>
              <a:defRPr/>
            </a:pPr>
            <a:endParaRPr lang="de-DE" altLang="de-DE">
              <a:cs typeface="Tahoma" pitchFamily="34" charset="0"/>
            </a:endParaRPr>
          </a:p>
        </p:txBody>
      </p:sp>
      <p:pic>
        <p:nvPicPr>
          <p:cNvPr id="10279" name="Picture 8" descr="Aerosystems4c_gros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3650" y="1530350"/>
            <a:ext cx="1576388"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0" name="Text Box 33"/>
          <p:cNvSpPr txBox="1">
            <a:spLocks noChangeArrowheads="1"/>
          </p:cNvSpPr>
          <p:nvPr/>
        </p:nvSpPr>
        <p:spPr bwMode="auto">
          <a:xfrm>
            <a:off x="355600" y="2343150"/>
            <a:ext cx="8467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r>
              <a:rPr lang="en-US" altLang="de-DE" sz="1400" b="1">
                <a:solidFill>
                  <a:srgbClr val="5A91CD"/>
                </a:solidFill>
                <a:latin typeface="Tahoma" pitchFamily="34" charset="0"/>
                <a:cs typeface="Tahoma" pitchFamily="34" charset="0"/>
              </a:rPr>
              <a:t>Sales: </a:t>
            </a:r>
            <a:r>
              <a:rPr lang="en-US" altLang="de-DE" sz="1400" b="1">
                <a:solidFill>
                  <a:srgbClr val="505F64"/>
                </a:solidFill>
                <a:latin typeface="Tahoma" pitchFamily="34" charset="0"/>
                <a:cs typeface="Tahoma" pitchFamily="34" charset="0"/>
              </a:rPr>
              <a:t>over € 1,010 m   |   </a:t>
            </a:r>
            <a:r>
              <a:rPr lang="en-US" altLang="de-DE" sz="1400" b="1">
                <a:solidFill>
                  <a:srgbClr val="5A91CD"/>
                </a:solidFill>
                <a:latin typeface="Tahoma" pitchFamily="34" charset="0"/>
                <a:cs typeface="Tahoma" pitchFamily="34" charset="0"/>
              </a:rPr>
              <a:t>Employees: </a:t>
            </a:r>
            <a:r>
              <a:rPr lang="en-US" altLang="de-DE" sz="1400" b="1">
                <a:solidFill>
                  <a:srgbClr val="505F64"/>
                </a:solidFill>
                <a:latin typeface="Tahoma" pitchFamily="34" charset="0"/>
                <a:cs typeface="Tahoma" pitchFamily="34" charset="0"/>
              </a:rPr>
              <a:t>≈ 4,700   |   </a:t>
            </a:r>
            <a:r>
              <a:rPr lang="en-US" altLang="de-DE" sz="1400" b="1">
                <a:solidFill>
                  <a:srgbClr val="5A91CD"/>
                </a:solidFill>
                <a:latin typeface="Tahoma" pitchFamily="34" charset="0"/>
                <a:cs typeface="Tahoma" pitchFamily="34" charset="0"/>
              </a:rPr>
              <a:t>Headquarters: </a:t>
            </a:r>
            <a:r>
              <a:rPr lang="en-US" altLang="de-DE" sz="1400" b="1">
                <a:solidFill>
                  <a:srgbClr val="505F64"/>
                </a:solidFill>
                <a:latin typeface="Tahoma" pitchFamily="34" charset="0"/>
                <a:cs typeface="Tahoma" pitchFamily="34" charset="0"/>
              </a:rPr>
              <a:t>Laupheim, Germany</a:t>
            </a:r>
          </a:p>
        </p:txBody>
      </p:sp>
      <p:sp>
        <p:nvSpPr>
          <p:cNvPr id="2" name="Textfeld 1"/>
          <p:cNvSpPr txBox="1"/>
          <p:nvPr/>
        </p:nvSpPr>
        <p:spPr>
          <a:xfrm>
            <a:off x="371475" y="1063625"/>
            <a:ext cx="1616075" cy="277813"/>
          </a:xfrm>
          <a:prstGeom prst="rect">
            <a:avLst/>
          </a:prstGeom>
          <a:noFill/>
        </p:spPr>
        <p:txBody>
          <a:bodyPr wrap="none">
            <a:spAutoFit/>
          </a:bodyPr>
          <a:lstStyle/>
          <a:p>
            <a:pPr>
              <a:defRPr/>
            </a:pPr>
            <a:r>
              <a:rPr lang="de-DE" sz="1200" b="1" dirty="0">
                <a:solidFill>
                  <a:schemeClr val="tx1">
                    <a:lumMod val="40000"/>
                    <a:lumOff val="60000"/>
                  </a:schemeClr>
                </a:solidFill>
                <a:latin typeface="Tahoma" pitchFamily="34" charset="0"/>
                <a:ea typeface="Tahoma" pitchFamily="34" charset="0"/>
                <a:cs typeface="Tahoma" pitchFamily="34" charset="0"/>
              </a:rPr>
              <a:t>Corporate Division</a:t>
            </a:r>
          </a:p>
        </p:txBody>
      </p:sp>
      <p:sp>
        <p:nvSpPr>
          <p:cNvPr id="10282" name="Textfeld 83"/>
          <p:cNvSpPr txBox="1">
            <a:spLocks noChangeArrowheads="1"/>
          </p:cNvSpPr>
          <p:nvPr/>
        </p:nvSpPr>
        <p:spPr bwMode="auto">
          <a:xfrm>
            <a:off x="1069975" y="2987675"/>
            <a:ext cx="15351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200" b="1">
                <a:solidFill>
                  <a:srgbClr val="505F64"/>
                </a:solidFill>
                <a:latin typeface="Tahoma" pitchFamily="34" charset="0"/>
                <a:cs typeface="Tahoma" pitchFamily="34" charset="0"/>
              </a:rPr>
              <a:t>Operational Units</a:t>
            </a:r>
          </a:p>
        </p:txBody>
      </p:sp>
      <p:cxnSp>
        <p:nvCxnSpPr>
          <p:cNvPr id="10283" name="Gewinkelte Verbindung 16"/>
          <p:cNvCxnSpPr>
            <a:cxnSpLocks noChangeShapeType="1"/>
          </p:cNvCxnSpPr>
          <p:nvPr/>
        </p:nvCxnSpPr>
        <p:spPr bwMode="auto">
          <a:xfrm rot="5400000">
            <a:off x="2312194" y="1550194"/>
            <a:ext cx="1114425" cy="3446463"/>
          </a:xfrm>
          <a:prstGeom prst="bentConnector3">
            <a:avLst>
              <a:gd name="adj1" fmla="val 50000"/>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84" name="Text Box 22"/>
          <p:cNvSpPr txBox="1">
            <a:spLocks noChangeArrowheads="1"/>
          </p:cNvSpPr>
          <p:nvPr/>
        </p:nvSpPr>
        <p:spPr bwMode="auto">
          <a:xfrm>
            <a:off x="595313" y="5945188"/>
            <a:ext cx="113188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altLang="de-DE" sz="800">
                <a:solidFill>
                  <a:srgbClr val="505F64"/>
                </a:solidFill>
                <a:latin typeface="Tahoma" pitchFamily="34" charset="0"/>
                <a:cs typeface="Tahoma" pitchFamily="34" charset="0"/>
              </a:rPr>
              <a:t>joint venture with Thales</a:t>
            </a:r>
          </a:p>
        </p:txBody>
      </p:sp>
      <p:sp>
        <p:nvSpPr>
          <p:cNvPr id="10285" name="Text Box 8"/>
          <p:cNvSpPr txBox="1">
            <a:spLocks noChangeArrowheads="1"/>
          </p:cNvSpPr>
          <p:nvPr/>
        </p:nvSpPr>
        <p:spPr bwMode="auto">
          <a:xfrm>
            <a:off x="354013" y="6337300"/>
            <a:ext cx="19653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altLang="de-DE" sz="800" b="1">
                <a:solidFill>
                  <a:srgbClr val="505F64"/>
                </a:solidFill>
                <a:latin typeface="Tahoma" pitchFamily="34" charset="0"/>
                <a:cs typeface="Tahoma" pitchFamily="34" charset="0"/>
              </a:rPr>
              <a:t>Numbers are based on forecast 2015</a:t>
            </a:r>
          </a:p>
        </p:txBody>
      </p:sp>
    </p:spTree>
  </p:cSld>
  <p:clrMapOvr>
    <a:masterClrMapping/>
  </p:clrMapOvr>
  <p:transition spd="med">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platzhalter 2"/>
          <p:cNvSpPr>
            <a:spLocks noGrp="1"/>
          </p:cNvSpPr>
          <p:nvPr>
            <p:ph type="body" sz="quarter" idx="10"/>
          </p:nvPr>
        </p:nvSpPr>
        <p:spPr>
          <a:xfrm>
            <a:off x="363538" y="785813"/>
            <a:ext cx="8450262" cy="179387"/>
          </a:xfrm>
        </p:spPr>
        <p:txBody>
          <a:bodyPr/>
          <a:lstStyle/>
          <a:p>
            <a:r>
              <a:rPr lang="de-DE" altLang="de-DE" dirty="0" err="1">
                <a:solidFill>
                  <a:schemeClr val="tx2"/>
                </a:solidFill>
              </a:rPr>
              <a:t>Principles</a:t>
            </a:r>
            <a:r>
              <a:rPr lang="de-DE" altLang="de-DE" dirty="0">
                <a:solidFill>
                  <a:schemeClr val="tx2"/>
                </a:solidFill>
              </a:rPr>
              <a:t>  |  Operational Units  |  </a:t>
            </a:r>
            <a:r>
              <a:rPr lang="de-DE" altLang="de-DE" dirty="0" err="1">
                <a:solidFill>
                  <a:schemeClr val="tx1"/>
                </a:solidFill>
              </a:rPr>
              <a:t>History</a:t>
            </a:r>
            <a:r>
              <a:rPr lang="de-DE" altLang="de-DE" dirty="0">
                <a:solidFill>
                  <a:schemeClr val="tx2"/>
                </a:solidFill>
              </a:rPr>
              <a:t>  |  Figures  |  Corporate Division  |  Sites  |  Portfolio  |  Customers  |  </a:t>
            </a:r>
            <a:r>
              <a:rPr lang="de-DE" altLang="de-DE" dirty="0" err="1">
                <a:solidFill>
                  <a:schemeClr val="tx2"/>
                </a:solidFill>
              </a:rPr>
              <a:t>Acknowledgements</a:t>
            </a:r>
            <a:r>
              <a:rPr lang="de-DE" altLang="de-DE" dirty="0">
                <a:solidFill>
                  <a:schemeClr val="tx2"/>
                </a:solidFill>
              </a:rPr>
              <a:t>  |  Approvals</a:t>
            </a:r>
          </a:p>
        </p:txBody>
      </p:sp>
      <p:sp>
        <p:nvSpPr>
          <p:cNvPr id="13315" name="Titel 1"/>
          <p:cNvSpPr>
            <a:spLocks noGrp="1"/>
          </p:cNvSpPr>
          <p:nvPr>
            <p:ph type="title"/>
          </p:nvPr>
        </p:nvSpPr>
        <p:spPr>
          <a:xfrm>
            <a:off x="363538" y="136525"/>
            <a:ext cx="6731000" cy="27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smtClean="0"/>
              <a:t>History</a:t>
            </a:r>
            <a:endParaRPr lang="de-DE" altLang="de-DE" smtClean="0"/>
          </a:p>
        </p:txBody>
      </p:sp>
      <p:sp>
        <p:nvSpPr>
          <p:cNvPr id="124" name="Abgerundetes Rechteck 123"/>
          <p:cNvSpPr/>
          <p:nvPr/>
        </p:nvSpPr>
        <p:spPr bwMode="auto">
          <a:xfrm>
            <a:off x="363538" y="1598613"/>
            <a:ext cx="3143250" cy="769937"/>
          </a:xfrm>
          <a:prstGeom prst="roundRect">
            <a:avLst>
              <a:gd name="adj" fmla="val 7846"/>
            </a:avLst>
          </a:prstGeom>
          <a:solidFill>
            <a:schemeClr val="tx1">
              <a:lumMod val="40000"/>
              <a:lumOff val="60000"/>
            </a:schemeClr>
          </a:solidFill>
          <a:ln w="9525" cap="flat" cmpd="sng" algn="ctr">
            <a:noFill/>
            <a:prstDash val="solid"/>
            <a:round/>
            <a:headEnd type="none" w="med" len="med"/>
            <a:tailEnd type="none" w="med" len="med"/>
          </a:ln>
          <a:effectLst/>
          <a:extLst/>
        </p:spPr>
        <p:txBody>
          <a:bodyPr lIns="180000" anchor="ctr"/>
          <a:lstStyle/>
          <a:p>
            <a:pPr>
              <a:defRPr/>
            </a:pPr>
            <a:r>
              <a:rPr lang="de-DE" sz="1400" b="1" dirty="0">
                <a:solidFill>
                  <a:srgbClr val="5A91CD"/>
                </a:solidFill>
                <a:latin typeface="Tahoma" pitchFamily="34" charset="0"/>
                <a:ea typeface="Tahoma" pitchFamily="34" charset="0"/>
                <a:cs typeface="Tahoma" pitchFamily="34" charset="0"/>
              </a:rPr>
              <a:t>VDO </a:t>
            </a:r>
            <a:br>
              <a:rPr lang="de-DE" sz="1400" b="1" dirty="0">
                <a:solidFill>
                  <a:srgbClr val="5A91CD"/>
                </a:solidFill>
                <a:latin typeface="Tahoma" pitchFamily="34" charset="0"/>
                <a:ea typeface="Tahoma" pitchFamily="34" charset="0"/>
                <a:cs typeface="Tahoma" pitchFamily="34" charset="0"/>
              </a:rPr>
            </a:br>
            <a:r>
              <a:rPr lang="de-DE" sz="1400" b="1" dirty="0">
                <a:solidFill>
                  <a:srgbClr val="5A91CD"/>
                </a:solidFill>
                <a:latin typeface="Tahoma" pitchFamily="34" charset="0"/>
                <a:ea typeface="Tahoma" pitchFamily="34" charset="0"/>
                <a:cs typeface="Tahoma" pitchFamily="34" charset="0"/>
              </a:rPr>
              <a:t>Luftfahrtgerätewerk</a:t>
            </a:r>
          </a:p>
        </p:txBody>
      </p:sp>
      <p:cxnSp>
        <p:nvCxnSpPr>
          <p:cNvPr id="13317" name="Gewinkelte Verbindung 13"/>
          <p:cNvCxnSpPr>
            <a:cxnSpLocks noChangeShapeType="1"/>
            <a:stCxn id="146" idx="2"/>
          </p:cNvCxnSpPr>
          <p:nvPr/>
        </p:nvCxnSpPr>
        <p:spPr bwMode="auto">
          <a:xfrm rot="16200000" flipH="1">
            <a:off x="5943601" y="2614612"/>
            <a:ext cx="715962" cy="1611313"/>
          </a:xfrm>
          <a:prstGeom prst="bentConnector2">
            <a:avLst/>
          </a:prstGeom>
          <a:noFill/>
          <a:ln w="9525" algn="ctr">
            <a:solidFill>
              <a:srgbClr val="505F64"/>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8" name="Gewinkelte Verbindung 15"/>
          <p:cNvCxnSpPr>
            <a:cxnSpLocks noChangeShapeType="1"/>
            <a:stCxn id="148" idx="0"/>
            <a:endCxn id="150" idx="1"/>
          </p:cNvCxnSpPr>
          <p:nvPr/>
        </p:nvCxnSpPr>
        <p:spPr bwMode="auto">
          <a:xfrm rot="5400000" flipH="1" flipV="1">
            <a:off x="5708651" y="3567112"/>
            <a:ext cx="711200" cy="1133475"/>
          </a:xfrm>
          <a:prstGeom prst="bentConnector2">
            <a:avLst/>
          </a:prstGeom>
          <a:noFill/>
          <a:ln w="9525" algn="ctr">
            <a:solidFill>
              <a:srgbClr val="505F64"/>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Rechteck 139"/>
          <p:cNvSpPr/>
          <p:nvPr/>
        </p:nvSpPr>
        <p:spPr>
          <a:xfrm>
            <a:off x="6829425" y="3105150"/>
            <a:ext cx="839788" cy="400050"/>
          </a:xfrm>
          <a:prstGeom prst="rect">
            <a:avLst/>
          </a:prstGeom>
        </p:spPr>
        <p:txBody>
          <a:bodyPr wrap="none">
            <a:spAutoFit/>
          </a:bodyPr>
          <a:lstStyle/>
          <a:p>
            <a:pPr>
              <a:defRPr/>
            </a:pPr>
            <a:r>
              <a:rPr lang="de-DE" b="1" dirty="0">
                <a:solidFill>
                  <a:schemeClr val="tx1">
                    <a:lumMod val="40000"/>
                    <a:lumOff val="60000"/>
                  </a:schemeClr>
                </a:solidFill>
                <a:latin typeface="Tahoma" pitchFamily="34" charset="0"/>
                <a:ea typeface="Tahoma" pitchFamily="34" charset="0"/>
                <a:cs typeface="Tahoma" pitchFamily="34" charset="0"/>
              </a:rPr>
              <a:t>2006</a:t>
            </a:r>
            <a:endParaRPr lang="de-DE" dirty="0">
              <a:solidFill>
                <a:schemeClr val="tx1">
                  <a:lumMod val="40000"/>
                  <a:lumOff val="60000"/>
                </a:schemeClr>
              </a:solidFill>
            </a:endParaRPr>
          </a:p>
        </p:txBody>
      </p:sp>
      <p:sp>
        <p:nvSpPr>
          <p:cNvPr id="142" name="Abgerundetes Rechteck 141"/>
          <p:cNvSpPr/>
          <p:nvPr/>
        </p:nvSpPr>
        <p:spPr bwMode="auto">
          <a:xfrm>
            <a:off x="363538" y="2954338"/>
            <a:ext cx="3143250" cy="769937"/>
          </a:xfrm>
          <a:prstGeom prst="roundRect">
            <a:avLst>
              <a:gd name="adj" fmla="val 7846"/>
            </a:avLst>
          </a:prstGeom>
          <a:solidFill>
            <a:schemeClr val="tx1">
              <a:lumMod val="40000"/>
              <a:lumOff val="60000"/>
            </a:schemeClr>
          </a:solidFill>
          <a:ln w="9525" cap="flat" cmpd="sng" algn="ctr">
            <a:noFill/>
            <a:prstDash val="solid"/>
            <a:round/>
            <a:headEnd type="none" w="med" len="med"/>
            <a:tailEnd type="none" w="med" len="med"/>
          </a:ln>
          <a:effectLst/>
          <a:extLst/>
        </p:spPr>
        <p:txBody>
          <a:bodyPr lIns="180000" rIns="0" anchor="ctr"/>
          <a:lstStyle/>
          <a:p>
            <a:pPr>
              <a:defRPr/>
            </a:pPr>
            <a:r>
              <a:rPr lang="de-DE" sz="1400" b="1" dirty="0">
                <a:latin typeface="Tahoma" pitchFamily="34" charset="0"/>
                <a:ea typeface="Tahoma" pitchFamily="34" charset="0"/>
                <a:cs typeface="Tahoma" pitchFamily="34" charset="0"/>
              </a:rPr>
              <a:t>Bodenseewerk </a:t>
            </a:r>
          </a:p>
          <a:p>
            <a:pPr>
              <a:defRPr/>
            </a:pPr>
            <a:r>
              <a:rPr lang="de-DE" sz="1400" b="1" dirty="0">
                <a:latin typeface="Tahoma" pitchFamily="34" charset="0"/>
                <a:ea typeface="Tahoma" pitchFamily="34" charset="0"/>
                <a:cs typeface="Tahoma" pitchFamily="34" charset="0"/>
              </a:rPr>
              <a:t>Gerätetechnik GmbH</a:t>
            </a:r>
            <a:endParaRPr lang="de-DE" sz="1400" b="1" dirty="0">
              <a:solidFill>
                <a:srgbClr val="5A91CD"/>
              </a:solidFill>
              <a:latin typeface="Tahoma" pitchFamily="34" charset="0"/>
              <a:ea typeface="Tahoma" pitchFamily="34" charset="0"/>
              <a:cs typeface="Tahoma" pitchFamily="34" charset="0"/>
            </a:endParaRPr>
          </a:p>
        </p:txBody>
      </p:sp>
      <p:sp>
        <p:nvSpPr>
          <p:cNvPr id="146" name="Abgerundetes Rechteck 145"/>
          <p:cNvSpPr/>
          <p:nvPr/>
        </p:nvSpPr>
        <p:spPr bwMode="auto">
          <a:xfrm>
            <a:off x="4413250" y="2290763"/>
            <a:ext cx="2166938" cy="771525"/>
          </a:xfrm>
          <a:prstGeom prst="roundRect">
            <a:avLst>
              <a:gd name="adj" fmla="val 7846"/>
            </a:avLst>
          </a:prstGeom>
          <a:solidFill>
            <a:schemeClr val="tx1">
              <a:lumMod val="40000"/>
              <a:lumOff val="60000"/>
            </a:schemeClr>
          </a:solidFill>
          <a:ln w="9525" cap="flat" cmpd="sng" algn="ctr">
            <a:noFill/>
            <a:prstDash val="solid"/>
            <a:round/>
            <a:headEnd type="none" w="med" len="med"/>
            <a:tailEnd type="none" w="med" len="med"/>
          </a:ln>
          <a:effectLst/>
          <a:extLst/>
        </p:spPr>
        <p:txBody>
          <a:bodyPr lIns="288000" tIns="108000"/>
          <a:lstStyle/>
          <a:p>
            <a:pPr>
              <a:defRPr/>
            </a:pPr>
            <a:r>
              <a:rPr lang="de-DE" sz="1400" b="1" dirty="0">
                <a:solidFill>
                  <a:srgbClr val="5A91CD"/>
                </a:solidFill>
                <a:latin typeface="Tahoma" pitchFamily="34" charset="0"/>
                <a:ea typeface="Tahoma" pitchFamily="34" charset="0"/>
                <a:cs typeface="Tahoma" pitchFamily="34" charset="0"/>
              </a:rPr>
              <a:t>Diehl </a:t>
            </a:r>
            <a:r>
              <a:rPr lang="de-DE" sz="1400" b="1" dirty="0" err="1">
                <a:solidFill>
                  <a:srgbClr val="5A91CD"/>
                </a:solidFill>
                <a:latin typeface="Tahoma" pitchFamily="34" charset="0"/>
                <a:ea typeface="Tahoma" pitchFamily="34" charset="0"/>
                <a:cs typeface="Tahoma" pitchFamily="34" charset="0"/>
              </a:rPr>
              <a:t>Avionik</a:t>
            </a:r>
            <a:endParaRPr lang="de-DE" sz="1400" b="1" dirty="0">
              <a:solidFill>
                <a:srgbClr val="5A91CD"/>
              </a:solidFill>
              <a:latin typeface="Tahoma" pitchFamily="34" charset="0"/>
              <a:ea typeface="Tahoma" pitchFamily="34" charset="0"/>
              <a:cs typeface="Tahoma" pitchFamily="34" charset="0"/>
            </a:endParaRPr>
          </a:p>
          <a:p>
            <a:pPr>
              <a:defRPr/>
            </a:pPr>
            <a:r>
              <a:rPr lang="de-DE" sz="1400" b="1" dirty="0">
                <a:solidFill>
                  <a:srgbClr val="5A91CD"/>
                </a:solidFill>
                <a:latin typeface="Tahoma" pitchFamily="34" charset="0"/>
                <a:ea typeface="Tahoma" pitchFamily="34" charset="0"/>
                <a:cs typeface="Tahoma" pitchFamily="34" charset="0"/>
              </a:rPr>
              <a:t>Systeme</a:t>
            </a:r>
          </a:p>
        </p:txBody>
      </p:sp>
      <p:sp>
        <p:nvSpPr>
          <p:cNvPr id="148" name="Abgerundetes Rechteck 147"/>
          <p:cNvSpPr/>
          <p:nvPr/>
        </p:nvSpPr>
        <p:spPr bwMode="auto">
          <a:xfrm>
            <a:off x="4413250" y="4489450"/>
            <a:ext cx="2166938" cy="769938"/>
          </a:xfrm>
          <a:prstGeom prst="roundRect">
            <a:avLst>
              <a:gd name="adj" fmla="val 7846"/>
            </a:avLst>
          </a:prstGeom>
          <a:solidFill>
            <a:schemeClr val="tx1">
              <a:lumMod val="40000"/>
              <a:lumOff val="60000"/>
            </a:schemeClr>
          </a:solidFill>
          <a:ln w="9525" cap="flat" cmpd="sng" algn="ctr">
            <a:noFill/>
            <a:prstDash val="solid"/>
            <a:round/>
            <a:headEnd type="none" w="med" len="med"/>
            <a:tailEnd type="none" w="med" len="med"/>
          </a:ln>
          <a:effectLst/>
          <a:extLst/>
        </p:spPr>
        <p:txBody>
          <a:bodyPr lIns="288000" tIns="0" bIns="0" anchor="ctr"/>
          <a:lstStyle/>
          <a:p>
            <a:pPr>
              <a:defRPr/>
            </a:pPr>
            <a:r>
              <a:rPr lang="de-DE" sz="1400" b="1" dirty="0">
                <a:solidFill>
                  <a:srgbClr val="5A91CD"/>
                </a:solidFill>
                <a:latin typeface="Tahoma" pitchFamily="34" charset="0"/>
                <a:ea typeface="Tahoma" pitchFamily="34" charset="0"/>
                <a:cs typeface="Tahoma" pitchFamily="34" charset="0"/>
              </a:rPr>
              <a:t>Diehl Luftfahrt</a:t>
            </a:r>
          </a:p>
          <a:p>
            <a:pPr>
              <a:defRPr/>
            </a:pPr>
            <a:r>
              <a:rPr lang="de-DE" sz="1400" b="1" dirty="0">
                <a:solidFill>
                  <a:srgbClr val="5A91CD"/>
                </a:solidFill>
                <a:latin typeface="Tahoma" pitchFamily="34" charset="0"/>
                <a:ea typeface="Tahoma" pitchFamily="34" charset="0"/>
                <a:cs typeface="Tahoma" pitchFamily="34" charset="0"/>
              </a:rPr>
              <a:t>Elektronik</a:t>
            </a:r>
          </a:p>
        </p:txBody>
      </p:sp>
      <p:sp>
        <p:nvSpPr>
          <p:cNvPr id="150" name="Abgerundetes Rechteck 149"/>
          <p:cNvSpPr/>
          <p:nvPr/>
        </p:nvSpPr>
        <p:spPr bwMode="auto">
          <a:xfrm>
            <a:off x="6630988" y="3392488"/>
            <a:ext cx="2187575" cy="771525"/>
          </a:xfrm>
          <a:prstGeom prst="roundRect">
            <a:avLst>
              <a:gd name="adj" fmla="val 7846"/>
            </a:avLst>
          </a:prstGeom>
          <a:solidFill>
            <a:schemeClr val="tx1">
              <a:lumMod val="40000"/>
              <a:lumOff val="60000"/>
            </a:schemeClr>
          </a:solidFill>
          <a:ln w="9525" cap="flat" cmpd="sng" algn="ctr">
            <a:noFill/>
            <a:prstDash val="solid"/>
            <a:round/>
            <a:headEnd type="none" w="med" len="med"/>
            <a:tailEnd type="none" w="med" len="med"/>
          </a:ln>
          <a:effectLst/>
          <a:extLst/>
        </p:spPr>
        <p:txBody>
          <a:bodyPr lIns="288000" tIns="252000"/>
          <a:lstStyle/>
          <a:p>
            <a:pPr>
              <a:defRPr/>
            </a:pPr>
            <a:r>
              <a:rPr lang="de-DE" sz="1400" b="1" dirty="0">
                <a:solidFill>
                  <a:srgbClr val="5A91CD"/>
                </a:solidFill>
                <a:latin typeface="Tahoma" pitchFamily="34" charset="0"/>
                <a:ea typeface="Tahoma" pitchFamily="34" charset="0"/>
                <a:cs typeface="Tahoma" pitchFamily="34" charset="0"/>
              </a:rPr>
              <a:t>Diehl Aerospace</a:t>
            </a:r>
          </a:p>
        </p:txBody>
      </p:sp>
      <p:cxnSp>
        <p:nvCxnSpPr>
          <p:cNvPr id="13324" name="Gewinkelte Verbindung 10"/>
          <p:cNvCxnSpPr>
            <a:cxnSpLocks noChangeShapeType="1"/>
            <a:stCxn id="124" idx="3"/>
            <a:endCxn id="146" idx="1"/>
          </p:cNvCxnSpPr>
          <p:nvPr/>
        </p:nvCxnSpPr>
        <p:spPr bwMode="auto">
          <a:xfrm>
            <a:off x="3506788" y="1984375"/>
            <a:ext cx="906462" cy="692150"/>
          </a:xfrm>
          <a:prstGeom prst="bentConnector3">
            <a:avLst>
              <a:gd name="adj1" fmla="val 50000"/>
            </a:avLst>
          </a:prstGeom>
          <a:noFill/>
          <a:ln w="9525" algn="ctr">
            <a:solidFill>
              <a:srgbClr val="505F64"/>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5" name="Gewinkelte Verbindung 12"/>
          <p:cNvCxnSpPr>
            <a:cxnSpLocks noChangeShapeType="1"/>
            <a:stCxn id="142" idx="3"/>
            <a:endCxn id="146" idx="1"/>
          </p:cNvCxnSpPr>
          <p:nvPr/>
        </p:nvCxnSpPr>
        <p:spPr bwMode="auto">
          <a:xfrm flipV="1">
            <a:off x="3506788" y="2676525"/>
            <a:ext cx="906462" cy="663575"/>
          </a:xfrm>
          <a:prstGeom prst="bentConnector3">
            <a:avLst>
              <a:gd name="adj1" fmla="val 50000"/>
            </a:avLst>
          </a:prstGeom>
          <a:noFill/>
          <a:ln w="9525" algn="ctr">
            <a:solidFill>
              <a:srgbClr val="505F64"/>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Abgerundetes Rechteck 13"/>
          <p:cNvSpPr/>
          <p:nvPr/>
        </p:nvSpPr>
        <p:spPr bwMode="auto">
          <a:xfrm>
            <a:off x="363538" y="4489450"/>
            <a:ext cx="3143250" cy="769938"/>
          </a:xfrm>
          <a:prstGeom prst="roundRect">
            <a:avLst>
              <a:gd name="adj" fmla="val 7846"/>
            </a:avLst>
          </a:prstGeom>
          <a:solidFill>
            <a:schemeClr val="tx1">
              <a:lumMod val="40000"/>
              <a:lumOff val="60000"/>
            </a:schemeClr>
          </a:solidFill>
          <a:ln w="9525" cap="flat" cmpd="sng" algn="ctr">
            <a:noFill/>
            <a:prstDash val="solid"/>
            <a:round/>
            <a:headEnd type="none" w="med" len="med"/>
            <a:tailEnd type="none" w="med" len="med"/>
          </a:ln>
          <a:effectLst/>
          <a:extLst/>
        </p:spPr>
        <p:txBody>
          <a:bodyPr lIns="288000" anchor="ctr"/>
          <a:lstStyle/>
          <a:p>
            <a:pPr>
              <a:defRPr/>
            </a:pPr>
            <a:r>
              <a:rPr lang="de-DE" sz="1400" b="1" dirty="0">
                <a:solidFill>
                  <a:srgbClr val="5A91CD"/>
                </a:solidFill>
                <a:latin typeface="Tahoma" pitchFamily="34" charset="0"/>
                <a:ea typeface="Tahoma" pitchFamily="34" charset="0"/>
                <a:cs typeface="Tahoma" pitchFamily="34" charset="0"/>
              </a:rPr>
              <a:t>Diehl Group</a:t>
            </a:r>
          </a:p>
        </p:txBody>
      </p:sp>
      <p:cxnSp>
        <p:nvCxnSpPr>
          <p:cNvPr id="13327" name="Gerade Verbindung mit Pfeil 2"/>
          <p:cNvCxnSpPr>
            <a:cxnSpLocks noChangeShapeType="1"/>
            <a:stCxn id="14" idx="3"/>
            <a:endCxn id="148" idx="1"/>
          </p:cNvCxnSpPr>
          <p:nvPr/>
        </p:nvCxnSpPr>
        <p:spPr bwMode="auto">
          <a:xfrm>
            <a:off x="3506788" y="4875213"/>
            <a:ext cx="906462" cy="0"/>
          </a:xfrm>
          <a:prstGeom prst="straightConnector1">
            <a:avLst/>
          </a:prstGeom>
          <a:noFill/>
          <a:ln w="9525" algn="ctr">
            <a:solidFill>
              <a:srgbClr val="505F64"/>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hteck 16"/>
          <p:cNvSpPr/>
          <p:nvPr/>
        </p:nvSpPr>
        <p:spPr>
          <a:xfrm>
            <a:off x="4645025" y="2003425"/>
            <a:ext cx="839788" cy="400050"/>
          </a:xfrm>
          <a:prstGeom prst="rect">
            <a:avLst/>
          </a:prstGeom>
        </p:spPr>
        <p:txBody>
          <a:bodyPr wrap="none">
            <a:spAutoFit/>
          </a:bodyPr>
          <a:lstStyle/>
          <a:p>
            <a:pPr>
              <a:defRPr/>
            </a:pPr>
            <a:r>
              <a:rPr lang="de-DE" b="1" dirty="0">
                <a:solidFill>
                  <a:schemeClr val="tx1">
                    <a:lumMod val="40000"/>
                    <a:lumOff val="60000"/>
                  </a:schemeClr>
                </a:solidFill>
                <a:latin typeface="Tahoma" pitchFamily="34" charset="0"/>
                <a:ea typeface="Tahoma" pitchFamily="34" charset="0"/>
                <a:cs typeface="Tahoma" pitchFamily="34" charset="0"/>
              </a:rPr>
              <a:t>2000</a:t>
            </a:r>
            <a:endParaRPr lang="de-DE" dirty="0">
              <a:solidFill>
                <a:schemeClr val="tx1">
                  <a:lumMod val="40000"/>
                  <a:lumOff val="60000"/>
                </a:schemeClr>
              </a:solidFill>
            </a:endParaRPr>
          </a:p>
        </p:txBody>
      </p:sp>
      <p:sp>
        <p:nvSpPr>
          <p:cNvPr id="18" name="Rechteck 17"/>
          <p:cNvSpPr/>
          <p:nvPr/>
        </p:nvSpPr>
        <p:spPr>
          <a:xfrm>
            <a:off x="4645025" y="4206875"/>
            <a:ext cx="838200" cy="400050"/>
          </a:xfrm>
          <a:prstGeom prst="rect">
            <a:avLst/>
          </a:prstGeom>
        </p:spPr>
        <p:txBody>
          <a:bodyPr wrap="none">
            <a:spAutoFit/>
          </a:bodyPr>
          <a:lstStyle/>
          <a:p>
            <a:pPr>
              <a:defRPr/>
            </a:pPr>
            <a:r>
              <a:rPr lang="de-DE" b="1" dirty="0">
                <a:solidFill>
                  <a:schemeClr val="tx1">
                    <a:lumMod val="40000"/>
                    <a:lumOff val="60000"/>
                  </a:schemeClr>
                </a:solidFill>
                <a:latin typeface="Tahoma" pitchFamily="34" charset="0"/>
                <a:ea typeface="Tahoma" pitchFamily="34" charset="0"/>
                <a:cs typeface="Tahoma" pitchFamily="34" charset="0"/>
              </a:rPr>
              <a:t>1998</a:t>
            </a:r>
            <a:endParaRPr lang="de-DE" dirty="0">
              <a:solidFill>
                <a:schemeClr val="tx1">
                  <a:lumMod val="40000"/>
                  <a:lumOff val="60000"/>
                </a:schemeClr>
              </a:solidFill>
            </a:endParaRPr>
          </a:p>
        </p:txBody>
      </p:sp>
      <p:sp>
        <p:nvSpPr>
          <p:cNvPr id="13330" name="Textfeld 1"/>
          <p:cNvSpPr txBox="1">
            <a:spLocks noChangeArrowheads="1"/>
          </p:cNvSpPr>
          <p:nvPr/>
        </p:nvSpPr>
        <p:spPr bwMode="auto">
          <a:xfrm>
            <a:off x="4611688" y="2828925"/>
            <a:ext cx="1668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900" b="1">
                <a:solidFill>
                  <a:schemeClr val="bg1"/>
                </a:solidFill>
                <a:latin typeface="Tahoma" pitchFamily="34" charset="0"/>
                <a:cs typeface="Tahoma" pitchFamily="34" charset="0"/>
              </a:rPr>
              <a:t>Joint Venture with Thales</a:t>
            </a:r>
          </a:p>
        </p:txBody>
      </p:sp>
      <p:sp>
        <p:nvSpPr>
          <p:cNvPr id="13331" name="Textfeld 20"/>
          <p:cNvSpPr txBox="1">
            <a:spLocks noChangeArrowheads="1"/>
          </p:cNvSpPr>
          <p:nvPr/>
        </p:nvSpPr>
        <p:spPr bwMode="auto">
          <a:xfrm>
            <a:off x="6859588" y="3932238"/>
            <a:ext cx="166846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900" b="1">
                <a:solidFill>
                  <a:schemeClr val="bg1"/>
                </a:solidFill>
                <a:latin typeface="Tahoma" pitchFamily="34" charset="0"/>
                <a:cs typeface="Tahoma" pitchFamily="34" charset="0"/>
              </a:rPr>
              <a:t>Joint Venture with Thales</a:t>
            </a:r>
          </a:p>
        </p:txBody>
      </p:sp>
    </p:spTree>
  </p:cSld>
  <p:clrMapOvr>
    <a:masterClrMapping/>
  </p:clrMapOvr>
  <p:transition spd="med">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platzhalter 1"/>
          <p:cNvSpPr>
            <a:spLocks noGrp="1"/>
          </p:cNvSpPr>
          <p:nvPr>
            <p:ph type="body" sz="quarter" idx="10"/>
          </p:nvPr>
        </p:nvSpPr>
        <p:spPr>
          <a:xfrm>
            <a:off x="363538" y="785813"/>
            <a:ext cx="8450262" cy="179387"/>
          </a:xfrm>
        </p:spPr>
        <p:txBody>
          <a:bodyPr/>
          <a:lstStyle/>
          <a:p>
            <a:r>
              <a:rPr lang="de-DE" altLang="de-DE" dirty="0" err="1">
                <a:solidFill>
                  <a:schemeClr val="tx2"/>
                </a:solidFill>
              </a:rPr>
              <a:t>Principles</a:t>
            </a:r>
            <a:r>
              <a:rPr lang="de-DE" altLang="de-DE" dirty="0">
                <a:solidFill>
                  <a:schemeClr val="tx2"/>
                </a:solidFill>
              </a:rPr>
              <a:t>  |  Operational Units  |  </a:t>
            </a:r>
            <a:r>
              <a:rPr lang="de-DE" altLang="de-DE" dirty="0" err="1">
                <a:solidFill>
                  <a:schemeClr val="tx2"/>
                </a:solidFill>
              </a:rPr>
              <a:t>History</a:t>
            </a:r>
            <a:r>
              <a:rPr lang="de-DE" altLang="de-DE" dirty="0">
                <a:solidFill>
                  <a:schemeClr val="tx2"/>
                </a:solidFill>
              </a:rPr>
              <a:t>  |  </a:t>
            </a:r>
            <a:r>
              <a:rPr lang="de-DE" altLang="de-DE" dirty="0">
                <a:solidFill>
                  <a:schemeClr val="tx1"/>
                </a:solidFill>
              </a:rPr>
              <a:t>Figures</a:t>
            </a:r>
            <a:r>
              <a:rPr lang="de-DE" altLang="de-DE" dirty="0">
                <a:solidFill>
                  <a:schemeClr val="tx2"/>
                </a:solidFill>
              </a:rPr>
              <a:t>  |  Corporate Division  |  Sites  |  Portfolio  |  Customers  |  </a:t>
            </a:r>
            <a:r>
              <a:rPr lang="de-DE" altLang="de-DE" dirty="0" err="1">
                <a:solidFill>
                  <a:schemeClr val="tx2"/>
                </a:solidFill>
              </a:rPr>
              <a:t>Acknowledgements</a:t>
            </a:r>
            <a:r>
              <a:rPr lang="de-DE" altLang="de-DE" dirty="0">
                <a:solidFill>
                  <a:schemeClr val="tx2"/>
                </a:solidFill>
              </a:rPr>
              <a:t>  |  Approvals</a:t>
            </a:r>
          </a:p>
        </p:txBody>
      </p:sp>
      <p:sp>
        <p:nvSpPr>
          <p:cNvPr id="14339" name="Titel 2"/>
          <p:cNvSpPr>
            <a:spLocks noGrp="1"/>
          </p:cNvSpPr>
          <p:nvPr>
            <p:ph type="title"/>
          </p:nvPr>
        </p:nvSpPr>
        <p:spPr>
          <a:xfrm>
            <a:off x="363538" y="136525"/>
            <a:ext cx="6731000" cy="27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de-DE" smtClean="0"/>
              <a:t>Key Figures</a:t>
            </a:r>
          </a:p>
        </p:txBody>
      </p:sp>
      <p:sp>
        <p:nvSpPr>
          <p:cNvPr id="14341" name="AutoShape 6"/>
          <p:cNvSpPr>
            <a:spLocks noChangeArrowheads="1"/>
          </p:cNvSpPr>
          <p:nvPr/>
        </p:nvSpPr>
        <p:spPr bwMode="auto">
          <a:xfrm>
            <a:off x="5829300" y="2419350"/>
            <a:ext cx="2979738" cy="2320925"/>
          </a:xfrm>
          <a:prstGeom prst="roundRect">
            <a:avLst>
              <a:gd name="adj" fmla="val 4226"/>
            </a:avLst>
          </a:prstGeom>
          <a:solidFill>
            <a:schemeClr val="tx2">
              <a:lumMod val="20000"/>
              <a:lumOff val="80000"/>
            </a:schemeClr>
          </a:solidFill>
          <a:ln w="9525">
            <a:noFill/>
            <a:round/>
            <a:headEnd/>
            <a:tailEnd/>
          </a:ln>
        </p:spPr>
        <p:txBody>
          <a:bodyPr wrap="none" anchor="ctr"/>
          <a:lstStyle/>
          <a:p>
            <a:pPr algn="ctr">
              <a:defRPr/>
            </a:pPr>
            <a:endParaRPr lang="de-DE"/>
          </a:p>
        </p:txBody>
      </p:sp>
      <p:sp>
        <p:nvSpPr>
          <p:cNvPr id="2" name="AutoShape 6"/>
          <p:cNvSpPr>
            <a:spLocks noChangeArrowheads="1"/>
          </p:cNvSpPr>
          <p:nvPr/>
        </p:nvSpPr>
        <p:spPr bwMode="auto">
          <a:xfrm>
            <a:off x="361950" y="1303338"/>
            <a:ext cx="5043488" cy="4957762"/>
          </a:xfrm>
          <a:prstGeom prst="roundRect">
            <a:avLst>
              <a:gd name="adj" fmla="val 18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de-DE"/>
          </a:p>
        </p:txBody>
      </p:sp>
      <p:sp>
        <p:nvSpPr>
          <p:cNvPr id="42" name="Text Box 305"/>
          <p:cNvSpPr txBox="1">
            <a:spLocks noChangeArrowheads="1"/>
          </p:cNvSpPr>
          <p:nvPr/>
        </p:nvSpPr>
        <p:spPr bwMode="auto">
          <a:xfrm>
            <a:off x="6113463" y="2643188"/>
            <a:ext cx="971550"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lnSpc>
                <a:spcPct val="120000"/>
              </a:lnSpc>
              <a:defRPr/>
            </a:pPr>
            <a:r>
              <a:rPr lang="en-GB" sz="1400" b="1" dirty="0">
                <a:solidFill>
                  <a:srgbClr val="5A91CD"/>
                </a:solidFill>
                <a:latin typeface="Tahoma" pitchFamily="34" charset="0"/>
                <a:ea typeface="Tahoma" pitchFamily="34" charset="0"/>
                <a:cs typeface="Tahoma" pitchFamily="34" charset="0"/>
              </a:rPr>
              <a:t>Sales </a:t>
            </a:r>
            <a:r>
              <a:rPr lang="en-GB" sz="1400" dirty="0">
                <a:solidFill>
                  <a:srgbClr val="5A91CD"/>
                </a:solidFill>
                <a:latin typeface="Tahoma" pitchFamily="34" charset="0"/>
                <a:ea typeface="Tahoma" pitchFamily="34" charset="0"/>
                <a:cs typeface="Tahoma" pitchFamily="34" charset="0"/>
              </a:rPr>
              <a:t>(€ m)</a:t>
            </a:r>
            <a:endParaRPr lang="en-US" sz="1400" dirty="0">
              <a:solidFill>
                <a:srgbClr val="FF0000"/>
              </a:solidFill>
              <a:effectLst>
                <a:outerShdw blurRad="38100" dist="38100" dir="2700000" algn="tl">
                  <a:srgbClr val="000000"/>
                </a:outerShdw>
              </a:effectLst>
              <a:latin typeface="Tahoma" pitchFamily="34" charset="0"/>
              <a:ea typeface="Tahoma" pitchFamily="34" charset="0"/>
              <a:cs typeface="Tahoma" pitchFamily="34" charset="0"/>
            </a:endParaRPr>
          </a:p>
        </p:txBody>
      </p:sp>
      <p:graphicFrame>
        <p:nvGraphicFramePr>
          <p:cNvPr id="14343" name="Diagramm 70"/>
          <p:cNvGraphicFramePr>
            <a:graphicFrameLocks/>
          </p:cNvGraphicFramePr>
          <p:nvPr>
            <p:extLst>
              <p:ext uri="{D42A27DB-BD31-4B8C-83A1-F6EECF244321}">
                <p14:modId xmlns:p14="http://schemas.microsoft.com/office/powerpoint/2010/main" val="4147936939"/>
              </p:ext>
            </p:extLst>
          </p:nvPr>
        </p:nvGraphicFramePr>
        <p:xfrm>
          <a:off x="515938" y="1944688"/>
          <a:ext cx="4746625" cy="3024187"/>
        </p:xfrm>
        <a:graphic>
          <a:graphicData uri="http://schemas.openxmlformats.org/presentationml/2006/ole">
            <mc:AlternateContent xmlns:mc="http://schemas.openxmlformats.org/markup-compatibility/2006">
              <mc:Choice xmlns:v="urn:schemas-microsoft-com:vml" Requires="v">
                <p:oleObj spid="_x0000_s14384" name="Arbeitsblatt" r:id="rId4" imgW="4743534" imgH="3029085" progId="Excel.Sheet.8">
                  <p:embed/>
                </p:oleObj>
              </mc:Choice>
              <mc:Fallback>
                <p:oleObj name="Arbeitsblatt" r:id="rId4" imgW="4743534" imgH="3029085" progId="Excel.Sheet.8">
                  <p:embed/>
                  <p:pic>
                    <p:nvPicPr>
                      <p:cNvPr id="0" name="Diagramm 70"/>
                      <p:cNvPicPr>
                        <a:picLocks noChangeArrowheads="1"/>
                      </p:cNvPicPr>
                      <p:nvPr/>
                    </p:nvPicPr>
                    <p:blipFill>
                      <a:blip r:embed="rId5"/>
                      <a:srcRect/>
                      <a:stretch>
                        <a:fillRect/>
                      </a:stretch>
                    </p:blipFill>
                    <p:spPr bwMode="auto">
                      <a:xfrm>
                        <a:off x="515938" y="1944688"/>
                        <a:ext cx="4746625"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4" name="Text Box 134"/>
          <p:cNvSpPr txBox="1">
            <a:spLocks noChangeArrowheads="1"/>
          </p:cNvSpPr>
          <p:nvPr/>
        </p:nvSpPr>
        <p:spPr bwMode="auto">
          <a:xfrm>
            <a:off x="350838" y="3511550"/>
            <a:ext cx="1816100"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360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900" b="1">
                <a:solidFill>
                  <a:srgbClr val="505F64"/>
                </a:solidFill>
                <a:latin typeface="Tahoma" pitchFamily="34" charset="0"/>
                <a:cs typeface="Tahoma" pitchFamily="34" charset="0"/>
              </a:rPr>
              <a:t>Research &amp; Development  </a:t>
            </a:r>
            <a:r>
              <a:rPr lang="de-DE" altLang="de-DE" sz="900" b="1">
                <a:latin typeface="Tahoma" pitchFamily="34" charset="0"/>
                <a:cs typeface="Tahoma" pitchFamily="34" charset="0"/>
              </a:rPr>
              <a:t>31%</a:t>
            </a:r>
          </a:p>
        </p:txBody>
      </p:sp>
      <p:sp>
        <p:nvSpPr>
          <p:cNvPr id="14345" name="Text Box 135"/>
          <p:cNvSpPr txBox="1">
            <a:spLocks noChangeArrowheads="1"/>
          </p:cNvSpPr>
          <p:nvPr/>
        </p:nvSpPr>
        <p:spPr bwMode="auto">
          <a:xfrm>
            <a:off x="350838" y="4484688"/>
            <a:ext cx="982662"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360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900" b="1">
                <a:solidFill>
                  <a:srgbClr val="505F64"/>
                </a:solidFill>
                <a:latin typeface="Tahoma" pitchFamily="34" charset="0"/>
                <a:cs typeface="Tahoma" pitchFamily="34" charset="0"/>
              </a:rPr>
              <a:t>Production  </a:t>
            </a:r>
            <a:r>
              <a:rPr lang="de-DE" altLang="de-DE" sz="900" b="1">
                <a:latin typeface="Tahoma" pitchFamily="34" charset="0"/>
                <a:cs typeface="Tahoma" pitchFamily="34" charset="0"/>
              </a:rPr>
              <a:t>30%</a:t>
            </a:r>
          </a:p>
        </p:txBody>
      </p:sp>
      <p:sp>
        <p:nvSpPr>
          <p:cNvPr id="14346" name="Text Box 136"/>
          <p:cNvSpPr txBox="1">
            <a:spLocks noChangeArrowheads="1"/>
          </p:cNvSpPr>
          <p:nvPr/>
        </p:nvSpPr>
        <p:spPr bwMode="auto">
          <a:xfrm>
            <a:off x="350838" y="3059113"/>
            <a:ext cx="1895475"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360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900" b="1">
                <a:solidFill>
                  <a:srgbClr val="505F64"/>
                </a:solidFill>
                <a:latin typeface="Tahoma" pitchFamily="34" charset="0"/>
                <a:cs typeface="Tahoma" pitchFamily="34" charset="0"/>
              </a:rPr>
              <a:t>Sales &amp; Program &amp; Service  </a:t>
            </a:r>
            <a:r>
              <a:rPr lang="de-DE" altLang="de-DE" sz="900" b="1">
                <a:latin typeface="Tahoma" pitchFamily="34" charset="0"/>
                <a:cs typeface="Tahoma" pitchFamily="34" charset="0"/>
              </a:rPr>
              <a:t>15%</a:t>
            </a:r>
          </a:p>
        </p:txBody>
      </p:sp>
      <p:sp>
        <p:nvSpPr>
          <p:cNvPr id="14347" name="Text Box 137"/>
          <p:cNvSpPr txBox="1">
            <a:spLocks noChangeArrowheads="1"/>
          </p:cNvSpPr>
          <p:nvPr/>
        </p:nvSpPr>
        <p:spPr bwMode="auto">
          <a:xfrm>
            <a:off x="350838" y="2576513"/>
            <a:ext cx="1212850"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360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900" b="1">
                <a:solidFill>
                  <a:srgbClr val="505F64"/>
                </a:solidFill>
                <a:latin typeface="Tahoma" pitchFamily="34" charset="0"/>
                <a:cs typeface="Tahoma" pitchFamily="34" charset="0"/>
              </a:rPr>
              <a:t>Administration  </a:t>
            </a:r>
            <a:r>
              <a:rPr lang="de-DE" altLang="de-DE" sz="900" b="1">
                <a:latin typeface="Tahoma" pitchFamily="34" charset="0"/>
                <a:cs typeface="Tahoma" pitchFamily="34" charset="0"/>
              </a:rPr>
              <a:t>10%</a:t>
            </a:r>
          </a:p>
        </p:txBody>
      </p:sp>
      <p:sp>
        <p:nvSpPr>
          <p:cNvPr id="14348" name="Text Box 138"/>
          <p:cNvSpPr txBox="1">
            <a:spLocks noChangeArrowheads="1"/>
          </p:cNvSpPr>
          <p:nvPr/>
        </p:nvSpPr>
        <p:spPr bwMode="auto">
          <a:xfrm>
            <a:off x="350838" y="2324100"/>
            <a:ext cx="695325"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360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900" b="1">
                <a:solidFill>
                  <a:srgbClr val="505F64"/>
                </a:solidFill>
                <a:latin typeface="Tahoma" pitchFamily="34" charset="0"/>
                <a:cs typeface="Tahoma" pitchFamily="34" charset="0"/>
              </a:rPr>
              <a:t>Quality  </a:t>
            </a:r>
            <a:r>
              <a:rPr lang="de-DE" altLang="de-DE" sz="900" b="1">
                <a:latin typeface="Tahoma" pitchFamily="34" charset="0"/>
                <a:cs typeface="Tahoma" pitchFamily="34" charset="0"/>
              </a:rPr>
              <a:t>6%</a:t>
            </a:r>
          </a:p>
        </p:txBody>
      </p:sp>
      <p:sp>
        <p:nvSpPr>
          <p:cNvPr id="14349" name="Text Box 139"/>
          <p:cNvSpPr txBox="1">
            <a:spLocks noChangeArrowheads="1"/>
          </p:cNvSpPr>
          <p:nvPr/>
        </p:nvSpPr>
        <p:spPr bwMode="auto">
          <a:xfrm>
            <a:off x="350838" y="3981450"/>
            <a:ext cx="1824037"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3600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900" b="1">
                <a:solidFill>
                  <a:srgbClr val="505F64"/>
                </a:solidFill>
                <a:latin typeface="Tahoma" pitchFamily="34" charset="0"/>
                <a:cs typeface="Tahoma" pitchFamily="34" charset="0"/>
              </a:rPr>
              <a:t>Supply Chain Management  </a:t>
            </a:r>
            <a:r>
              <a:rPr lang="de-DE" altLang="de-DE" sz="900" b="1">
                <a:latin typeface="Tahoma" pitchFamily="34" charset="0"/>
                <a:cs typeface="Tahoma" pitchFamily="34" charset="0"/>
              </a:rPr>
              <a:t>8%</a:t>
            </a:r>
          </a:p>
        </p:txBody>
      </p:sp>
      <p:cxnSp>
        <p:nvCxnSpPr>
          <p:cNvPr id="14350" name="Gerade Verbindung 73"/>
          <p:cNvCxnSpPr>
            <a:cxnSpLocks noChangeShapeType="1"/>
          </p:cNvCxnSpPr>
          <p:nvPr/>
        </p:nvCxnSpPr>
        <p:spPr bwMode="auto">
          <a:xfrm flipH="1">
            <a:off x="350838" y="2735263"/>
            <a:ext cx="2619375" cy="0"/>
          </a:xfrm>
          <a:prstGeom prst="line">
            <a:avLst/>
          </a:prstGeom>
          <a:noFill/>
          <a:ln w="9525" algn="ctr">
            <a:solidFill>
              <a:srgbClr val="5A91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1" name="Gerade Verbindung 73"/>
          <p:cNvCxnSpPr>
            <a:cxnSpLocks noChangeShapeType="1"/>
          </p:cNvCxnSpPr>
          <p:nvPr/>
        </p:nvCxnSpPr>
        <p:spPr bwMode="auto">
          <a:xfrm flipH="1">
            <a:off x="350838" y="2476500"/>
            <a:ext cx="3148012" cy="0"/>
          </a:xfrm>
          <a:prstGeom prst="line">
            <a:avLst/>
          </a:prstGeom>
          <a:noFill/>
          <a:ln w="9525" algn="ctr">
            <a:solidFill>
              <a:srgbClr val="5A91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2" name="Gerade Verbindung 14"/>
          <p:cNvCxnSpPr>
            <a:cxnSpLocks noChangeShapeType="1"/>
          </p:cNvCxnSpPr>
          <p:nvPr/>
        </p:nvCxnSpPr>
        <p:spPr bwMode="auto">
          <a:xfrm flipH="1">
            <a:off x="350838" y="4137025"/>
            <a:ext cx="2349500" cy="0"/>
          </a:xfrm>
          <a:prstGeom prst="line">
            <a:avLst/>
          </a:prstGeom>
          <a:noFill/>
          <a:ln w="9525" algn="ctr">
            <a:solidFill>
              <a:srgbClr val="5A91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 name="Diagramm 45"/>
          <p:cNvGraphicFramePr>
            <a:graphicFrameLocks/>
          </p:cNvGraphicFramePr>
          <p:nvPr/>
        </p:nvGraphicFramePr>
        <p:xfrm>
          <a:off x="6008688" y="2979738"/>
          <a:ext cx="2620962" cy="1746250"/>
        </p:xfrm>
        <a:graphic>
          <a:graphicData uri="http://schemas.openxmlformats.org/drawingml/2006/chart">
            <c:chart xmlns:c="http://schemas.openxmlformats.org/drawingml/2006/chart" xmlns:r="http://schemas.openxmlformats.org/officeDocument/2006/relationships" r:id="rId6"/>
          </a:graphicData>
        </a:graphic>
      </p:graphicFrame>
      <p:sp>
        <p:nvSpPr>
          <p:cNvPr id="14354" name="Text Box 8"/>
          <p:cNvSpPr txBox="1">
            <a:spLocks noChangeArrowheads="1"/>
          </p:cNvSpPr>
          <p:nvPr/>
        </p:nvSpPr>
        <p:spPr bwMode="auto">
          <a:xfrm>
            <a:off x="6330950" y="4811713"/>
            <a:ext cx="19653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800" b="1">
                <a:solidFill>
                  <a:srgbClr val="505F64"/>
                </a:solidFill>
                <a:latin typeface="Tahoma" pitchFamily="34" charset="0"/>
                <a:cs typeface="Tahoma" pitchFamily="34" charset="0"/>
              </a:rPr>
              <a:t>*</a:t>
            </a:r>
            <a:r>
              <a:rPr lang="en-US" altLang="de-DE" sz="800" b="1">
                <a:solidFill>
                  <a:srgbClr val="505F64"/>
                </a:solidFill>
                <a:latin typeface="Tahoma" pitchFamily="34" charset="0"/>
                <a:cs typeface="Tahoma" pitchFamily="34" charset="0"/>
              </a:rPr>
              <a:t>Numbers are based on forecast 2015</a:t>
            </a:r>
          </a:p>
        </p:txBody>
      </p:sp>
      <p:sp>
        <p:nvSpPr>
          <p:cNvPr id="14355" name="Text Box 254"/>
          <p:cNvSpPr txBox="1">
            <a:spLocks noChangeArrowheads="1"/>
          </p:cNvSpPr>
          <p:nvPr/>
        </p:nvSpPr>
        <p:spPr bwMode="auto">
          <a:xfrm>
            <a:off x="2863850" y="3349625"/>
            <a:ext cx="1692275" cy="26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a:lnSpc>
                <a:spcPct val="120000"/>
              </a:lnSpc>
            </a:pPr>
            <a:r>
              <a:rPr lang="en-GB" altLang="de-DE" sz="1600">
                <a:solidFill>
                  <a:srgbClr val="5A91CD"/>
                </a:solidFill>
                <a:latin typeface="Tahoma" pitchFamily="34" charset="0"/>
                <a:cs typeface="Tahoma" pitchFamily="34" charset="0"/>
              </a:rPr>
              <a:t>≈</a:t>
            </a:r>
            <a:r>
              <a:rPr lang="de-DE" altLang="de-DE" sz="1600">
                <a:solidFill>
                  <a:srgbClr val="5A91CD"/>
                </a:solidFill>
                <a:latin typeface="Tahoma" pitchFamily="34" charset="0"/>
                <a:cs typeface="Tahoma" pitchFamily="34" charset="0"/>
              </a:rPr>
              <a:t>1,200 Employees</a:t>
            </a:r>
          </a:p>
        </p:txBody>
      </p:sp>
      <p:sp>
        <p:nvSpPr>
          <p:cNvPr id="14356" name="Text Box 81"/>
          <p:cNvSpPr txBox="1">
            <a:spLocks noChangeArrowheads="1"/>
          </p:cNvSpPr>
          <p:nvPr/>
        </p:nvSpPr>
        <p:spPr bwMode="auto">
          <a:xfrm>
            <a:off x="361950" y="1249363"/>
            <a:ext cx="1784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400" b="1">
                <a:solidFill>
                  <a:srgbClr val="5A91CD"/>
                </a:solidFill>
                <a:latin typeface="Tahoma" pitchFamily="34" charset="0"/>
                <a:cs typeface="Tahoma" pitchFamily="34" charset="0"/>
              </a:rPr>
              <a:t>Employee Structure</a:t>
            </a:r>
          </a:p>
        </p:txBody>
      </p:sp>
      <p:cxnSp>
        <p:nvCxnSpPr>
          <p:cNvPr id="14357" name="Gerade Verbindung 73"/>
          <p:cNvCxnSpPr>
            <a:cxnSpLocks noChangeShapeType="1"/>
          </p:cNvCxnSpPr>
          <p:nvPr/>
        </p:nvCxnSpPr>
        <p:spPr bwMode="auto">
          <a:xfrm flipH="1">
            <a:off x="350838" y="3219450"/>
            <a:ext cx="2293937" cy="0"/>
          </a:xfrm>
          <a:prstGeom prst="line">
            <a:avLst/>
          </a:prstGeom>
          <a:noFill/>
          <a:ln w="9525" algn="ctr">
            <a:solidFill>
              <a:srgbClr val="5A91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8" name="Gerade Verbindung 73"/>
          <p:cNvCxnSpPr>
            <a:cxnSpLocks noChangeShapeType="1"/>
          </p:cNvCxnSpPr>
          <p:nvPr/>
        </p:nvCxnSpPr>
        <p:spPr bwMode="auto">
          <a:xfrm flipH="1">
            <a:off x="350838" y="3681413"/>
            <a:ext cx="4462462" cy="0"/>
          </a:xfrm>
          <a:prstGeom prst="line">
            <a:avLst/>
          </a:prstGeom>
          <a:noFill/>
          <a:ln w="9525" algn="ctr">
            <a:solidFill>
              <a:srgbClr val="5A91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9" name="Gerade Verbindung 73"/>
          <p:cNvCxnSpPr>
            <a:cxnSpLocks noChangeShapeType="1"/>
          </p:cNvCxnSpPr>
          <p:nvPr/>
        </p:nvCxnSpPr>
        <p:spPr bwMode="auto">
          <a:xfrm flipH="1">
            <a:off x="350838" y="4630738"/>
            <a:ext cx="2967037" cy="0"/>
          </a:xfrm>
          <a:prstGeom prst="line">
            <a:avLst/>
          </a:prstGeom>
          <a:noFill/>
          <a:ln w="9525" algn="ctr">
            <a:solidFill>
              <a:srgbClr val="5A91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platzhalter 2"/>
          <p:cNvSpPr>
            <a:spLocks noGrp="1"/>
          </p:cNvSpPr>
          <p:nvPr>
            <p:ph type="body" sz="quarter" idx="10"/>
          </p:nvPr>
        </p:nvSpPr>
        <p:spPr>
          <a:xfrm>
            <a:off x="363538" y="785813"/>
            <a:ext cx="8450262" cy="179387"/>
          </a:xfrm>
        </p:spPr>
        <p:txBody>
          <a:bodyPr/>
          <a:lstStyle/>
          <a:p>
            <a:r>
              <a:rPr lang="de-DE" altLang="de-DE" dirty="0" err="1">
                <a:solidFill>
                  <a:schemeClr val="tx2"/>
                </a:solidFill>
              </a:rPr>
              <a:t>Principles</a:t>
            </a:r>
            <a:r>
              <a:rPr lang="de-DE" altLang="de-DE" dirty="0">
                <a:solidFill>
                  <a:schemeClr val="tx2"/>
                </a:solidFill>
              </a:rPr>
              <a:t>  |  Operational Units  |  </a:t>
            </a:r>
            <a:r>
              <a:rPr lang="de-DE" altLang="de-DE" dirty="0" err="1">
                <a:solidFill>
                  <a:schemeClr val="tx2"/>
                </a:solidFill>
              </a:rPr>
              <a:t>History</a:t>
            </a:r>
            <a:r>
              <a:rPr lang="de-DE" altLang="de-DE" dirty="0">
                <a:solidFill>
                  <a:schemeClr val="tx2"/>
                </a:solidFill>
              </a:rPr>
              <a:t>  |  Figures  |  </a:t>
            </a:r>
            <a:r>
              <a:rPr lang="de-DE" altLang="de-DE" dirty="0">
                <a:solidFill>
                  <a:schemeClr val="tx1"/>
                </a:solidFill>
              </a:rPr>
              <a:t>Corporate Division</a:t>
            </a:r>
            <a:r>
              <a:rPr lang="de-DE" altLang="de-DE" dirty="0">
                <a:solidFill>
                  <a:schemeClr val="tx2"/>
                </a:solidFill>
              </a:rPr>
              <a:t>  |  Sites  |  Portfolio  |  Customers  |  </a:t>
            </a:r>
            <a:r>
              <a:rPr lang="de-DE" altLang="de-DE" dirty="0" err="1">
                <a:solidFill>
                  <a:schemeClr val="tx2"/>
                </a:solidFill>
              </a:rPr>
              <a:t>Acknowledgements</a:t>
            </a:r>
            <a:r>
              <a:rPr lang="de-DE" altLang="de-DE" dirty="0">
                <a:solidFill>
                  <a:schemeClr val="tx2"/>
                </a:solidFill>
              </a:rPr>
              <a:t>  |  Approvals</a:t>
            </a:r>
          </a:p>
        </p:txBody>
      </p:sp>
      <p:sp>
        <p:nvSpPr>
          <p:cNvPr id="11267" name="Titel 1"/>
          <p:cNvSpPr>
            <a:spLocks noGrp="1"/>
          </p:cNvSpPr>
          <p:nvPr>
            <p:ph type="title"/>
          </p:nvPr>
        </p:nvSpPr>
        <p:spPr>
          <a:xfrm>
            <a:off x="363538" y="136525"/>
            <a:ext cx="6731000" cy="27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de-DE" smtClean="0"/>
              <a:t>Corporate Division Diehl Aerosystems - Building Blocks</a:t>
            </a:r>
            <a:endParaRPr lang="de-DE" altLang="de-DE" smtClean="0"/>
          </a:p>
        </p:txBody>
      </p:sp>
      <p:sp>
        <p:nvSpPr>
          <p:cNvPr id="70" name="Abgerundetes Rechteck 25"/>
          <p:cNvSpPr>
            <a:spLocks noChangeArrowheads="1"/>
          </p:cNvSpPr>
          <p:nvPr/>
        </p:nvSpPr>
        <p:spPr bwMode="auto">
          <a:xfrm>
            <a:off x="0" y="6126163"/>
            <a:ext cx="9144000" cy="382587"/>
          </a:xfrm>
          <a:prstGeom prst="roundRect">
            <a:avLst>
              <a:gd name="adj" fmla="val 0"/>
            </a:avLst>
          </a:prstGeom>
          <a:solidFill>
            <a:srgbClr val="505F64">
              <a:lumMod val="60000"/>
              <a:lumOff val="40000"/>
            </a:srgbClr>
          </a:solidFill>
          <a:ln w="15875" algn="ctr">
            <a:noFill/>
            <a:round/>
            <a:headEnd/>
            <a:tailEnd/>
          </a:ln>
        </p:spPr>
        <p:txBody>
          <a:bodyPr lIns="0" tIns="0" rIns="0" bIns="0" anchor="ctr"/>
          <a:lstStyle/>
          <a:p>
            <a:pPr algn="ctr" fontAlgn="auto">
              <a:spcBef>
                <a:spcPts val="0"/>
              </a:spcBef>
              <a:spcAft>
                <a:spcPts val="0"/>
              </a:spcAft>
              <a:defRPr/>
            </a:pPr>
            <a:r>
              <a:rPr lang="en-US" altLang="de-DE" sz="1600" kern="0" dirty="0">
                <a:solidFill>
                  <a:srgbClr val="FFFFFF"/>
                </a:solidFill>
                <a:latin typeface="Tahoma" pitchFamily="34" charset="0"/>
                <a:cs typeface="Tahoma" pitchFamily="34" charset="0"/>
              </a:rPr>
              <a:t>From cockpit to cabin. Fully integrated or individual packages.</a:t>
            </a:r>
            <a:endParaRPr lang="de-DE" altLang="de-DE" sz="1600" kern="0" dirty="0">
              <a:solidFill>
                <a:srgbClr val="FFFFFF"/>
              </a:solidFill>
              <a:latin typeface="Tahoma" pitchFamily="34" charset="0"/>
              <a:cs typeface="Tahoma" pitchFamily="34" charset="0"/>
            </a:endParaRPr>
          </a:p>
        </p:txBody>
      </p:sp>
      <p:sp>
        <p:nvSpPr>
          <p:cNvPr id="71" name="Abgerundetes Rechteck 17"/>
          <p:cNvSpPr>
            <a:spLocks noChangeArrowheads="1"/>
          </p:cNvSpPr>
          <p:nvPr/>
        </p:nvSpPr>
        <p:spPr bwMode="auto">
          <a:xfrm>
            <a:off x="363538" y="1150938"/>
            <a:ext cx="4914900" cy="4759325"/>
          </a:xfrm>
          <a:prstGeom prst="roundRect">
            <a:avLst>
              <a:gd name="adj" fmla="val 1204"/>
            </a:avLst>
          </a:prstGeom>
          <a:solidFill>
            <a:srgbClr val="5A91CD">
              <a:alpha val="74117"/>
            </a:srgbClr>
          </a:solidFill>
          <a:ln w="15875" algn="ctr">
            <a:noFill/>
            <a:round/>
            <a:headEnd/>
            <a:tailEnd/>
          </a:ln>
        </p:spPr>
        <p:txBody>
          <a:bodyPr lIns="0" tIns="90000" rIns="0" bIns="0"/>
          <a:lstStyle/>
          <a:p>
            <a:pPr algn="ctr" fontAlgn="auto">
              <a:spcBef>
                <a:spcPts val="0"/>
              </a:spcBef>
              <a:spcAft>
                <a:spcPts val="0"/>
              </a:spcAft>
              <a:defRPr/>
            </a:pPr>
            <a:r>
              <a:rPr lang="de-DE" sz="1800" b="1" kern="0">
                <a:solidFill>
                  <a:srgbClr val="FFFFFF"/>
                </a:solidFill>
                <a:latin typeface="Tahoma" pitchFamily="34" charset="0"/>
                <a:cs typeface="Tahoma" pitchFamily="34" charset="0"/>
              </a:rPr>
              <a:t>Aircraft Systems </a:t>
            </a:r>
          </a:p>
        </p:txBody>
      </p:sp>
      <p:sp>
        <p:nvSpPr>
          <p:cNvPr id="72" name="Rechteck 71"/>
          <p:cNvSpPr>
            <a:spLocks noChangeAspect="1"/>
          </p:cNvSpPr>
          <p:nvPr/>
        </p:nvSpPr>
        <p:spPr bwMode="auto">
          <a:xfrm>
            <a:off x="609600" y="3086100"/>
            <a:ext cx="1260475" cy="814388"/>
          </a:xfrm>
          <a:prstGeom prst="rect">
            <a:avLst/>
          </a:prstGeom>
          <a:blipFill>
            <a:blip r:embed="rId2"/>
            <a:stretch>
              <a:fillRect/>
            </a:stretch>
          </a:blipFill>
          <a:ln w="317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a:extLst/>
        </p:spPr>
        <p:txBody>
          <a:bodyPr/>
          <a:lstStyle/>
          <a:p>
            <a:pPr fontAlgn="auto">
              <a:spcBef>
                <a:spcPts val="0"/>
              </a:spcBef>
              <a:spcAft>
                <a:spcPts val="0"/>
              </a:spcAft>
              <a:defRPr/>
            </a:pPr>
            <a:endParaRPr lang="de-DE" sz="1800" kern="0">
              <a:solidFill>
                <a:srgbClr val="5A91CD"/>
              </a:solidFill>
            </a:endParaRPr>
          </a:p>
        </p:txBody>
      </p:sp>
      <p:sp>
        <p:nvSpPr>
          <p:cNvPr id="73" name="Rechteck 72"/>
          <p:cNvSpPr>
            <a:spLocks noChangeAspect="1"/>
          </p:cNvSpPr>
          <p:nvPr/>
        </p:nvSpPr>
        <p:spPr bwMode="auto">
          <a:xfrm>
            <a:off x="609600" y="4475163"/>
            <a:ext cx="1260475" cy="814387"/>
          </a:xfrm>
          <a:prstGeom prst="rect">
            <a:avLst/>
          </a:prstGeom>
          <a:blipFill>
            <a:blip r:embed="rId3"/>
            <a:stretch>
              <a:fillRect/>
            </a:stretch>
          </a:blipFill>
          <a:ln w="317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a:extLst/>
        </p:spPr>
        <p:txBody>
          <a:bodyPr/>
          <a:lstStyle/>
          <a:p>
            <a:pPr fontAlgn="auto">
              <a:spcBef>
                <a:spcPts val="0"/>
              </a:spcBef>
              <a:spcAft>
                <a:spcPts val="0"/>
              </a:spcAft>
              <a:defRPr/>
            </a:pPr>
            <a:endParaRPr lang="de-DE" sz="1800" kern="0">
              <a:solidFill>
                <a:srgbClr val="5A91CD"/>
              </a:solidFill>
            </a:endParaRPr>
          </a:p>
        </p:txBody>
      </p:sp>
      <p:sp>
        <p:nvSpPr>
          <p:cNvPr id="74" name="Rechteck 73"/>
          <p:cNvSpPr>
            <a:spLocks noChangeAspect="1"/>
          </p:cNvSpPr>
          <p:nvPr/>
        </p:nvSpPr>
        <p:spPr bwMode="auto">
          <a:xfrm>
            <a:off x="2200275" y="3086100"/>
            <a:ext cx="1258888" cy="814388"/>
          </a:xfrm>
          <a:prstGeom prst="rect">
            <a:avLst/>
          </a:prstGeom>
          <a:blipFill>
            <a:blip r:embed="rId4"/>
            <a:stretch>
              <a:fillRect/>
            </a:stretch>
          </a:blipFill>
          <a:ln w="317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a:extLst/>
        </p:spPr>
        <p:txBody>
          <a:bodyPr/>
          <a:lstStyle/>
          <a:p>
            <a:pPr fontAlgn="auto">
              <a:spcBef>
                <a:spcPts val="0"/>
              </a:spcBef>
              <a:spcAft>
                <a:spcPts val="0"/>
              </a:spcAft>
              <a:defRPr/>
            </a:pPr>
            <a:endParaRPr lang="de-DE" sz="1800" kern="0">
              <a:solidFill>
                <a:srgbClr val="5A91CD"/>
              </a:solidFill>
            </a:endParaRPr>
          </a:p>
        </p:txBody>
      </p:sp>
      <p:sp>
        <p:nvSpPr>
          <p:cNvPr id="75" name="Rechteck 74"/>
          <p:cNvSpPr>
            <a:spLocks noChangeAspect="1"/>
          </p:cNvSpPr>
          <p:nvPr/>
        </p:nvSpPr>
        <p:spPr bwMode="auto">
          <a:xfrm>
            <a:off x="2200275" y="4475163"/>
            <a:ext cx="1258888" cy="814387"/>
          </a:xfrm>
          <a:prstGeom prst="rect">
            <a:avLst/>
          </a:prstGeom>
          <a:blipFill>
            <a:blip r:embed="rId5"/>
            <a:stretch>
              <a:fillRect/>
            </a:stretch>
          </a:blipFill>
          <a:ln w="317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a:extLst/>
        </p:spPr>
        <p:txBody>
          <a:bodyPr/>
          <a:lstStyle/>
          <a:p>
            <a:pPr fontAlgn="auto">
              <a:spcBef>
                <a:spcPts val="0"/>
              </a:spcBef>
              <a:spcAft>
                <a:spcPts val="0"/>
              </a:spcAft>
              <a:defRPr/>
            </a:pPr>
            <a:endParaRPr lang="de-DE" sz="1800" kern="0">
              <a:solidFill>
                <a:srgbClr val="5A91CD"/>
              </a:solidFill>
            </a:endParaRPr>
          </a:p>
        </p:txBody>
      </p:sp>
      <p:sp>
        <p:nvSpPr>
          <p:cNvPr id="76" name="Rechteck 75"/>
          <p:cNvSpPr>
            <a:spLocks noChangeAspect="1"/>
          </p:cNvSpPr>
          <p:nvPr/>
        </p:nvSpPr>
        <p:spPr bwMode="auto">
          <a:xfrm>
            <a:off x="3773488" y="4475163"/>
            <a:ext cx="1258887" cy="814387"/>
          </a:xfrm>
          <a:prstGeom prst="rect">
            <a:avLst/>
          </a:prstGeom>
          <a:blipFill dpi="0" rotWithShape="1">
            <a:blip r:embed="rId6"/>
            <a:srcRect/>
            <a:stretch>
              <a:fillRect/>
            </a:stretch>
          </a:blipFill>
          <a:ln w="317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a:extLst/>
        </p:spPr>
        <p:txBody>
          <a:bodyPr/>
          <a:lstStyle/>
          <a:p>
            <a:pPr fontAlgn="auto">
              <a:spcBef>
                <a:spcPts val="0"/>
              </a:spcBef>
              <a:spcAft>
                <a:spcPts val="0"/>
              </a:spcAft>
              <a:defRPr/>
            </a:pPr>
            <a:endParaRPr lang="de-DE" sz="1800" kern="0">
              <a:solidFill>
                <a:srgbClr val="5A91CD"/>
              </a:solidFill>
            </a:endParaRPr>
          </a:p>
        </p:txBody>
      </p:sp>
      <p:sp>
        <p:nvSpPr>
          <p:cNvPr id="77" name="Abgerundetes Rechteck 17"/>
          <p:cNvSpPr>
            <a:spLocks noChangeArrowheads="1"/>
          </p:cNvSpPr>
          <p:nvPr/>
        </p:nvSpPr>
        <p:spPr bwMode="auto">
          <a:xfrm>
            <a:off x="5495925" y="1150938"/>
            <a:ext cx="3324225" cy="4759325"/>
          </a:xfrm>
          <a:prstGeom prst="roundRect">
            <a:avLst>
              <a:gd name="adj" fmla="val 1880"/>
            </a:avLst>
          </a:prstGeom>
          <a:solidFill>
            <a:srgbClr val="EB8723">
              <a:alpha val="74117"/>
            </a:srgbClr>
          </a:solidFill>
          <a:ln w="15875" algn="ctr">
            <a:noFill/>
            <a:round/>
            <a:headEnd/>
            <a:tailEnd/>
          </a:ln>
        </p:spPr>
        <p:txBody>
          <a:bodyPr lIns="0" tIns="90000" rIns="0" bIns="0"/>
          <a:lstStyle/>
          <a:p>
            <a:pPr algn="ctr" fontAlgn="auto">
              <a:spcBef>
                <a:spcPts val="0"/>
              </a:spcBef>
              <a:spcAft>
                <a:spcPts val="0"/>
              </a:spcAft>
              <a:defRPr/>
            </a:pPr>
            <a:r>
              <a:rPr lang="de-DE" sz="1800" b="1" kern="0" dirty="0" err="1">
                <a:solidFill>
                  <a:srgbClr val="FFFFFF"/>
                </a:solidFill>
                <a:latin typeface="Tahoma" pitchFamily="34" charset="0"/>
                <a:cs typeface="Tahoma" pitchFamily="34" charset="0"/>
              </a:rPr>
              <a:t>Cabin</a:t>
            </a:r>
            <a:r>
              <a:rPr lang="de-DE" sz="1800" b="1" kern="0" dirty="0">
                <a:solidFill>
                  <a:srgbClr val="FFFFFF"/>
                </a:solidFill>
                <a:latin typeface="Tahoma" pitchFamily="34" charset="0"/>
                <a:cs typeface="Tahoma" pitchFamily="34" charset="0"/>
              </a:rPr>
              <a:t> </a:t>
            </a:r>
            <a:r>
              <a:rPr lang="de-DE" sz="1800" b="1" kern="0" dirty="0" err="1">
                <a:solidFill>
                  <a:srgbClr val="FFFFFF"/>
                </a:solidFill>
                <a:latin typeface="Tahoma" pitchFamily="34" charset="0"/>
                <a:cs typeface="Tahoma" pitchFamily="34" charset="0"/>
              </a:rPr>
              <a:t>Interiors</a:t>
            </a:r>
            <a:endParaRPr lang="de-DE" sz="1800" b="1" kern="0" dirty="0">
              <a:solidFill>
                <a:srgbClr val="FFFFFF"/>
              </a:solidFill>
              <a:latin typeface="Tahoma" pitchFamily="34" charset="0"/>
              <a:cs typeface="Tahoma" pitchFamily="34" charset="0"/>
            </a:endParaRPr>
          </a:p>
        </p:txBody>
      </p:sp>
      <p:sp>
        <p:nvSpPr>
          <p:cNvPr id="78" name="Rechteck 77"/>
          <p:cNvSpPr>
            <a:spLocks noChangeAspect="1"/>
          </p:cNvSpPr>
          <p:nvPr/>
        </p:nvSpPr>
        <p:spPr bwMode="auto">
          <a:xfrm>
            <a:off x="7323138" y="3086100"/>
            <a:ext cx="1260475" cy="814388"/>
          </a:xfrm>
          <a:prstGeom prst="rect">
            <a:avLst/>
          </a:prstGeom>
          <a:blipFill>
            <a:blip r:embed="rId7" cstate="print">
              <a:extLst>
                <a:ext uri="{28A0092B-C50C-407E-A947-70E740481C1C}">
                  <a14:useLocalDpi xmlns:a14="http://schemas.microsoft.com/office/drawing/2010/main"/>
                </a:ext>
              </a:extLst>
            </a:blip>
            <a:stretch>
              <a:fillRect/>
            </a:stretch>
          </a:blipFill>
          <a:ln w="317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a:extLst/>
        </p:spPr>
        <p:txBody>
          <a:bodyPr/>
          <a:lstStyle/>
          <a:p>
            <a:pPr fontAlgn="auto">
              <a:spcBef>
                <a:spcPts val="0"/>
              </a:spcBef>
              <a:spcAft>
                <a:spcPts val="0"/>
              </a:spcAft>
              <a:defRPr/>
            </a:pPr>
            <a:endParaRPr lang="de-DE" sz="1800" kern="0">
              <a:solidFill>
                <a:srgbClr val="5A91CD"/>
              </a:solidFill>
            </a:endParaRPr>
          </a:p>
        </p:txBody>
      </p:sp>
      <p:sp>
        <p:nvSpPr>
          <p:cNvPr id="81" name="Rechteck 80"/>
          <p:cNvSpPr>
            <a:spLocks noChangeAspect="1"/>
          </p:cNvSpPr>
          <p:nvPr/>
        </p:nvSpPr>
        <p:spPr bwMode="auto">
          <a:xfrm>
            <a:off x="7323138" y="4475163"/>
            <a:ext cx="1260475" cy="814387"/>
          </a:xfrm>
          <a:prstGeom prst="rect">
            <a:avLst/>
          </a:prstGeom>
          <a:blipFill>
            <a:blip r:embed="rId8" cstate="print">
              <a:extLst>
                <a:ext uri="{28A0092B-C50C-407E-A947-70E740481C1C}">
                  <a14:useLocalDpi xmlns:a14="http://schemas.microsoft.com/office/drawing/2010/main"/>
                </a:ext>
              </a:extLst>
            </a:blip>
            <a:stretch>
              <a:fillRect/>
            </a:stretch>
          </a:blipFill>
          <a:ln w="317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a:extLst/>
        </p:spPr>
        <p:txBody>
          <a:bodyPr/>
          <a:lstStyle/>
          <a:p>
            <a:pPr fontAlgn="auto">
              <a:spcBef>
                <a:spcPts val="0"/>
              </a:spcBef>
              <a:spcAft>
                <a:spcPts val="0"/>
              </a:spcAft>
              <a:defRPr/>
            </a:pPr>
            <a:endParaRPr lang="de-DE" sz="1800" kern="0">
              <a:solidFill>
                <a:srgbClr val="5A91CD"/>
              </a:solidFill>
            </a:endParaRPr>
          </a:p>
        </p:txBody>
      </p:sp>
      <p:sp>
        <p:nvSpPr>
          <p:cNvPr id="82" name="Rechteck 81"/>
          <p:cNvSpPr>
            <a:spLocks noChangeAspect="1"/>
          </p:cNvSpPr>
          <p:nvPr/>
        </p:nvSpPr>
        <p:spPr bwMode="auto">
          <a:xfrm>
            <a:off x="609600" y="1689100"/>
            <a:ext cx="1260475" cy="814388"/>
          </a:xfrm>
          <a:prstGeom prst="rect">
            <a:avLst/>
          </a:prstGeom>
          <a:blipFill>
            <a:blip r:embed="rId9"/>
            <a:stretch>
              <a:fillRect/>
            </a:stretch>
          </a:blipFill>
          <a:ln w="317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a:extLst/>
        </p:spPr>
        <p:txBody>
          <a:bodyPr/>
          <a:lstStyle/>
          <a:p>
            <a:pPr fontAlgn="auto">
              <a:spcBef>
                <a:spcPts val="0"/>
              </a:spcBef>
              <a:spcAft>
                <a:spcPts val="0"/>
              </a:spcAft>
              <a:defRPr/>
            </a:pPr>
            <a:endParaRPr lang="de-DE" sz="1800" kern="0">
              <a:solidFill>
                <a:srgbClr val="5A91CD"/>
              </a:solidFill>
            </a:endParaRPr>
          </a:p>
        </p:txBody>
      </p:sp>
      <p:sp>
        <p:nvSpPr>
          <p:cNvPr id="83" name="Rechteck 82"/>
          <p:cNvSpPr>
            <a:spLocks noChangeAspect="1"/>
          </p:cNvSpPr>
          <p:nvPr/>
        </p:nvSpPr>
        <p:spPr bwMode="auto">
          <a:xfrm>
            <a:off x="2200275" y="1689100"/>
            <a:ext cx="1258888" cy="814388"/>
          </a:xfrm>
          <a:prstGeom prst="rect">
            <a:avLst/>
          </a:prstGeom>
          <a:blipFill>
            <a:blip r:embed="rId10"/>
            <a:stretch>
              <a:fillRect/>
            </a:stretch>
          </a:blipFill>
          <a:ln w="317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a:extLst/>
        </p:spPr>
        <p:txBody>
          <a:bodyPr/>
          <a:lstStyle/>
          <a:p>
            <a:pPr fontAlgn="auto">
              <a:spcBef>
                <a:spcPts val="0"/>
              </a:spcBef>
              <a:spcAft>
                <a:spcPts val="0"/>
              </a:spcAft>
              <a:defRPr/>
            </a:pPr>
            <a:endParaRPr lang="de-DE" sz="1800" kern="0">
              <a:solidFill>
                <a:srgbClr val="5A91CD"/>
              </a:solidFill>
            </a:endParaRPr>
          </a:p>
        </p:txBody>
      </p:sp>
      <p:sp>
        <p:nvSpPr>
          <p:cNvPr id="11280" name="Abgerundetes Rechteck 20"/>
          <p:cNvSpPr>
            <a:spLocks noChangeArrowheads="1"/>
          </p:cNvSpPr>
          <p:nvPr/>
        </p:nvSpPr>
        <p:spPr bwMode="auto">
          <a:xfrm>
            <a:off x="609600" y="2543175"/>
            <a:ext cx="1260475" cy="1905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round/>
                <a:headEnd/>
                <a:tailEnd/>
              </a14:hiddenLine>
            </a:ext>
          </a:extLst>
        </p:spPr>
        <p:txBody>
          <a:bodyPr lIns="0" tIns="36000" rIns="0" bIns="0">
            <a:spAutoFit/>
          </a:bodyPr>
          <a:lstStyle/>
          <a:p>
            <a:pPr algn="ctr"/>
            <a:r>
              <a:rPr lang="de-DE" altLang="de-DE" sz="1000" b="1">
                <a:solidFill>
                  <a:srgbClr val="FFFFFF"/>
                </a:solidFill>
                <a:latin typeface="Tahoma" pitchFamily="34" charset="0"/>
                <a:cs typeface="Tahoma" pitchFamily="34" charset="0"/>
              </a:rPr>
              <a:t>Cockpit Systems</a:t>
            </a:r>
          </a:p>
        </p:txBody>
      </p:sp>
      <p:sp>
        <p:nvSpPr>
          <p:cNvPr id="11281" name="Abgerundetes Rechteck 21"/>
          <p:cNvSpPr>
            <a:spLocks noChangeArrowheads="1"/>
          </p:cNvSpPr>
          <p:nvPr/>
        </p:nvSpPr>
        <p:spPr bwMode="auto">
          <a:xfrm>
            <a:off x="2200275" y="2543175"/>
            <a:ext cx="1258888" cy="344488"/>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round/>
                <a:headEnd/>
                <a:tailEnd/>
              </a14:hiddenLine>
            </a:ext>
          </a:extLst>
        </p:spPr>
        <p:txBody>
          <a:bodyPr lIns="0" tIns="36000" rIns="0" bIns="0">
            <a:spAutoFit/>
          </a:bodyPr>
          <a:lstStyle/>
          <a:p>
            <a:pPr algn="ctr"/>
            <a:r>
              <a:rPr lang="de-DE" altLang="de-DE" sz="1000" b="1">
                <a:solidFill>
                  <a:srgbClr val="FFFFFF"/>
                </a:solidFill>
                <a:latin typeface="Tahoma" pitchFamily="34" charset="0"/>
                <a:cs typeface="Tahoma" pitchFamily="34" charset="0"/>
              </a:rPr>
              <a:t>Flight &amp; Engine</a:t>
            </a:r>
            <a:br>
              <a:rPr lang="de-DE" altLang="de-DE" sz="1000" b="1">
                <a:solidFill>
                  <a:srgbClr val="FFFFFF"/>
                </a:solidFill>
                <a:latin typeface="Tahoma" pitchFamily="34" charset="0"/>
                <a:cs typeface="Tahoma" pitchFamily="34" charset="0"/>
              </a:rPr>
            </a:br>
            <a:r>
              <a:rPr lang="de-DE" altLang="de-DE" sz="1000" b="1">
                <a:solidFill>
                  <a:srgbClr val="FFFFFF"/>
                </a:solidFill>
                <a:latin typeface="Tahoma" pitchFamily="34" charset="0"/>
                <a:cs typeface="Tahoma" pitchFamily="34" charset="0"/>
              </a:rPr>
              <a:t>Control Systems</a:t>
            </a:r>
          </a:p>
        </p:txBody>
      </p:sp>
      <p:sp>
        <p:nvSpPr>
          <p:cNvPr id="11282" name="Abgerundetes Rechteck 23"/>
          <p:cNvSpPr>
            <a:spLocks noChangeArrowheads="1"/>
          </p:cNvSpPr>
          <p:nvPr/>
        </p:nvSpPr>
        <p:spPr bwMode="auto">
          <a:xfrm>
            <a:off x="3773488" y="2543175"/>
            <a:ext cx="1258887" cy="1905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round/>
                <a:headEnd/>
                <a:tailEnd/>
              </a14:hiddenLine>
            </a:ext>
          </a:extLst>
        </p:spPr>
        <p:txBody>
          <a:bodyPr lIns="0" tIns="36000" rIns="0" bIns="0">
            <a:spAutoFit/>
          </a:bodyPr>
          <a:lstStyle/>
          <a:p>
            <a:pPr algn="ctr"/>
            <a:r>
              <a:rPr lang="de-DE" altLang="de-DE" sz="1000" b="1">
                <a:solidFill>
                  <a:srgbClr val="FFFFFF"/>
                </a:solidFill>
                <a:latin typeface="Tahoma" pitchFamily="34" charset="0"/>
                <a:cs typeface="Tahoma" pitchFamily="34" charset="0"/>
              </a:rPr>
              <a:t>Avionic Platforms</a:t>
            </a:r>
          </a:p>
        </p:txBody>
      </p:sp>
      <p:sp>
        <p:nvSpPr>
          <p:cNvPr id="11283" name="Abgerundetes Rechteck 21"/>
          <p:cNvSpPr>
            <a:spLocks noChangeArrowheads="1"/>
          </p:cNvSpPr>
          <p:nvPr/>
        </p:nvSpPr>
        <p:spPr bwMode="auto">
          <a:xfrm>
            <a:off x="609600" y="3948113"/>
            <a:ext cx="1260475" cy="1905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round/>
                <a:headEnd/>
                <a:tailEnd/>
              </a14:hiddenLine>
            </a:ext>
          </a:extLst>
        </p:spPr>
        <p:txBody>
          <a:bodyPr lIns="0" tIns="36000" rIns="0" bIns="0">
            <a:spAutoFit/>
          </a:bodyPr>
          <a:lstStyle/>
          <a:p>
            <a:pPr algn="ctr"/>
            <a:r>
              <a:rPr lang="de-DE" altLang="de-DE" sz="1000" b="1">
                <a:solidFill>
                  <a:srgbClr val="FFFFFF"/>
                </a:solidFill>
                <a:latin typeface="Tahoma" pitchFamily="34" charset="0"/>
                <a:cs typeface="Tahoma" pitchFamily="34" charset="0"/>
              </a:rPr>
              <a:t>Utility Systems</a:t>
            </a:r>
          </a:p>
        </p:txBody>
      </p:sp>
      <p:sp>
        <p:nvSpPr>
          <p:cNvPr id="11284" name="Abgerundetes Rechteck 23"/>
          <p:cNvSpPr>
            <a:spLocks noChangeArrowheads="1"/>
          </p:cNvSpPr>
          <p:nvPr/>
        </p:nvSpPr>
        <p:spPr bwMode="auto">
          <a:xfrm>
            <a:off x="3773488" y="3948113"/>
            <a:ext cx="1258887" cy="344487"/>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round/>
                <a:headEnd/>
                <a:tailEnd/>
              </a14:hiddenLine>
            </a:ext>
          </a:extLst>
        </p:spPr>
        <p:txBody>
          <a:bodyPr lIns="0" tIns="36000" rIns="0" bIns="0">
            <a:spAutoFit/>
          </a:bodyPr>
          <a:lstStyle/>
          <a:p>
            <a:pPr algn="ctr"/>
            <a:r>
              <a:rPr lang="de-DE" altLang="de-DE" sz="1000" b="1">
                <a:solidFill>
                  <a:srgbClr val="FFFFFF"/>
                </a:solidFill>
                <a:latin typeface="Tahoma" pitchFamily="34" charset="0"/>
                <a:cs typeface="Tahoma" pitchFamily="34" charset="0"/>
              </a:rPr>
              <a:t>Interior Lighting</a:t>
            </a:r>
          </a:p>
          <a:p>
            <a:pPr algn="ctr"/>
            <a:r>
              <a:rPr lang="de-DE" altLang="de-DE" sz="1000" b="1">
                <a:solidFill>
                  <a:srgbClr val="FFFFFF"/>
                </a:solidFill>
                <a:latin typeface="Tahoma" pitchFamily="34" charset="0"/>
                <a:cs typeface="Tahoma" pitchFamily="34" charset="0"/>
              </a:rPr>
              <a:t>Systems</a:t>
            </a:r>
          </a:p>
        </p:txBody>
      </p:sp>
      <p:sp>
        <p:nvSpPr>
          <p:cNvPr id="11285" name="Abgerundetes Rechteck 20"/>
          <p:cNvSpPr>
            <a:spLocks noChangeArrowheads="1"/>
          </p:cNvSpPr>
          <p:nvPr/>
        </p:nvSpPr>
        <p:spPr bwMode="auto">
          <a:xfrm>
            <a:off x="609600" y="5335588"/>
            <a:ext cx="1260475" cy="1905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round/>
                <a:headEnd/>
                <a:tailEnd/>
              </a14:hiddenLine>
            </a:ext>
          </a:extLst>
        </p:spPr>
        <p:txBody>
          <a:bodyPr lIns="0" tIns="36000" rIns="0" bIns="0">
            <a:spAutoFit/>
          </a:bodyPr>
          <a:lstStyle/>
          <a:p>
            <a:pPr algn="ctr"/>
            <a:r>
              <a:rPr lang="de-DE" altLang="de-DE" sz="1000" b="1">
                <a:solidFill>
                  <a:srgbClr val="FFFFFF"/>
                </a:solidFill>
                <a:latin typeface="Tahoma" pitchFamily="34" charset="0"/>
                <a:cs typeface="Tahoma" pitchFamily="34" charset="0"/>
              </a:rPr>
              <a:t>Water Management</a:t>
            </a:r>
          </a:p>
        </p:txBody>
      </p:sp>
      <p:sp>
        <p:nvSpPr>
          <p:cNvPr id="11286" name="Abgerundetes Rechteck 21"/>
          <p:cNvSpPr>
            <a:spLocks noChangeArrowheads="1"/>
          </p:cNvSpPr>
          <p:nvPr/>
        </p:nvSpPr>
        <p:spPr bwMode="auto">
          <a:xfrm>
            <a:off x="2200275" y="5335588"/>
            <a:ext cx="1258888" cy="1905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round/>
                <a:headEnd/>
                <a:tailEnd/>
              </a14:hiddenLine>
            </a:ext>
          </a:extLst>
        </p:spPr>
        <p:txBody>
          <a:bodyPr lIns="0" tIns="36000" rIns="0" bIns="0">
            <a:spAutoFit/>
          </a:bodyPr>
          <a:lstStyle/>
          <a:p>
            <a:pPr algn="ctr"/>
            <a:r>
              <a:rPr lang="de-DE" altLang="de-DE" sz="1000" b="1">
                <a:solidFill>
                  <a:srgbClr val="FFFFFF"/>
                </a:solidFill>
                <a:latin typeface="Tahoma" pitchFamily="34" charset="0"/>
                <a:cs typeface="Tahoma" pitchFamily="34" charset="0"/>
              </a:rPr>
              <a:t>Air Management</a:t>
            </a:r>
          </a:p>
        </p:txBody>
      </p:sp>
      <p:sp>
        <p:nvSpPr>
          <p:cNvPr id="11287" name="Abgerundetes Rechteck 23"/>
          <p:cNvSpPr>
            <a:spLocks noChangeArrowheads="1"/>
          </p:cNvSpPr>
          <p:nvPr/>
        </p:nvSpPr>
        <p:spPr bwMode="auto">
          <a:xfrm>
            <a:off x="3773488" y="5335588"/>
            <a:ext cx="1258887" cy="1905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round/>
                <a:headEnd/>
                <a:tailEnd/>
              </a14:hiddenLine>
            </a:ext>
          </a:extLst>
        </p:spPr>
        <p:txBody>
          <a:bodyPr lIns="0" tIns="36000" rIns="0" bIns="0">
            <a:spAutoFit/>
          </a:bodyPr>
          <a:lstStyle/>
          <a:p>
            <a:pPr algn="ctr"/>
            <a:r>
              <a:rPr lang="de-DE" altLang="de-DE" sz="1000" b="1">
                <a:solidFill>
                  <a:srgbClr val="FFFFFF"/>
                </a:solidFill>
                <a:latin typeface="Tahoma" pitchFamily="34" charset="0"/>
                <a:cs typeface="Tahoma" pitchFamily="34" charset="0"/>
              </a:rPr>
              <a:t>Fire Protection</a:t>
            </a:r>
          </a:p>
        </p:txBody>
      </p:sp>
      <p:sp>
        <p:nvSpPr>
          <p:cNvPr id="11288" name="Abgerundetes Rechteck 21"/>
          <p:cNvSpPr>
            <a:spLocks noChangeArrowheads="1"/>
          </p:cNvSpPr>
          <p:nvPr/>
        </p:nvSpPr>
        <p:spPr bwMode="auto">
          <a:xfrm>
            <a:off x="2200275" y="3948113"/>
            <a:ext cx="1258888" cy="344487"/>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round/>
                <a:headEnd/>
                <a:tailEnd/>
              </a14:hiddenLine>
            </a:ext>
          </a:extLst>
        </p:spPr>
        <p:txBody>
          <a:bodyPr lIns="0" tIns="36000" rIns="0" bIns="0">
            <a:spAutoFit/>
          </a:bodyPr>
          <a:lstStyle/>
          <a:p>
            <a:pPr algn="ctr"/>
            <a:r>
              <a:rPr lang="de-DE" altLang="de-DE" sz="1000" b="1">
                <a:solidFill>
                  <a:srgbClr val="FFFFFF"/>
                </a:solidFill>
                <a:latin typeface="Tahoma" pitchFamily="34" charset="0"/>
                <a:cs typeface="Tahoma" pitchFamily="34" charset="0"/>
              </a:rPr>
              <a:t>Safety &amp; Supply</a:t>
            </a:r>
          </a:p>
          <a:p>
            <a:pPr algn="ctr"/>
            <a:r>
              <a:rPr lang="de-DE" altLang="de-DE" sz="1000" b="1">
                <a:solidFill>
                  <a:srgbClr val="FFFFFF"/>
                </a:solidFill>
                <a:latin typeface="Tahoma" pitchFamily="34" charset="0"/>
                <a:cs typeface="Tahoma" pitchFamily="34" charset="0"/>
              </a:rPr>
              <a:t>Systems</a:t>
            </a:r>
          </a:p>
        </p:txBody>
      </p:sp>
      <p:sp>
        <p:nvSpPr>
          <p:cNvPr id="11289" name="Abgerundetes Rechteck 21"/>
          <p:cNvSpPr>
            <a:spLocks noChangeArrowheads="1"/>
          </p:cNvSpPr>
          <p:nvPr/>
        </p:nvSpPr>
        <p:spPr bwMode="auto">
          <a:xfrm>
            <a:off x="5749925" y="2543175"/>
            <a:ext cx="1258888" cy="344488"/>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round/>
                <a:headEnd/>
                <a:tailEnd/>
              </a14:hiddenLine>
            </a:ext>
          </a:extLst>
        </p:spPr>
        <p:txBody>
          <a:bodyPr lIns="0" tIns="36000" rIns="0" bIns="0">
            <a:spAutoFit/>
          </a:bodyPr>
          <a:lstStyle/>
          <a:p>
            <a:pPr algn="ctr"/>
            <a:r>
              <a:rPr lang="de-DE" altLang="de-DE" sz="1000" b="1">
                <a:solidFill>
                  <a:srgbClr val="FFFFFF"/>
                </a:solidFill>
                <a:latin typeface="Tahoma" pitchFamily="34" charset="0"/>
                <a:cs typeface="Tahoma" pitchFamily="34" charset="0"/>
              </a:rPr>
              <a:t>Air Distribution</a:t>
            </a:r>
          </a:p>
          <a:p>
            <a:pPr algn="ctr"/>
            <a:r>
              <a:rPr lang="de-DE" altLang="de-DE" sz="1000" b="1">
                <a:solidFill>
                  <a:srgbClr val="FFFFFF"/>
                </a:solidFill>
                <a:latin typeface="Tahoma" pitchFamily="34" charset="0"/>
                <a:cs typeface="Tahoma" pitchFamily="34" charset="0"/>
              </a:rPr>
              <a:t>Systems</a:t>
            </a:r>
          </a:p>
        </p:txBody>
      </p:sp>
      <p:sp>
        <p:nvSpPr>
          <p:cNvPr id="11290" name="Abgerundetes Rechteck 23"/>
          <p:cNvSpPr>
            <a:spLocks noChangeArrowheads="1"/>
          </p:cNvSpPr>
          <p:nvPr/>
        </p:nvSpPr>
        <p:spPr bwMode="auto">
          <a:xfrm>
            <a:off x="7323138" y="2543175"/>
            <a:ext cx="1260475" cy="344488"/>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round/>
                <a:headEnd/>
                <a:tailEnd/>
              </a14:hiddenLine>
            </a:ext>
          </a:extLst>
        </p:spPr>
        <p:txBody>
          <a:bodyPr lIns="0" tIns="36000" rIns="0" bIns="0">
            <a:spAutoFit/>
          </a:bodyPr>
          <a:lstStyle/>
          <a:p>
            <a:pPr algn="ctr"/>
            <a:r>
              <a:rPr lang="de-DE" altLang="de-DE" sz="1000" b="1">
                <a:solidFill>
                  <a:srgbClr val="FFFFFF"/>
                </a:solidFill>
                <a:latin typeface="Tahoma" pitchFamily="34" charset="0"/>
                <a:cs typeface="Tahoma" pitchFamily="34" charset="0"/>
              </a:rPr>
              <a:t>Crew Rest</a:t>
            </a:r>
          </a:p>
          <a:p>
            <a:pPr algn="ctr"/>
            <a:r>
              <a:rPr lang="de-DE" altLang="de-DE" sz="1000" b="1">
                <a:solidFill>
                  <a:srgbClr val="FFFFFF"/>
                </a:solidFill>
                <a:latin typeface="Tahoma" pitchFamily="34" charset="0"/>
                <a:cs typeface="Tahoma" pitchFamily="34" charset="0"/>
              </a:rPr>
              <a:t>Compartments</a:t>
            </a:r>
          </a:p>
        </p:txBody>
      </p:sp>
      <p:sp>
        <p:nvSpPr>
          <p:cNvPr id="11291" name="Abgerundetes Rechteck 23"/>
          <p:cNvSpPr>
            <a:spLocks noChangeArrowheads="1"/>
          </p:cNvSpPr>
          <p:nvPr/>
        </p:nvSpPr>
        <p:spPr bwMode="auto">
          <a:xfrm>
            <a:off x="7323138" y="3948113"/>
            <a:ext cx="1260475" cy="344487"/>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round/>
                <a:headEnd/>
                <a:tailEnd/>
              </a14:hiddenLine>
            </a:ext>
          </a:extLst>
        </p:spPr>
        <p:txBody>
          <a:bodyPr lIns="0" tIns="36000" rIns="0" bIns="0">
            <a:spAutoFit/>
          </a:bodyPr>
          <a:lstStyle/>
          <a:p>
            <a:pPr algn="ctr"/>
            <a:r>
              <a:rPr lang="de-DE" altLang="de-DE" sz="1000" b="1">
                <a:solidFill>
                  <a:srgbClr val="FFFFFF"/>
                </a:solidFill>
                <a:latin typeface="Tahoma" pitchFamily="34" charset="0"/>
                <a:cs typeface="Tahoma" pitchFamily="34" charset="0"/>
              </a:rPr>
              <a:t>Floor-to-Floor/</a:t>
            </a:r>
          </a:p>
          <a:p>
            <a:pPr algn="ctr"/>
            <a:r>
              <a:rPr lang="de-DE" altLang="de-DE" sz="1000" b="1">
                <a:solidFill>
                  <a:srgbClr val="FFFFFF"/>
                </a:solidFill>
                <a:latin typeface="Tahoma" pitchFamily="34" charset="0"/>
                <a:cs typeface="Tahoma" pitchFamily="34" charset="0"/>
              </a:rPr>
              <a:t>Lining</a:t>
            </a:r>
          </a:p>
        </p:txBody>
      </p:sp>
      <p:sp>
        <p:nvSpPr>
          <p:cNvPr id="11292" name="Abgerundetes Rechteck 21"/>
          <p:cNvSpPr>
            <a:spLocks noChangeArrowheads="1"/>
          </p:cNvSpPr>
          <p:nvPr/>
        </p:nvSpPr>
        <p:spPr bwMode="auto">
          <a:xfrm>
            <a:off x="5749925" y="5335588"/>
            <a:ext cx="1258888" cy="1905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round/>
                <a:headEnd/>
                <a:tailEnd/>
              </a14:hiddenLine>
            </a:ext>
          </a:extLst>
        </p:spPr>
        <p:txBody>
          <a:bodyPr lIns="0" tIns="36000" rIns="0" bIns="0">
            <a:spAutoFit/>
          </a:bodyPr>
          <a:lstStyle/>
          <a:p>
            <a:pPr algn="ctr"/>
            <a:r>
              <a:rPr lang="de-DE" altLang="de-DE" sz="1000" b="1">
                <a:solidFill>
                  <a:srgbClr val="FFFFFF"/>
                </a:solidFill>
                <a:latin typeface="Tahoma" pitchFamily="34" charset="0"/>
                <a:cs typeface="Tahoma" pitchFamily="34" charset="0"/>
              </a:rPr>
              <a:t>Service  Modules</a:t>
            </a:r>
          </a:p>
        </p:txBody>
      </p:sp>
      <p:sp>
        <p:nvSpPr>
          <p:cNvPr id="11293" name="Abgerundetes Rechteck 23"/>
          <p:cNvSpPr>
            <a:spLocks noChangeArrowheads="1"/>
          </p:cNvSpPr>
          <p:nvPr/>
        </p:nvSpPr>
        <p:spPr bwMode="auto">
          <a:xfrm>
            <a:off x="7323138" y="5335588"/>
            <a:ext cx="1260475" cy="1905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round/>
                <a:headEnd/>
                <a:tailEnd/>
              </a14:hiddenLine>
            </a:ext>
          </a:extLst>
        </p:spPr>
        <p:txBody>
          <a:bodyPr lIns="0" tIns="36000" rIns="0" bIns="0">
            <a:spAutoFit/>
          </a:bodyPr>
          <a:lstStyle/>
          <a:p>
            <a:pPr algn="ctr"/>
            <a:r>
              <a:rPr lang="de-DE" altLang="de-DE" sz="1000" b="1">
                <a:solidFill>
                  <a:srgbClr val="FFFFFF"/>
                </a:solidFill>
                <a:latin typeface="Tahoma" pitchFamily="34" charset="0"/>
                <a:cs typeface="Tahoma" pitchFamily="34" charset="0"/>
              </a:rPr>
              <a:t>VIP Furniture</a:t>
            </a:r>
          </a:p>
        </p:txBody>
      </p:sp>
      <p:sp>
        <p:nvSpPr>
          <p:cNvPr id="11294" name="Abgerundetes Rechteck 21"/>
          <p:cNvSpPr>
            <a:spLocks noChangeArrowheads="1"/>
          </p:cNvSpPr>
          <p:nvPr/>
        </p:nvSpPr>
        <p:spPr bwMode="auto">
          <a:xfrm>
            <a:off x="5749925" y="3948113"/>
            <a:ext cx="1258888" cy="1905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round/>
                <a:headEnd/>
                <a:tailEnd/>
              </a14:hiddenLine>
            </a:ext>
          </a:extLst>
        </p:spPr>
        <p:txBody>
          <a:bodyPr lIns="0" tIns="36000" rIns="0" bIns="0">
            <a:spAutoFit/>
          </a:bodyPr>
          <a:lstStyle/>
          <a:p>
            <a:pPr algn="ctr"/>
            <a:r>
              <a:rPr lang="de-DE" altLang="de-DE" sz="1000" b="1">
                <a:solidFill>
                  <a:srgbClr val="FFFFFF"/>
                </a:solidFill>
                <a:latin typeface="Tahoma" pitchFamily="34" charset="0"/>
                <a:cs typeface="Tahoma" pitchFamily="34" charset="0"/>
              </a:rPr>
              <a:t>Comfort Modules</a:t>
            </a:r>
          </a:p>
        </p:txBody>
      </p:sp>
      <p:pic>
        <p:nvPicPr>
          <p:cNvPr id="109" name="Picture 2" descr="\\Server01\cd-m\02_A-PR\Bilder_Videos\01_Bilddatenbank\Diehl Aerosystems\Fotoshooting_Ueis\00_Low_Resolution\Auswahl_Airbus\cabin_galley_back_02.jpg"/>
          <p:cNvPicPr>
            <a:picLocks noChangeAspect="1" noChangeArrowheads="1"/>
          </p:cNvPicPr>
          <p:nvPr/>
        </p:nvPicPr>
        <p:blipFill rotWithShape="1">
          <a:blip r:embed="rId11"/>
          <a:srcRect/>
          <a:stretch/>
        </p:blipFill>
        <p:spPr bwMode="auto">
          <a:xfrm>
            <a:off x="5749925" y="4475163"/>
            <a:ext cx="1258888" cy="822325"/>
          </a:xfrm>
          <a:prstGeom prst="rect">
            <a:avLst/>
          </a:prstGeom>
          <a:blipFill>
            <a:blip r:embed="rId12" cstate="print">
              <a:extLst>
                <a:ext uri="{28A0092B-C50C-407E-A947-70E740481C1C}">
                  <a14:useLocalDpi xmlns:a14="http://schemas.microsoft.com/office/drawing/2010/main"/>
                </a:ext>
              </a:extLst>
            </a:blip>
            <a:stretch>
              <a:fillRect/>
            </a:stretch>
          </a:blipFill>
          <a:ln w="317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a:extLst/>
        </p:spPr>
      </p:pic>
      <p:pic>
        <p:nvPicPr>
          <p:cNvPr id="110" name="Picture 13" descr="\\Server01\cd-m\02_A-PR\Bilder_Videos\01_Bilddatenbank\Diehl Aerosystems\Fotoshooting_Ueis\Aerospace UEB\A350_CRDC_Freisteller\_MG_5703_bearbeitet.jpg"/>
          <p:cNvPicPr>
            <a:picLocks noChangeAspect="1" noChangeArrowheads="1"/>
          </p:cNvPicPr>
          <p:nvPr/>
        </p:nvPicPr>
        <p:blipFill rotWithShape="1">
          <a:blip r:embed="rId13"/>
          <a:srcRect t="5953" b="5941"/>
          <a:stretch/>
        </p:blipFill>
        <p:spPr bwMode="auto">
          <a:xfrm>
            <a:off x="3773488" y="1689100"/>
            <a:ext cx="1258887" cy="814388"/>
          </a:xfrm>
          <a:prstGeom prst="rect">
            <a:avLst/>
          </a:prstGeom>
          <a:blipFill>
            <a:blip r:embed="rId14"/>
            <a:stretch>
              <a:fillRect/>
            </a:stretch>
          </a:blipFill>
          <a:ln w="317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a:extLst/>
        </p:spPr>
      </p:pic>
      <p:pic>
        <p:nvPicPr>
          <p:cNvPr id="111" name="Picture 14" descr="\\Server01\cd-m\02_A-PR\Bilder_Videos\01_Bilddatenbank\Diehl Aerosystems\Fotoshooting_Ueis\Aircabin_LAU\Mixer\_MG_7397_bearbeitet.jpg"/>
          <p:cNvPicPr>
            <a:picLocks noChangeAspect="1" noChangeArrowheads="1"/>
          </p:cNvPicPr>
          <p:nvPr/>
        </p:nvPicPr>
        <p:blipFill rotWithShape="1">
          <a:blip r:embed="rId15"/>
          <a:srcRect b="2913"/>
          <a:stretch/>
        </p:blipFill>
        <p:spPr bwMode="auto">
          <a:xfrm>
            <a:off x="5749925" y="1689100"/>
            <a:ext cx="1258888" cy="814388"/>
          </a:xfrm>
          <a:prstGeom prst="rect">
            <a:avLst/>
          </a:prstGeom>
          <a:noFill/>
          <a:ln w="3175">
            <a:solidFill>
              <a:srgbClr val="FFFFFF"/>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8" name="Picture 37"/>
          <p:cNvPicPr>
            <a:picLocks noChangeAspect="1" noChangeArrowheads="1"/>
          </p:cNvPicPr>
          <p:nvPr/>
        </p:nvPicPr>
        <p:blipFill rotWithShape="1">
          <a:blip r:embed="rId16"/>
          <a:srcRect t="1" b="3350"/>
          <a:stretch/>
        </p:blipFill>
        <p:spPr bwMode="auto">
          <a:xfrm>
            <a:off x="7323138" y="1689100"/>
            <a:ext cx="1260475" cy="814388"/>
          </a:xfrm>
          <a:prstGeom prst="rect">
            <a:avLst/>
          </a:prstGeom>
          <a:noFill/>
          <a:ln w="9525">
            <a:solidFill>
              <a:srgbClr val="FFFFFF"/>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9" name="Picture 38"/>
          <p:cNvPicPr>
            <a:picLocks noChangeAspect="1" noChangeArrowheads="1"/>
          </p:cNvPicPr>
          <p:nvPr/>
        </p:nvPicPr>
        <p:blipFill rotWithShape="1">
          <a:blip r:embed="rId17"/>
          <a:srcRect b="2988"/>
          <a:stretch/>
        </p:blipFill>
        <p:spPr bwMode="auto">
          <a:xfrm>
            <a:off x="5749925" y="3086100"/>
            <a:ext cx="1260475" cy="814388"/>
          </a:xfrm>
          <a:prstGeom prst="rect">
            <a:avLst/>
          </a:prstGeom>
          <a:blipFill>
            <a:blip r:embed="rId7" cstate="print">
              <a:extLst>
                <a:ext uri="{28A0092B-C50C-407E-A947-70E740481C1C}">
                  <a14:useLocalDpi xmlns:a14="http://schemas.microsoft.com/office/drawing/2010/main"/>
                </a:ext>
              </a:extLst>
            </a:blip>
            <a:stretch>
              <a:fillRect/>
            </a:stretch>
          </a:blipFill>
          <a:ln w="9525">
            <a:solidFill>
              <a:srgbClr val="FFFFFF"/>
            </a:solidFill>
            <a:miter lim="800000"/>
            <a:headEnd/>
            <a:tailEnd/>
          </a:ln>
          <a:effectLst>
            <a:outerShdw blurRad="50800" dist="38100" dir="2700000" algn="tl" rotWithShape="0">
              <a:prstClr val="black">
                <a:alpha val="40000"/>
              </a:prstClr>
            </a:outerShdw>
          </a:effectLst>
          <a:extLst/>
        </p:spPr>
      </p:pic>
      <p:pic>
        <p:nvPicPr>
          <p:cNvPr id="120" name="Picture 37"/>
          <p:cNvPicPr>
            <a:picLocks noChangeAspect="1" noChangeArrowheads="1"/>
          </p:cNvPicPr>
          <p:nvPr/>
        </p:nvPicPr>
        <p:blipFill rotWithShape="1">
          <a:blip r:embed="rId18"/>
          <a:srcRect b="2988"/>
          <a:stretch/>
        </p:blipFill>
        <p:spPr bwMode="auto">
          <a:xfrm>
            <a:off x="3773488" y="3086100"/>
            <a:ext cx="1260475" cy="814388"/>
          </a:xfrm>
          <a:prstGeom prst="rect">
            <a:avLst/>
          </a:prstGeom>
          <a:blipFill>
            <a:blip r:embed="rId9"/>
            <a:stretch>
              <a:fillRect/>
            </a:stretch>
          </a:blipFill>
          <a:ln w="3175" cap="flat" cmpd="sng" algn="ctr">
            <a:solidFill>
              <a:srgbClr val="FFFFFF"/>
            </a:solidFill>
            <a:prstDash val="solid"/>
            <a:round/>
            <a:headEnd type="none" w="med" len="med"/>
            <a:tailEnd type="none" w="med" len="med"/>
          </a:ln>
          <a:effectLst>
            <a:outerShdw blurRad="50800" dist="38100" dir="2700000" algn="tl" rotWithShape="0">
              <a:prstClr val="black">
                <a:alpha val="40000"/>
              </a:prstClr>
            </a:outerShdw>
          </a:effectLst>
          <a:extLst/>
        </p:spPr>
      </p:pic>
    </p:spTree>
  </p:cSld>
  <p:clrMapOvr>
    <a:masterClrMapping/>
  </p:clrMapOvr>
  <p:transition spd="med">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p:cNvPicPr>
            <a:picLocks noChangeAspect="1" noChangeArrowheads="1"/>
          </p:cNvPicPr>
          <p:nvPr/>
        </p:nvPicPr>
        <p:blipFill>
          <a:blip r:embed="rId2" cstate="print">
            <a:lum contrast="-20000"/>
            <a:extLst>
              <a:ext uri="{28A0092B-C50C-407E-A947-70E740481C1C}">
                <a14:useLocalDpi xmlns:a14="http://schemas.microsoft.com/office/drawing/2010/main" val="0"/>
              </a:ext>
            </a:extLst>
          </a:blip>
          <a:srcRect r="5179"/>
          <a:stretch>
            <a:fillRect/>
          </a:stretch>
        </p:blipFill>
        <p:spPr bwMode="auto">
          <a:xfrm>
            <a:off x="1311275" y="1096963"/>
            <a:ext cx="7831138"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9850" y="2528888"/>
            <a:ext cx="20478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Oval 8"/>
          <p:cNvSpPr>
            <a:spLocks noChangeArrowheads="1"/>
          </p:cNvSpPr>
          <p:nvPr/>
        </p:nvSpPr>
        <p:spPr bwMode="auto">
          <a:xfrm>
            <a:off x="7626350" y="3997325"/>
            <a:ext cx="71438" cy="71438"/>
          </a:xfrm>
          <a:prstGeom prst="ellipse">
            <a:avLst/>
          </a:prstGeom>
          <a:solidFill>
            <a:srgbClr val="FFFFFF"/>
          </a:solidFill>
          <a:ln w="25400">
            <a:solidFill>
              <a:srgbClr val="F0503C"/>
            </a:solidFill>
            <a:round/>
            <a:headEnd/>
            <a:tailEnd/>
          </a:ln>
        </p:spPr>
        <p:txBody>
          <a:bodyPr wrap="none" anchor="ctr"/>
          <a:lstStyle/>
          <a:p>
            <a:pPr algn="ctr" fontAlgn="auto">
              <a:spcBef>
                <a:spcPts val="0"/>
              </a:spcBef>
              <a:spcAft>
                <a:spcPts val="0"/>
              </a:spcAft>
              <a:defRPr/>
            </a:pPr>
            <a:endParaRPr lang="de-DE" altLang="de-DE" sz="1800" kern="0">
              <a:solidFill>
                <a:srgbClr val="5A91CD"/>
              </a:solidFill>
              <a:latin typeface="Tahoma" pitchFamily="34" charset="0"/>
              <a:cs typeface="Tahoma" pitchFamily="34" charset="0"/>
            </a:endParaRPr>
          </a:p>
        </p:txBody>
      </p:sp>
      <p:sp>
        <p:nvSpPr>
          <p:cNvPr id="12295" name="Rectangle 9"/>
          <p:cNvSpPr>
            <a:spLocks noChangeArrowheads="1"/>
          </p:cNvSpPr>
          <p:nvPr/>
        </p:nvSpPr>
        <p:spPr bwMode="auto">
          <a:xfrm>
            <a:off x="7712075" y="3849688"/>
            <a:ext cx="6445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r>
              <a:rPr lang="en-US" altLang="de-DE" sz="1100">
                <a:solidFill>
                  <a:srgbClr val="F0503C"/>
                </a:solidFill>
                <a:latin typeface="Tahoma" pitchFamily="34" charset="0"/>
                <a:cs typeface="Tahoma" pitchFamily="34" charset="0"/>
              </a:rPr>
              <a:t>Singapore</a:t>
            </a:r>
          </a:p>
        </p:txBody>
      </p:sp>
      <p:sp>
        <p:nvSpPr>
          <p:cNvPr id="54" name="Oval 10"/>
          <p:cNvSpPr>
            <a:spLocks noChangeArrowheads="1"/>
          </p:cNvSpPr>
          <p:nvPr/>
        </p:nvSpPr>
        <p:spPr bwMode="auto">
          <a:xfrm>
            <a:off x="2249488" y="2463800"/>
            <a:ext cx="71437" cy="71438"/>
          </a:xfrm>
          <a:prstGeom prst="ellipse">
            <a:avLst/>
          </a:prstGeom>
          <a:solidFill>
            <a:schemeClr val="tx2"/>
          </a:solidFill>
          <a:ln w="25400">
            <a:solidFill>
              <a:srgbClr val="00B4AA"/>
            </a:solidFill>
            <a:round/>
            <a:headEnd/>
            <a:tailEnd/>
          </a:ln>
        </p:spPr>
        <p:txBody>
          <a:bodyPr wrap="none" anchor="ctr"/>
          <a:lstStyle/>
          <a:p>
            <a:pPr algn="ctr" fontAlgn="auto">
              <a:spcBef>
                <a:spcPts val="0"/>
              </a:spcBef>
              <a:spcAft>
                <a:spcPts val="0"/>
              </a:spcAft>
              <a:defRPr/>
            </a:pPr>
            <a:endParaRPr lang="de-DE" altLang="de-DE" sz="1800" kern="0">
              <a:solidFill>
                <a:srgbClr val="5A91CD"/>
              </a:solidFill>
              <a:latin typeface="Tahoma" pitchFamily="34" charset="0"/>
              <a:cs typeface="Tahoma" pitchFamily="34" charset="0"/>
            </a:endParaRPr>
          </a:p>
        </p:txBody>
      </p:sp>
      <p:sp>
        <p:nvSpPr>
          <p:cNvPr id="12297" name="Rectangle 11"/>
          <p:cNvSpPr>
            <a:spLocks noChangeArrowheads="1"/>
          </p:cNvSpPr>
          <p:nvPr/>
        </p:nvSpPr>
        <p:spPr bwMode="auto">
          <a:xfrm>
            <a:off x="2359025" y="2411413"/>
            <a:ext cx="44132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100">
                <a:solidFill>
                  <a:srgbClr val="00B4AA"/>
                </a:solidFill>
                <a:latin typeface="Tahoma" pitchFamily="34" charset="0"/>
                <a:cs typeface="Tahoma" pitchFamily="34" charset="0"/>
              </a:rPr>
              <a:t>Everett</a:t>
            </a:r>
          </a:p>
        </p:txBody>
      </p:sp>
      <p:sp>
        <p:nvSpPr>
          <p:cNvPr id="57" name="Oval 60"/>
          <p:cNvSpPr>
            <a:spLocks noChangeArrowheads="1"/>
          </p:cNvSpPr>
          <p:nvPr/>
        </p:nvSpPr>
        <p:spPr bwMode="auto">
          <a:xfrm>
            <a:off x="6359525" y="3403600"/>
            <a:ext cx="71438" cy="71438"/>
          </a:xfrm>
          <a:prstGeom prst="ellipse">
            <a:avLst/>
          </a:prstGeom>
          <a:solidFill>
            <a:srgbClr val="FFFFFF"/>
          </a:solidFill>
          <a:ln w="25400">
            <a:solidFill>
              <a:srgbClr val="00B4AA"/>
            </a:solidFill>
            <a:round/>
            <a:headEnd/>
            <a:tailEnd/>
          </a:ln>
        </p:spPr>
        <p:txBody>
          <a:bodyPr wrap="none" anchor="ctr"/>
          <a:lstStyle/>
          <a:p>
            <a:pPr algn="ctr" fontAlgn="auto">
              <a:spcBef>
                <a:spcPts val="0"/>
              </a:spcBef>
              <a:spcAft>
                <a:spcPts val="0"/>
              </a:spcAft>
              <a:defRPr/>
            </a:pPr>
            <a:endParaRPr lang="de-DE" altLang="de-DE" sz="1800" kern="0">
              <a:solidFill>
                <a:srgbClr val="5A91CD"/>
              </a:solidFill>
              <a:latin typeface="Tahoma" pitchFamily="34" charset="0"/>
              <a:cs typeface="Tahoma" pitchFamily="34" charset="0"/>
            </a:endParaRPr>
          </a:p>
        </p:txBody>
      </p:sp>
      <p:sp>
        <p:nvSpPr>
          <p:cNvPr id="12300" name="Rectangle 61"/>
          <p:cNvSpPr>
            <a:spLocks noChangeArrowheads="1"/>
          </p:cNvSpPr>
          <p:nvPr/>
        </p:nvSpPr>
        <p:spPr bwMode="auto">
          <a:xfrm>
            <a:off x="5688013" y="3352800"/>
            <a:ext cx="6604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r>
              <a:rPr lang="de-DE" altLang="de-DE" sz="1100">
                <a:solidFill>
                  <a:srgbClr val="00B4AA"/>
                </a:solidFill>
                <a:latin typeface="Tahoma" pitchFamily="34" charset="0"/>
                <a:cs typeface="Tahoma" pitchFamily="34" charset="0"/>
              </a:rPr>
              <a:t>Abu Dhabi</a:t>
            </a:r>
          </a:p>
        </p:txBody>
      </p:sp>
      <p:sp>
        <p:nvSpPr>
          <p:cNvPr id="60" name="Oval 36"/>
          <p:cNvSpPr>
            <a:spLocks noChangeArrowheads="1"/>
          </p:cNvSpPr>
          <p:nvPr/>
        </p:nvSpPr>
        <p:spPr bwMode="auto">
          <a:xfrm>
            <a:off x="5019675" y="2855913"/>
            <a:ext cx="71438" cy="71437"/>
          </a:xfrm>
          <a:prstGeom prst="ellipse">
            <a:avLst/>
          </a:prstGeom>
          <a:solidFill>
            <a:schemeClr val="tx2"/>
          </a:solidFill>
          <a:ln w="25400">
            <a:solidFill>
              <a:srgbClr val="F0503C"/>
            </a:solidFill>
            <a:round/>
            <a:headEnd/>
            <a:tailEnd/>
          </a:ln>
        </p:spPr>
        <p:txBody>
          <a:bodyPr wrap="none" anchor="ctr"/>
          <a:lstStyle/>
          <a:p>
            <a:pPr algn="ctr" fontAlgn="auto">
              <a:spcBef>
                <a:spcPts val="0"/>
              </a:spcBef>
              <a:spcAft>
                <a:spcPts val="0"/>
              </a:spcAft>
              <a:defRPr/>
            </a:pPr>
            <a:endParaRPr lang="de-DE" altLang="de-DE" sz="1800" kern="0">
              <a:solidFill>
                <a:srgbClr val="5A91CD"/>
              </a:solidFill>
              <a:latin typeface="Tahoma" pitchFamily="34" charset="0"/>
              <a:cs typeface="Tahoma" pitchFamily="34" charset="0"/>
            </a:endParaRPr>
          </a:p>
        </p:txBody>
      </p:sp>
      <p:sp>
        <p:nvSpPr>
          <p:cNvPr id="12303" name="Rectangle 37"/>
          <p:cNvSpPr>
            <a:spLocks noChangeArrowheads="1"/>
          </p:cNvSpPr>
          <p:nvPr/>
        </p:nvSpPr>
        <p:spPr bwMode="auto">
          <a:xfrm>
            <a:off x="4338638" y="2795588"/>
            <a:ext cx="6381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100" b="1" u="sng">
                <a:solidFill>
                  <a:srgbClr val="F0503C"/>
                </a:solidFill>
                <a:latin typeface="Tahoma" pitchFamily="34" charset="0"/>
                <a:cs typeface="Tahoma" pitchFamily="34" charset="0"/>
              </a:rPr>
              <a:t>Toulouse</a:t>
            </a:r>
          </a:p>
        </p:txBody>
      </p:sp>
      <p:sp>
        <p:nvSpPr>
          <p:cNvPr id="62" name="Oval 29"/>
          <p:cNvSpPr>
            <a:spLocks noChangeArrowheads="1"/>
          </p:cNvSpPr>
          <p:nvPr/>
        </p:nvSpPr>
        <p:spPr bwMode="auto">
          <a:xfrm>
            <a:off x="5521325" y="2757488"/>
            <a:ext cx="71438" cy="71437"/>
          </a:xfrm>
          <a:prstGeom prst="ellipse">
            <a:avLst/>
          </a:prstGeom>
          <a:solidFill>
            <a:srgbClr val="FFFFFF"/>
          </a:solidFill>
          <a:ln w="25400">
            <a:solidFill>
              <a:srgbClr val="5A91CD"/>
            </a:solidFill>
            <a:round/>
            <a:headEnd/>
            <a:tailEnd/>
          </a:ln>
        </p:spPr>
        <p:txBody>
          <a:bodyPr wrap="none" anchor="ctr"/>
          <a:lstStyle/>
          <a:p>
            <a:pPr algn="ctr" fontAlgn="auto">
              <a:spcBef>
                <a:spcPts val="0"/>
              </a:spcBef>
              <a:spcAft>
                <a:spcPts val="0"/>
              </a:spcAft>
              <a:defRPr/>
            </a:pPr>
            <a:endParaRPr lang="de-DE" altLang="de-DE" sz="1800" kern="0">
              <a:solidFill>
                <a:srgbClr val="5A91CD"/>
              </a:solidFill>
              <a:latin typeface="Tahoma" pitchFamily="34" charset="0"/>
              <a:cs typeface="Tahoma" pitchFamily="34" charset="0"/>
            </a:endParaRPr>
          </a:p>
        </p:txBody>
      </p:sp>
      <p:sp>
        <p:nvSpPr>
          <p:cNvPr id="12305" name="Rectangle 34"/>
          <p:cNvSpPr>
            <a:spLocks noChangeArrowheads="1"/>
          </p:cNvSpPr>
          <p:nvPr/>
        </p:nvSpPr>
        <p:spPr bwMode="auto">
          <a:xfrm>
            <a:off x="5630863" y="2703513"/>
            <a:ext cx="5762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100">
                <a:solidFill>
                  <a:srgbClr val="5A91CD"/>
                </a:solidFill>
                <a:latin typeface="Tahoma" pitchFamily="34" charset="0"/>
                <a:cs typeface="Tahoma" pitchFamily="34" charset="0"/>
              </a:rPr>
              <a:t>Nyírbátor</a:t>
            </a:r>
          </a:p>
          <a:p>
            <a:r>
              <a:rPr lang="de-DE" altLang="de-DE" sz="800" b="1">
                <a:solidFill>
                  <a:srgbClr val="5A91CD"/>
                </a:solidFill>
                <a:latin typeface="Tahoma" pitchFamily="34" charset="0"/>
                <a:cs typeface="Tahoma" pitchFamily="34" charset="0"/>
              </a:rPr>
              <a:t>production</a:t>
            </a:r>
          </a:p>
        </p:txBody>
      </p:sp>
      <p:sp>
        <p:nvSpPr>
          <p:cNvPr id="12306" name="Ellipse 41"/>
          <p:cNvSpPr>
            <a:spLocks noChangeArrowheads="1"/>
          </p:cNvSpPr>
          <p:nvPr/>
        </p:nvSpPr>
        <p:spPr bwMode="auto">
          <a:xfrm>
            <a:off x="82550" y="3405188"/>
            <a:ext cx="2905125" cy="2905125"/>
          </a:xfrm>
          <a:prstGeom prst="ellipse">
            <a:avLst/>
          </a:prstGeom>
          <a:solidFill>
            <a:srgbClr val="F1F1F1"/>
          </a:solidFill>
          <a:ln w="6350" algn="ctr">
            <a:solidFill>
              <a:srgbClr val="5A91CD"/>
            </a:solidFill>
            <a:round/>
            <a:headEnd/>
            <a:tailEnd/>
          </a:ln>
        </p:spPr>
        <p:txBody>
          <a:bodyPr/>
          <a:lstStyle/>
          <a:p>
            <a:pPr algn="ctr"/>
            <a:endParaRPr lang="de-DE" altLang="de-DE">
              <a:solidFill>
                <a:srgbClr val="5A91CD"/>
              </a:solidFill>
              <a:latin typeface="Tahoma" pitchFamily="34" charset="0"/>
              <a:cs typeface="Tahoma" pitchFamily="34" charset="0"/>
            </a:endParaRPr>
          </a:p>
        </p:txBody>
      </p:sp>
      <p:pic>
        <p:nvPicPr>
          <p:cNvPr id="1230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913" y="3648075"/>
            <a:ext cx="164782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Oval 28"/>
          <p:cNvSpPr>
            <a:spLocks noChangeArrowheads="1"/>
          </p:cNvSpPr>
          <p:nvPr/>
        </p:nvSpPr>
        <p:spPr bwMode="auto">
          <a:xfrm>
            <a:off x="1719263" y="3914775"/>
            <a:ext cx="71437" cy="71438"/>
          </a:xfrm>
          <a:prstGeom prst="ellipse">
            <a:avLst/>
          </a:prstGeom>
          <a:solidFill>
            <a:srgbClr val="FFFFFF"/>
          </a:solidFill>
          <a:ln w="25400">
            <a:solidFill>
              <a:srgbClr val="5A91CD"/>
            </a:solidFill>
            <a:round/>
            <a:headEnd/>
            <a:tailEnd/>
          </a:ln>
        </p:spPr>
        <p:txBody>
          <a:bodyPr wrap="none" anchor="ctr"/>
          <a:lstStyle/>
          <a:p>
            <a:pPr algn="ctr" fontAlgn="auto">
              <a:spcBef>
                <a:spcPts val="0"/>
              </a:spcBef>
              <a:spcAft>
                <a:spcPts val="0"/>
              </a:spcAft>
              <a:defRPr/>
            </a:pPr>
            <a:endParaRPr lang="de-DE" altLang="de-DE" sz="1800" kern="0">
              <a:solidFill>
                <a:srgbClr val="5A91CD"/>
              </a:solidFill>
              <a:latin typeface="Tahoma" pitchFamily="34" charset="0"/>
              <a:cs typeface="Tahoma" pitchFamily="34" charset="0"/>
            </a:endParaRPr>
          </a:p>
        </p:txBody>
      </p:sp>
      <p:sp>
        <p:nvSpPr>
          <p:cNvPr id="67" name="Oval 38"/>
          <p:cNvSpPr>
            <a:spLocks noChangeArrowheads="1"/>
          </p:cNvSpPr>
          <p:nvPr/>
        </p:nvSpPr>
        <p:spPr bwMode="auto">
          <a:xfrm>
            <a:off x="1187450" y="5094288"/>
            <a:ext cx="73025" cy="71437"/>
          </a:xfrm>
          <a:prstGeom prst="ellipse">
            <a:avLst/>
          </a:prstGeom>
          <a:solidFill>
            <a:srgbClr val="F0503C"/>
          </a:solidFill>
          <a:ln w="25400">
            <a:solidFill>
              <a:srgbClr val="5A91CD"/>
            </a:solidFill>
            <a:round/>
            <a:headEnd/>
            <a:tailEnd/>
          </a:ln>
        </p:spPr>
        <p:txBody>
          <a:bodyPr wrap="none" anchor="ctr"/>
          <a:lstStyle/>
          <a:p>
            <a:pPr algn="ctr" fontAlgn="auto">
              <a:spcBef>
                <a:spcPts val="0"/>
              </a:spcBef>
              <a:spcAft>
                <a:spcPts val="0"/>
              </a:spcAft>
              <a:defRPr/>
            </a:pPr>
            <a:endParaRPr lang="de-DE" altLang="de-DE" sz="1800" kern="0">
              <a:solidFill>
                <a:srgbClr val="5A91CD"/>
              </a:solidFill>
              <a:latin typeface="Tahoma" pitchFamily="34" charset="0"/>
              <a:cs typeface="Tahoma" pitchFamily="34" charset="0"/>
            </a:endParaRPr>
          </a:p>
        </p:txBody>
      </p:sp>
      <p:sp>
        <p:nvSpPr>
          <p:cNvPr id="68" name="Oval 29"/>
          <p:cNvSpPr>
            <a:spLocks noChangeArrowheads="1"/>
          </p:cNvSpPr>
          <p:nvPr/>
        </p:nvSpPr>
        <p:spPr bwMode="auto">
          <a:xfrm>
            <a:off x="1595438" y="5332413"/>
            <a:ext cx="73025" cy="71437"/>
          </a:xfrm>
          <a:prstGeom prst="ellipse">
            <a:avLst/>
          </a:prstGeom>
          <a:solidFill>
            <a:srgbClr val="F0503C"/>
          </a:solidFill>
          <a:ln w="25400">
            <a:solidFill>
              <a:srgbClr val="5A91CD"/>
            </a:solidFill>
            <a:round/>
            <a:headEnd/>
            <a:tailEnd/>
          </a:ln>
        </p:spPr>
        <p:txBody>
          <a:bodyPr wrap="none" anchor="ctr"/>
          <a:lstStyle/>
          <a:p>
            <a:pPr algn="ctr" fontAlgn="auto">
              <a:spcBef>
                <a:spcPts val="0"/>
              </a:spcBef>
              <a:spcAft>
                <a:spcPts val="0"/>
              </a:spcAft>
              <a:defRPr/>
            </a:pPr>
            <a:endParaRPr lang="de-DE" altLang="de-DE" sz="1800" kern="0">
              <a:solidFill>
                <a:srgbClr val="5A91CD"/>
              </a:solidFill>
              <a:latin typeface="Tahoma" pitchFamily="34" charset="0"/>
              <a:cs typeface="Tahoma" pitchFamily="34" charset="0"/>
            </a:endParaRPr>
          </a:p>
        </p:txBody>
      </p:sp>
      <p:sp>
        <p:nvSpPr>
          <p:cNvPr id="69" name="Oval 47"/>
          <p:cNvSpPr>
            <a:spLocks noChangeArrowheads="1"/>
          </p:cNvSpPr>
          <p:nvPr/>
        </p:nvSpPr>
        <p:spPr bwMode="auto">
          <a:xfrm>
            <a:off x="1546225" y="5476875"/>
            <a:ext cx="73025" cy="71438"/>
          </a:xfrm>
          <a:prstGeom prst="ellipse">
            <a:avLst/>
          </a:prstGeom>
          <a:solidFill>
            <a:srgbClr val="FFFFFF"/>
          </a:solidFill>
          <a:ln w="25400">
            <a:solidFill>
              <a:srgbClr val="F0503C"/>
            </a:solidFill>
            <a:round/>
            <a:headEnd/>
            <a:tailEnd/>
          </a:ln>
        </p:spPr>
        <p:txBody>
          <a:bodyPr wrap="none" anchor="ctr"/>
          <a:lstStyle/>
          <a:p>
            <a:pPr algn="ctr" fontAlgn="auto">
              <a:spcBef>
                <a:spcPts val="0"/>
              </a:spcBef>
              <a:spcAft>
                <a:spcPts val="0"/>
              </a:spcAft>
              <a:defRPr/>
            </a:pPr>
            <a:endParaRPr lang="de-DE" altLang="de-DE" sz="1800" kern="0">
              <a:solidFill>
                <a:srgbClr val="5A91CD"/>
              </a:solidFill>
              <a:latin typeface="Tahoma" pitchFamily="34" charset="0"/>
              <a:cs typeface="Tahoma" pitchFamily="34" charset="0"/>
            </a:endParaRPr>
          </a:p>
        </p:txBody>
      </p:sp>
      <p:sp>
        <p:nvSpPr>
          <p:cNvPr id="70" name="Oval 30"/>
          <p:cNvSpPr>
            <a:spLocks noChangeArrowheads="1"/>
          </p:cNvSpPr>
          <p:nvPr/>
        </p:nvSpPr>
        <p:spPr bwMode="auto">
          <a:xfrm>
            <a:off x="1163638" y="5756275"/>
            <a:ext cx="73025" cy="71438"/>
          </a:xfrm>
          <a:prstGeom prst="ellipse">
            <a:avLst/>
          </a:prstGeom>
          <a:solidFill>
            <a:srgbClr val="F0503C"/>
          </a:solidFill>
          <a:ln w="25400">
            <a:solidFill>
              <a:srgbClr val="5A91CD"/>
            </a:solidFill>
            <a:round/>
            <a:headEnd/>
            <a:tailEnd/>
          </a:ln>
        </p:spPr>
        <p:txBody>
          <a:bodyPr wrap="none" anchor="ctr"/>
          <a:lstStyle/>
          <a:p>
            <a:pPr algn="ctr" fontAlgn="auto">
              <a:spcBef>
                <a:spcPts val="0"/>
              </a:spcBef>
              <a:spcAft>
                <a:spcPts val="0"/>
              </a:spcAft>
              <a:defRPr/>
            </a:pPr>
            <a:endParaRPr lang="de-DE" altLang="de-DE" sz="1800" kern="0">
              <a:solidFill>
                <a:srgbClr val="5A91CD"/>
              </a:solidFill>
              <a:latin typeface="Tahoma" pitchFamily="34" charset="0"/>
              <a:cs typeface="Tahoma" pitchFamily="34" charset="0"/>
            </a:endParaRPr>
          </a:p>
        </p:txBody>
      </p:sp>
      <p:sp>
        <p:nvSpPr>
          <p:cNvPr id="71" name="Oval 48"/>
          <p:cNvSpPr>
            <a:spLocks noChangeArrowheads="1"/>
          </p:cNvSpPr>
          <p:nvPr/>
        </p:nvSpPr>
        <p:spPr bwMode="auto">
          <a:xfrm>
            <a:off x="1381125" y="5614988"/>
            <a:ext cx="73025" cy="71437"/>
          </a:xfrm>
          <a:prstGeom prst="ellipse">
            <a:avLst/>
          </a:prstGeom>
          <a:solidFill>
            <a:srgbClr val="F0503C"/>
          </a:solidFill>
          <a:ln w="25400">
            <a:solidFill>
              <a:srgbClr val="5A91CD"/>
            </a:solidFill>
            <a:round/>
            <a:headEnd/>
            <a:tailEnd/>
          </a:ln>
        </p:spPr>
        <p:txBody>
          <a:bodyPr wrap="none" anchor="ctr"/>
          <a:lstStyle/>
          <a:p>
            <a:pPr algn="ctr" fontAlgn="auto">
              <a:spcBef>
                <a:spcPts val="0"/>
              </a:spcBef>
              <a:spcAft>
                <a:spcPts val="0"/>
              </a:spcAft>
              <a:defRPr/>
            </a:pPr>
            <a:endParaRPr lang="de-DE" altLang="de-DE" sz="1800" kern="0">
              <a:solidFill>
                <a:srgbClr val="5A91CD"/>
              </a:solidFill>
              <a:latin typeface="Tahoma" pitchFamily="34" charset="0"/>
              <a:cs typeface="Tahoma" pitchFamily="34" charset="0"/>
            </a:endParaRPr>
          </a:p>
        </p:txBody>
      </p:sp>
      <p:sp>
        <p:nvSpPr>
          <p:cNvPr id="12314" name="Rectangle 32"/>
          <p:cNvSpPr>
            <a:spLocks noChangeArrowheads="1"/>
          </p:cNvSpPr>
          <p:nvPr/>
        </p:nvSpPr>
        <p:spPr bwMode="auto">
          <a:xfrm>
            <a:off x="1830388" y="3806825"/>
            <a:ext cx="6715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100" b="1" u="sng">
                <a:solidFill>
                  <a:srgbClr val="5A91CD"/>
                </a:solidFill>
                <a:latin typeface="Tahoma" pitchFamily="34" charset="0"/>
                <a:cs typeface="Tahoma" pitchFamily="34" charset="0"/>
              </a:rPr>
              <a:t>Rostock</a:t>
            </a:r>
          </a:p>
          <a:p>
            <a:r>
              <a:rPr lang="de-DE" altLang="de-DE" sz="800" b="1">
                <a:solidFill>
                  <a:srgbClr val="5A91CD"/>
                </a:solidFill>
                <a:latin typeface="Tahoma" pitchFamily="34" charset="0"/>
                <a:cs typeface="Tahoma" pitchFamily="34" charset="0"/>
              </a:rPr>
              <a:t>development</a:t>
            </a:r>
          </a:p>
        </p:txBody>
      </p:sp>
      <p:sp>
        <p:nvSpPr>
          <p:cNvPr id="12315" name="Rectangle 31"/>
          <p:cNvSpPr>
            <a:spLocks noChangeArrowheads="1"/>
          </p:cNvSpPr>
          <p:nvPr/>
        </p:nvSpPr>
        <p:spPr bwMode="auto">
          <a:xfrm>
            <a:off x="849313" y="3967163"/>
            <a:ext cx="57308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100">
                <a:solidFill>
                  <a:srgbClr val="5A91CD"/>
                </a:solidFill>
                <a:latin typeface="Tahoma" pitchFamily="34" charset="0"/>
                <a:cs typeface="Tahoma" pitchFamily="34" charset="0"/>
              </a:rPr>
              <a:t>Hamburg</a:t>
            </a:r>
          </a:p>
        </p:txBody>
      </p:sp>
      <p:sp>
        <p:nvSpPr>
          <p:cNvPr id="12316" name="Rectangle 39"/>
          <p:cNvSpPr>
            <a:spLocks noChangeArrowheads="1"/>
          </p:cNvSpPr>
          <p:nvPr/>
        </p:nvSpPr>
        <p:spPr bwMode="auto">
          <a:xfrm>
            <a:off x="484188" y="5035550"/>
            <a:ext cx="6667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de-DE" altLang="de-DE" sz="1100" b="1" u="sng">
                <a:solidFill>
                  <a:srgbClr val="5A91CD"/>
                </a:solidFill>
                <a:latin typeface="Tahoma" pitchFamily="34" charset="0"/>
                <a:cs typeface="Tahoma" pitchFamily="34" charset="0"/>
              </a:rPr>
              <a:t>Frankfurt</a:t>
            </a:r>
          </a:p>
        </p:txBody>
      </p:sp>
      <p:sp>
        <p:nvSpPr>
          <p:cNvPr id="12317" name="Rectangle 33"/>
          <p:cNvSpPr>
            <a:spLocks noChangeArrowheads="1"/>
          </p:cNvSpPr>
          <p:nvPr/>
        </p:nvSpPr>
        <p:spPr bwMode="auto">
          <a:xfrm>
            <a:off x="1701800" y="5275263"/>
            <a:ext cx="79989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100" b="1" u="sng" dirty="0" err="1" smtClean="0">
                <a:solidFill>
                  <a:srgbClr val="5A91CD"/>
                </a:solidFill>
                <a:latin typeface="Tahoma" pitchFamily="34" charset="0"/>
                <a:cs typeface="Tahoma" pitchFamily="34" charset="0"/>
              </a:rPr>
              <a:t>Nuremberg</a:t>
            </a:r>
            <a:endParaRPr lang="de-DE" altLang="de-DE" sz="800" b="1" dirty="0">
              <a:solidFill>
                <a:srgbClr val="F0503C"/>
              </a:solidFill>
              <a:latin typeface="Tahoma" pitchFamily="34" charset="0"/>
              <a:cs typeface="Tahoma" pitchFamily="34" charset="0"/>
            </a:endParaRPr>
          </a:p>
        </p:txBody>
      </p:sp>
      <p:sp>
        <p:nvSpPr>
          <p:cNvPr id="12318" name="Rectangle 34"/>
          <p:cNvSpPr>
            <a:spLocks noChangeArrowheads="1"/>
          </p:cNvSpPr>
          <p:nvPr/>
        </p:nvSpPr>
        <p:spPr bwMode="auto">
          <a:xfrm>
            <a:off x="1651000" y="5423193"/>
            <a:ext cx="88004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r>
              <a:rPr lang="de-DE" altLang="de-DE" sz="1100" b="1" u="sng" dirty="0" smtClean="0">
                <a:solidFill>
                  <a:srgbClr val="F0503C"/>
                </a:solidFill>
                <a:latin typeface="Tahoma" pitchFamily="34" charset="0"/>
                <a:cs typeface="Tahoma" pitchFamily="34" charset="0"/>
              </a:rPr>
              <a:t>Donauwörth</a:t>
            </a:r>
            <a:endParaRPr lang="de-DE" altLang="de-DE" sz="1100" b="1" u="sng" dirty="0">
              <a:solidFill>
                <a:srgbClr val="F0503C"/>
              </a:solidFill>
              <a:latin typeface="Tahoma" pitchFamily="34" charset="0"/>
              <a:cs typeface="Tahoma" pitchFamily="34" charset="0"/>
            </a:endParaRPr>
          </a:p>
        </p:txBody>
      </p:sp>
      <p:sp>
        <p:nvSpPr>
          <p:cNvPr id="12319" name="Rectangle 35"/>
          <p:cNvSpPr>
            <a:spLocks noChangeArrowheads="1"/>
          </p:cNvSpPr>
          <p:nvPr/>
        </p:nvSpPr>
        <p:spPr bwMode="auto">
          <a:xfrm>
            <a:off x="809838" y="5835650"/>
            <a:ext cx="77585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de-DE" altLang="de-DE" sz="1100" b="1" u="sng" dirty="0" smtClean="0">
                <a:solidFill>
                  <a:srgbClr val="5A91CD"/>
                </a:solidFill>
                <a:latin typeface="Tahoma" pitchFamily="34" charset="0"/>
                <a:cs typeface="Tahoma" pitchFamily="34" charset="0"/>
              </a:rPr>
              <a:t>Überlingen</a:t>
            </a:r>
            <a:endParaRPr lang="de-DE" altLang="de-DE" sz="1100" b="1" u="sng" dirty="0">
              <a:solidFill>
                <a:srgbClr val="5A91CD"/>
              </a:solidFill>
              <a:latin typeface="Tahoma" pitchFamily="34" charset="0"/>
              <a:cs typeface="Tahoma" pitchFamily="34" charset="0"/>
            </a:endParaRPr>
          </a:p>
        </p:txBody>
      </p:sp>
      <p:sp>
        <p:nvSpPr>
          <p:cNvPr id="12320" name="Rectangle 49"/>
          <p:cNvSpPr>
            <a:spLocks noChangeArrowheads="1"/>
          </p:cNvSpPr>
          <p:nvPr/>
        </p:nvSpPr>
        <p:spPr bwMode="auto">
          <a:xfrm>
            <a:off x="751393" y="5553075"/>
            <a:ext cx="60433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de-DE" altLang="de-DE" sz="1100" dirty="0" smtClean="0">
                <a:solidFill>
                  <a:srgbClr val="5A91CD"/>
                </a:solidFill>
                <a:latin typeface="Tahoma" pitchFamily="34" charset="0"/>
                <a:cs typeface="Tahoma" pitchFamily="34" charset="0"/>
              </a:rPr>
              <a:t>Laupheim</a:t>
            </a:r>
            <a:endParaRPr lang="de-DE" altLang="de-DE" sz="1100" dirty="0">
              <a:solidFill>
                <a:srgbClr val="5A91CD"/>
              </a:solidFill>
              <a:latin typeface="Tahoma" pitchFamily="34" charset="0"/>
              <a:cs typeface="Tahoma" pitchFamily="34" charset="0"/>
            </a:endParaRPr>
          </a:p>
        </p:txBody>
      </p:sp>
      <p:cxnSp>
        <p:nvCxnSpPr>
          <p:cNvPr id="12321" name="Gekrümmte Verbindung 16"/>
          <p:cNvCxnSpPr>
            <a:cxnSpLocks noChangeShapeType="1"/>
          </p:cNvCxnSpPr>
          <p:nvPr/>
        </p:nvCxnSpPr>
        <p:spPr bwMode="auto">
          <a:xfrm rot="5400000">
            <a:off x="3090069" y="2709069"/>
            <a:ext cx="2041525" cy="2255837"/>
          </a:xfrm>
          <a:prstGeom prst="curvedConnector2">
            <a:avLst/>
          </a:prstGeom>
          <a:noFill/>
          <a:ln w="3175" algn="ctr">
            <a:solidFill>
              <a:srgbClr val="5A91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Oval 29"/>
          <p:cNvSpPr>
            <a:spLocks noChangeArrowheads="1"/>
          </p:cNvSpPr>
          <p:nvPr/>
        </p:nvSpPr>
        <p:spPr bwMode="auto">
          <a:xfrm>
            <a:off x="1641475" y="5626100"/>
            <a:ext cx="73025" cy="71438"/>
          </a:xfrm>
          <a:prstGeom prst="ellipse">
            <a:avLst/>
          </a:prstGeom>
          <a:solidFill>
            <a:srgbClr val="F0503C"/>
          </a:solidFill>
          <a:ln w="25400">
            <a:solidFill>
              <a:srgbClr val="5A91CD"/>
            </a:solidFill>
            <a:round/>
            <a:headEnd/>
            <a:tailEnd/>
          </a:ln>
        </p:spPr>
        <p:txBody>
          <a:bodyPr wrap="none" anchor="ctr"/>
          <a:lstStyle/>
          <a:p>
            <a:pPr algn="ctr" fontAlgn="auto">
              <a:spcBef>
                <a:spcPts val="0"/>
              </a:spcBef>
              <a:spcAft>
                <a:spcPts val="0"/>
              </a:spcAft>
              <a:defRPr/>
            </a:pPr>
            <a:endParaRPr lang="de-DE" altLang="de-DE" sz="1800" kern="0">
              <a:solidFill>
                <a:srgbClr val="5A91CD"/>
              </a:solidFill>
              <a:latin typeface="Tahoma" pitchFamily="34" charset="0"/>
              <a:cs typeface="Tahoma" pitchFamily="34" charset="0"/>
            </a:endParaRPr>
          </a:p>
        </p:txBody>
      </p:sp>
      <p:sp>
        <p:nvSpPr>
          <p:cNvPr id="12323" name="Rectangle 33"/>
          <p:cNvSpPr>
            <a:spLocks noChangeArrowheads="1"/>
          </p:cNvSpPr>
          <p:nvPr/>
        </p:nvSpPr>
        <p:spPr bwMode="auto">
          <a:xfrm>
            <a:off x="1747838" y="5568950"/>
            <a:ext cx="10953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100">
                <a:solidFill>
                  <a:srgbClr val="5A91CD"/>
                </a:solidFill>
                <a:latin typeface="Tahoma" pitchFamily="34" charset="0"/>
                <a:cs typeface="Tahoma" pitchFamily="34" charset="0"/>
              </a:rPr>
              <a:t>Oberpfaffenhofen</a:t>
            </a:r>
          </a:p>
        </p:txBody>
      </p:sp>
      <p:sp>
        <p:nvSpPr>
          <p:cNvPr id="84" name="Oval 51"/>
          <p:cNvSpPr>
            <a:spLocks noChangeArrowheads="1"/>
          </p:cNvSpPr>
          <p:nvPr/>
        </p:nvSpPr>
        <p:spPr bwMode="auto">
          <a:xfrm>
            <a:off x="7747000" y="2797175"/>
            <a:ext cx="71438" cy="71438"/>
          </a:xfrm>
          <a:prstGeom prst="ellipse">
            <a:avLst/>
          </a:prstGeom>
          <a:solidFill>
            <a:srgbClr val="FFFFFF"/>
          </a:solidFill>
          <a:ln w="25400" algn="ctr">
            <a:solidFill>
              <a:srgbClr val="505F64"/>
            </a:solidFill>
            <a:round/>
            <a:headEnd/>
            <a:tailEnd/>
          </a:ln>
        </p:spPr>
        <p:txBody>
          <a:bodyPr wrap="none" anchor="ctr"/>
          <a:lstStyle/>
          <a:p>
            <a:pPr algn="ctr" fontAlgn="auto">
              <a:spcBef>
                <a:spcPts val="0"/>
              </a:spcBef>
              <a:spcAft>
                <a:spcPts val="0"/>
              </a:spcAft>
              <a:defRPr/>
            </a:pPr>
            <a:endParaRPr lang="de-DE" altLang="de-DE" sz="1800" kern="0">
              <a:solidFill>
                <a:srgbClr val="5A91CD"/>
              </a:solidFill>
              <a:latin typeface="Tahoma" pitchFamily="34" charset="0"/>
              <a:cs typeface="Tahoma" pitchFamily="34" charset="0"/>
            </a:endParaRPr>
          </a:p>
        </p:txBody>
      </p:sp>
      <p:sp>
        <p:nvSpPr>
          <p:cNvPr id="12327" name="Rectangle 52"/>
          <p:cNvSpPr>
            <a:spLocks noChangeArrowheads="1"/>
          </p:cNvSpPr>
          <p:nvPr/>
        </p:nvSpPr>
        <p:spPr bwMode="auto">
          <a:xfrm>
            <a:off x="7296150" y="2735263"/>
            <a:ext cx="4159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r"/>
            <a:r>
              <a:rPr lang="de-DE" altLang="de-DE" sz="1100">
                <a:solidFill>
                  <a:srgbClr val="505F64"/>
                </a:solidFill>
                <a:latin typeface="Tahoma" pitchFamily="34" charset="0"/>
                <a:cs typeface="Tahoma" pitchFamily="34" charset="0"/>
              </a:rPr>
              <a:t>Tianjin</a:t>
            </a:r>
            <a:endParaRPr lang="de-DE" altLang="de-DE" sz="1100" b="1" baseline="30000">
              <a:solidFill>
                <a:srgbClr val="505F64"/>
              </a:solidFill>
              <a:latin typeface="Tahoma" pitchFamily="34" charset="0"/>
              <a:cs typeface="Tahoma" pitchFamily="34" charset="0"/>
            </a:endParaRPr>
          </a:p>
        </p:txBody>
      </p:sp>
      <p:sp>
        <p:nvSpPr>
          <p:cNvPr id="86" name="Oval 51"/>
          <p:cNvSpPr>
            <a:spLocks noChangeArrowheads="1"/>
          </p:cNvSpPr>
          <p:nvPr/>
        </p:nvSpPr>
        <p:spPr bwMode="auto">
          <a:xfrm>
            <a:off x="6426200" y="3375025"/>
            <a:ext cx="71438" cy="71438"/>
          </a:xfrm>
          <a:prstGeom prst="ellipse">
            <a:avLst/>
          </a:prstGeom>
          <a:solidFill>
            <a:srgbClr val="FFFFFF"/>
          </a:solidFill>
          <a:ln w="25400" algn="ctr">
            <a:solidFill>
              <a:srgbClr val="F0503C"/>
            </a:solidFill>
            <a:round/>
            <a:headEnd/>
            <a:tailEnd/>
          </a:ln>
        </p:spPr>
        <p:txBody>
          <a:bodyPr wrap="none" anchor="ctr"/>
          <a:lstStyle/>
          <a:p>
            <a:pPr algn="ctr" fontAlgn="auto">
              <a:spcBef>
                <a:spcPts val="0"/>
              </a:spcBef>
              <a:spcAft>
                <a:spcPts val="0"/>
              </a:spcAft>
              <a:defRPr/>
            </a:pPr>
            <a:endParaRPr lang="de-DE" altLang="de-DE" sz="1800" kern="0">
              <a:solidFill>
                <a:srgbClr val="5A91CD"/>
              </a:solidFill>
              <a:latin typeface="Tahoma" pitchFamily="34" charset="0"/>
              <a:cs typeface="Tahoma" pitchFamily="34" charset="0"/>
            </a:endParaRPr>
          </a:p>
        </p:txBody>
      </p:sp>
      <p:sp>
        <p:nvSpPr>
          <p:cNvPr id="12329" name="Rectangle 9"/>
          <p:cNvSpPr>
            <a:spLocks noChangeArrowheads="1"/>
          </p:cNvSpPr>
          <p:nvPr/>
        </p:nvSpPr>
        <p:spPr bwMode="auto">
          <a:xfrm>
            <a:off x="6542088" y="3319463"/>
            <a:ext cx="3587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r>
              <a:rPr lang="en-US" altLang="de-DE" sz="1100">
                <a:solidFill>
                  <a:srgbClr val="F0503C"/>
                </a:solidFill>
                <a:latin typeface="Tahoma" pitchFamily="34" charset="0"/>
                <a:cs typeface="Tahoma" pitchFamily="34" charset="0"/>
              </a:rPr>
              <a:t>Dubai</a:t>
            </a:r>
          </a:p>
        </p:txBody>
      </p:sp>
      <p:sp>
        <p:nvSpPr>
          <p:cNvPr id="88" name="Oval 28"/>
          <p:cNvSpPr>
            <a:spLocks noChangeArrowheads="1"/>
          </p:cNvSpPr>
          <p:nvPr/>
        </p:nvSpPr>
        <p:spPr bwMode="auto">
          <a:xfrm>
            <a:off x="1458913" y="4032250"/>
            <a:ext cx="71437" cy="71438"/>
          </a:xfrm>
          <a:prstGeom prst="ellipse">
            <a:avLst/>
          </a:prstGeom>
          <a:solidFill>
            <a:srgbClr val="F0503C"/>
          </a:solidFill>
          <a:ln w="25400">
            <a:solidFill>
              <a:srgbClr val="5A91CD"/>
            </a:solidFill>
            <a:round/>
            <a:headEnd/>
            <a:tailEnd/>
          </a:ln>
        </p:spPr>
        <p:txBody>
          <a:bodyPr wrap="none" anchor="ctr"/>
          <a:lstStyle/>
          <a:p>
            <a:pPr algn="ctr" fontAlgn="auto">
              <a:spcBef>
                <a:spcPts val="0"/>
              </a:spcBef>
              <a:spcAft>
                <a:spcPts val="0"/>
              </a:spcAft>
              <a:defRPr/>
            </a:pPr>
            <a:endParaRPr lang="de-DE" altLang="de-DE" sz="1800" kern="0">
              <a:solidFill>
                <a:srgbClr val="5A91CD"/>
              </a:solidFill>
              <a:latin typeface="Tahoma" pitchFamily="34" charset="0"/>
              <a:cs typeface="Tahoma" pitchFamily="34" charset="0"/>
            </a:endParaRPr>
          </a:p>
        </p:txBody>
      </p:sp>
      <p:sp>
        <p:nvSpPr>
          <p:cNvPr id="89" name="Oval 29"/>
          <p:cNvSpPr>
            <a:spLocks noChangeArrowheads="1"/>
          </p:cNvSpPr>
          <p:nvPr/>
        </p:nvSpPr>
        <p:spPr bwMode="auto">
          <a:xfrm>
            <a:off x="2062163" y="4770438"/>
            <a:ext cx="73025" cy="71437"/>
          </a:xfrm>
          <a:prstGeom prst="ellipse">
            <a:avLst/>
          </a:prstGeom>
          <a:solidFill>
            <a:srgbClr val="F0503C"/>
          </a:solidFill>
          <a:ln w="25400">
            <a:solidFill>
              <a:srgbClr val="5A91CD"/>
            </a:solidFill>
            <a:round/>
            <a:headEnd/>
            <a:tailEnd/>
          </a:ln>
        </p:spPr>
        <p:txBody>
          <a:bodyPr wrap="none" anchor="ctr"/>
          <a:lstStyle/>
          <a:p>
            <a:pPr algn="ctr" fontAlgn="auto">
              <a:spcBef>
                <a:spcPts val="0"/>
              </a:spcBef>
              <a:spcAft>
                <a:spcPts val="0"/>
              </a:spcAft>
              <a:defRPr/>
            </a:pPr>
            <a:endParaRPr lang="de-DE" altLang="de-DE" sz="1800" kern="0">
              <a:solidFill>
                <a:srgbClr val="5A91CD"/>
              </a:solidFill>
              <a:latin typeface="Tahoma" pitchFamily="34" charset="0"/>
              <a:cs typeface="Tahoma" pitchFamily="34" charset="0"/>
            </a:endParaRPr>
          </a:p>
        </p:txBody>
      </p:sp>
      <p:sp>
        <p:nvSpPr>
          <p:cNvPr id="12332" name="Rectangle 33"/>
          <p:cNvSpPr>
            <a:spLocks noChangeArrowheads="1"/>
          </p:cNvSpPr>
          <p:nvPr/>
        </p:nvSpPr>
        <p:spPr bwMode="auto">
          <a:xfrm>
            <a:off x="1531938" y="4710113"/>
            <a:ext cx="5143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de-DE" altLang="de-DE" sz="1100">
                <a:solidFill>
                  <a:srgbClr val="5A91CD"/>
                </a:solidFill>
                <a:latin typeface="Tahoma" pitchFamily="34" charset="0"/>
                <a:cs typeface="Tahoma" pitchFamily="34" charset="0"/>
              </a:rPr>
              <a:t>Dresden</a:t>
            </a:r>
          </a:p>
        </p:txBody>
      </p:sp>
      <p:sp>
        <p:nvSpPr>
          <p:cNvPr id="12334" name="Textplatzhalter 2"/>
          <p:cNvSpPr>
            <a:spLocks noGrp="1"/>
          </p:cNvSpPr>
          <p:nvPr>
            <p:ph type="body" sz="quarter" idx="10"/>
          </p:nvPr>
        </p:nvSpPr>
        <p:spPr>
          <a:xfrm>
            <a:off x="363538" y="785813"/>
            <a:ext cx="8450262" cy="179387"/>
          </a:xfrm>
        </p:spPr>
        <p:txBody>
          <a:bodyPr/>
          <a:lstStyle/>
          <a:p>
            <a:r>
              <a:rPr lang="de-DE" altLang="de-DE" dirty="0" err="1">
                <a:solidFill>
                  <a:schemeClr val="tx2"/>
                </a:solidFill>
              </a:rPr>
              <a:t>Principles</a:t>
            </a:r>
            <a:r>
              <a:rPr lang="de-DE" altLang="de-DE" dirty="0">
                <a:solidFill>
                  <a:schemeClr val="tx2"/>
                </a:solidFill>
              </a:rPr>
              <a:t>  |  Operational Units  |  </a:t>
            </a:r>
            <a:r>
              <a:rPr lang="de-DE" altLang="de-DE" dirty="0" err="1">
                <a:solidFill>
                  <a:schemeClr val="tx2"/>
                </a:solidFill>
              </a:rPr>
              <a:t>History</a:t>
            </a:r>
            <a:r>
              <a:rPr lang="de-DE" altLang="de-DE" dirty="0">
                <a:solidFill>
                  <a:schemeClr val="tx2"/>
                </a:solidFill>
              </a:rPr>
              <a:t>  |  Figures  |  Corporate Division  |  </a:t>
            </a:r>
            <a:r>
              <a:rPr lang="de-DE" altLang="de-DE" dirty="0">
                <a:solidFill>
                  <a:schemeClr val="tx1"/>
                </a:solidFill>
              </a:rPr>
              <a:t>Sites</a:t>
            </a:r>
            <a:r>
              <a:rPr lang="de-DE" altLang="de-DE" dirty="0">
                <a:solidFill>
                  <a:schemeClr val="tx2"/>
                </a:solidFill>
              </a:rPr>
              <a:t>  |  Portfolio  |  Customers  |  </a:t>
            </a:r>
            <a:r>
              <a:rPr lang="de-DE" altLang="de-DE" dirty="0" err="1">
                <a:solidFill>
                  <a:schemeClr val="tx2"/>
                </a:solidFill>
              </a:rPr>
              <a:t>Acknowledgements</a:t>
            </a:r>
            <a:r>
              <a:rPr lang="de-DE" altLang="de-DE" dirty="0">
                <a:solidFill>
                  <a:schemeClr val="tx2"/>
                </a:solidFill>
              </a:rPr>
              <a:t>  |  Approvals</a:t>
            </a:r>
          </a:p>
        </p:txBody>
      </p:sp>
      <p:sp>
        <p:nvSpPr>
          <p:cNvPr id="12335" name="Titel 1"/>
          <p:cNvSpPr>
            <a:spLocks noGrp="1"/>
          </p:cNvSpPr>
          <p:nvPr>
            <p:ph type="title"/>
          </p:nvPr>
        </p:nvSpPr>
        <p:spPr>
          <a:xfrm>
            <a:off x="363538" y="136525"/>
            <a:ext cx="6731000" cy="27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smtClean="0"/>
              <a:t>Our Presence around the World</a:t>
            </a:r>
            <a:endParaRPr lang="de-DE" altLang="de-DE" smtClean="0"/>
          </a:p>
        </p:txBody>
      </p:sp>
      <p:sp>
        <p:nvSpPr>
          <p:cNvPr id="48" name="Oval 6"/>
          <p:cNvSpPr>
            <a:spLocks noChangeAspect="1" noChangeArrowheads="1"/>
          </p:cNvSpPr>
          <p:nvPr/>
        </p:nvSpPr>
        <p:spPr bwMode="auto">
          <a:xfrm>
            <a:off x="2835275" y="3106738"/>
            <a:ext cx="71438" cy="71437"/>
          </a:xfrm>
          <a:prstGeom prst="ellipse">
            <a:avLst/>
          </a:prstGeom>
          <a:solidFill>
            <a:schemeClr val="bg1"/>
          </a:solidFill>
          <a:ln w="25400">
            <a:solidFill>
              <a:srgbClr val="F0503C"/>
            </a:solidFill>
            <a:round/>
            <a:headEnd/>
            <a:tailEnd/>
          </a:ln>
        </p:spPr>
        <p:txBody>
          <a:bodyPr wrap="none" anchor="ctr"/>
          <a:lstStyle/>
          <a:p>
            <a:endParaRPr lang="de-DE" altLang="de-DE">
              <a:latin typeface="Tahoma" pitchFamily="34" charset="0"/>
              <a:cs typeface="Tahoma" pitchFamily="34" charset="0"/>
            </a:endParaRPr>
          </a:p>
        </p:txBody>
      </p:sp>
      <p:sp>
        <p:nvSpPr>
          <p:cNvPr id="49" name="Rectangle 7"/>
          <p:cNvSpPr>
            <a:spLocks noChangeArrowheads="1"/>
          </p:cNvSpPr>
          <p:nvPr/>
        </p:nvSpPr>
        <p:spPr bwMode="auto">
          <a:xfrm>
            <a:off x="2244901" y="3037182"/>
            <a:ext cx="55624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r"/>
            <a:r>
              <a:rPr lang="de-DE" altLang="de-DE" sz="1100" b="1" u="sng" dirty="0" err="1">
                <a:solidFill>
                  <a:srgbClr val="F0503C"/>
                </a:solidFill>
                <a:latin typeface="Tahoma" pitchFamily="34" charset="0"/>
                <a:cs typeface="Tahoma" pitchFamily="34" charset="0"/>
              </a:rPr>
              <a:t>Sterrett</a:t>
            </a:r>
            <a:endParaRPr lang="de-DE" altLang="de-DE" sz="1100" b="1" u="sng" dirty="0">
              <a:solidFill>
                <a:srgbClr val="F0503C"/>
              </a:solidFill>
              <a:latin typeface="Tahoma" pitchFamily="34" charset="0"/>
              <a:cs typeface="Tahoma" pitchFamily="34" charset="0"/>
            </a:endParaRPr>
          </a:p>
        </p:txBody>
      </p:sp>
      <p:sp>
        <p:nvSpPr>
          <p:cNvPr id="51" name="Oval 6"/>
          <p:cNvSpPr>
            <a:spLocks noChangeAspect="1" noChangeArrowheads="1"/>
          </p:cNvSpPr>
          <p:nvPr/>
        </p:nvSpPr>
        <p:spPr bwMode="auto">
          <a:xfrm>
            <a:off x="2882905" y="3066253"/>
            <a:ext cx="71438" cy="71438"/>
          </a:xfrm>
          <a:prstGeom prst="ellipse">
            <a:avLst/>
          </a:prstGeom>
          <a:solidFill>
            <a:schemeClr val="bg1"/>
          </a:solidFill>
          <a:ln w="25400">
            <a:solidFill>
              <a:srgbClr val="F0503C"/>
            </a:solidFill>
            <a:round/>
            <a:headEnd/>
            <a:tailEnd/>
          </a:ln>
        </p:spPr>
        <p:txBody>
          <a:bodyPr wrap="none" anchor="ctr"/>
          <a:lstStyle/>
          <a:p>
            <a:endParaRPr lang="de-DE" altLang="de-DE">
              <a:latin typeface="Tahoma" pitchFamily="34" charset="0"/>
              <a:cs typeface="Tahoma" pitchFamily="34" charset="0"/>
            </a:endParaRPr>
          </a:p>
        </p:txBody>
      </p:sp>
      <p:sp>
        <p:nvSpPr>
          <p:cNvPr id="53" name="Rectangle 7"/>
          <p:cNvSpPr>
            <a:spLocks noChangeArrowheads="1"/>
          </p:cNvSpPr>
          <p:nvPr/>
        </p:nvSpPr>
        <p:spPr bwMode="auto">
          <a:xfrm>
            <a:off x="3001968" y="3005928"/>
            <a:ext cx="5397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l"/>
            <a:r>
              <a:rPr lang="de-DE" altLang="de-DE" sz="1100">
                <a:solidFill>
                  <a:srgbClr val="F0503C"/>
                </a:solidFill>
                <a:latin typeface="Tahoma" pitchFamily="34" charset="0"/>
                <a:cs typeface="Tahoma" pitchFamily="34" charset="0"/>
              </a:rPr>
              <a:t>Anniston</a:t>
            </a:r>
          </a:p>
        </p:txBody>
      </p:sp>
      <p:sp>
        <p:nvSpPr>
          <p:cNvPr id="55" name="Oval 51"/>
          <p:cNvSpPr>
            <a:spLocks noChangeArrowheads="1"/>
          </p:cNvSpPr>
          <p:nvPr/>
        </p:nvSpPr>
        <p:spPr bwMode="auto">
          <a:xfrm>
            <a:off x="2774871" y="3221177"/>
            <a:ext cx="71438" cy="71438"/>
          </a:xfrm>
          <a:prstGeom prst="ellipse">
            <a:avLst/>
          </a:prstGeom>
          <a:solidFill>
            <a:schemeClr val="bg1"/>
          </a:solidFill>
          <a:ln w="25400" algn="ctr">
            <a:solidFill>
              <a:schemeClr val="tx2"/>
            </a:solidFill>
            <a:round/>
            <a:headEnd/>
            <a:tailEnd/>
          </a:ln>
        </p:spPr>
        <p:txBody>
          <a:bodyPr wrap="none" anchor="ctr"/>
          <a:lstStyle/>
          <a:p>
            <a:endParaRPr lang="de-DE" altLang="de-DE">
              <a:latin typeface="Tahoma" pitchFamily="34" charset="0"/>
              <a:cs typeface="Tahoma" pitchFamily="34" charset="0"/>
            </a:endParaRPr>
          </a:p>
        </p:txBody>
      </p:sp>
      <p:sp>
        <p:nvSpPr>
          <p:cNvPr id="56" name="Rectangle 52"/>
          <p:cNvSpPr>
            <a:spLocks noChangeArrowheads="1"/>
          </p:cNvSpPr>
          <p:nvPr/>
        </p:nvSpPr>
        <p:spPr bwMode="auto">
          <a:xfrm>
            <a:off x="2609130" y="3289530"/>
            <a:ext cx="40235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r"/>
            <a:r>
              <a:rPr lang="de-DE" altLang="de-DE" sz="1100" dirty="0" smtClean="0">
                <a:solidFill>
                  <a:schemeClr val="tx2"/>
                </a:solidFill>
                <a:latin typeface="Tahoma" pitchFamily="34" charset="0"/>
                <a:cs typeface="Tahoma" pitchFamily="34" charset="0"/>
              </a:rPr>
              <a:t>Mobile</a:t>
            </a:r>
            <a:endParaRPr lang="de-DE" altLang="de-DE" sz="1100" b="1" baseline="30000" dirty="0">
              <a:solidFill>
                <a:schemeClr val="tx2"/>
              </a:solidFill>
              <a:latin typeface="Tahoma" pitchFamily="34" charset="0"/>
              <a:cs typeface="Tahoma" pitchFamily="34" charset="0"/>
            </a:endParaRPr>
          </a:p>
        </p:txBody>
      </p:sp>
      <p:sp>
        <p:nvSpPr>
          <p:cNvPr id="58" name="Rechteck 2"/>
          <p:cNvSpPr>
            <a:spLocks noChangeArrowheads="1"/>
          </p:cNvSpPr>
          <p:nvPr/>
        </p:nvSpPr>
        <p:spPr bwMode="auto">
          <a:xfrm>
            <a:off x="6292850" y="5372100"/>
            <a:ext cx="2007601"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90488" indent="-90488" algn="l">
              <a:spcAft>
                <a:spcPts val="600"/>
              </a:spcAft>
              <a:buClr>
                <a:srgbClr val="5A91CD"/>
              </a:buClr>
              <a:buSzPct val="100000"/>
              <a:buFont typeface="Tahoma" pitchFamily="34" charset="0"/>
              <a:buChar char="•"/>
            </a:pPr>
            <a:r>
              <a:rPr lang="de-DE" altLang="de-DE" sz="1000" b="1" dirty="0">
                <a:solidFill>
                  <a:srgbClr val="5A91CD"/>
                </a:solidFill>
                <a:latin typeface="Tahoma" pitchFamily="34" charset="0"/>
                <a:cs typeface="Tahoma" pitchFamily="34" charset="0"/>
              </a:rPr>
              <a:t>Development &amp; </a:t>
            </a:r>
            <a:r>
              <a:rPr lang="de-DE" altLang="de-DE" sz="1000" b="1" dirty="0" err="1">
                <a:solidFill>
                  <a:srgbClr val="5A91CD"/>
                </a:solidFill>
                <a:latin typeface="Tahoma" pitchFamily="34" charset="0"/>
                <a:cs typeface="Tahoma" pitchFamily="34" charset="0"/>
              </a:rPr>
              <a:t>Production</a:t>
            </a:r>
            <a:endParaRPr lang="de-DE" altLang="de-DE" sz="1000" b="1" dirty="0">
              <a:solidFill>
                <a:srgbClr val="5A91CD"/>
              </a:solidFill>
              <a:latin typeface="Tahoma" pitchFamily="34" charset="0"/>
              <a:cs typeface="Tahoma" pitchFamily="34" charset="0"/>
            </a:endParaRPr>
          </a:p>
          <a:p>
            <a:pPr marL="90488" indent="-90488" algn="l">
              <a:spcAft>
                <a:spcPts val="600"/>
              </a:spcAft>
              <a:buClr>
                <a:srgbClr val="F0503C"/>
              </a:buClr>
              <a:buSzPct val="100000"/>
              <a:buFont typeface="Tahoma" pitchFamily="34" charset="0"/>
              <a:buChar char="•"/>
            </a:pPr>
            <a:r>
              <a:rPr lang="de-DE" altLang="de-DE" sz="1000" b="1" dirty="0">
                <a:solidFill>
                  <a:srgbClr val="F0503C"/>
                </a:solidFill>
                <a:latin typeface="Tahoma" pitchFamily="34" charset="0"/>
                <a:cs typeface="Tahoma" pitchFamily="34" charset="0"/>
              </a:rPr>
              <a:t>Customer Support</a:t>
            </a:r>
          </a:p>
          <a:p>
            <a:pPr marL="90488" indent="-90488" algn="l">
              <a:spcAft>
                <a:spcPts val="600"/>
              </a:spcAft>
              <a:buClr>
                <a:srgbClr val="505F64"/>
              </a:buClr>
              <a:buSzPct val="100000"/>
              <a:buFont typeface="Tahoma" pitchFamily="34" charset="0"/>
              <a:buChar char="•"/>
            </a:pPr>
            <a:r>
              <a:rPr lang="de-DE" altLang="de-DE" sz="1000" b="1" dirty="0" smtClean="0">
                <a:solidFill>
                  <a:srgbClr val="505F64"/>
                </a:solidFill>
                <a:latin typeface="Tahoma" pitchFamily="34" charset="0"/>
                <a:cs typeface="Tahoma" pitchFamily="34" charset="0"/>
              </a:rPr>
              <a:t>FAL-Support</a:t>
            </a:r>
            <a:endParaRPr lang="de-DE" altLang="de-DE" sz="1000" b="1" dirty="0">
              <a:solidFill>
                <a:srgbClr val="505F64"/>
              </a:solidFill>
              <a:latin typeface="Tahoma" pitchFamily="34" charset="0"/>
              <a:cs typeface="Tahoma" pitchFamily="34" charset="0"/>
            </a:endParaRPr>
          </a:p>
          <a:p>
            <a:pPr marL="90488" indent="-90488" algn="l">
              <a:spcAft>
                <a:spcPts val="600"/>
              </a:spcAft>
              <a:buClr>
                <a:srgbClr val="00B4AA"/>
              </a:buClr>
              <a:buSzPct val="100000"/>
              <a:buFont typeface="Tahoma" pitchFamily="34" charset="0"/>
              <a:buChar char="•"/>
            </a:pPr>
            <a:r>
              <a:rPr lang="de-DE" altLang="de-DE" sz="1000" b="1" dirty="0">
                <a:solidFill>
                  <a:srgbClr val="00B4AA"/>
                </a:solidFill>
                <a:latin typeface="Tahoma" pitchFamily="34" charset="0"/>
                <a:cs typeface="Tahoma" pitchFamily="34" charset="0"/>
              </a:rPr>
              <a:t>Liaison Office</a:t>
            </a:r>
          </a:p>
        </p:txBody>
      </p:sp>
    </p:spTree>
  </p:cSld>
  <p:clrMapOvr>
    <a:masterClrMapping/>
  </p:clrMapOvr>
  <p:transition spd="med">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platzhalter 1"/>
          <p:cNvSpPr>
            <a:spLocks noGrp="1"/>
          </p:cNvSpPr>
          <p:nvPr>
            <p:ph type="body" sz="quarter" idx="10"/>
          </p:nvPr>
        </p:nvSpPr>
        <p:spPr>
          <a:xfrm>
            <a:off x="363538" y="785813"/>
            <a:ext cx="8450262" cy="179387"/>
          </a:xfrm>
        </p:spPr>
        <p:txBody>
          <a:bodyPr/>
          <a:lstStyle/>
          <a:p>
            <a:r>
              <a:rPr lang="de-DE" altLang="de-DE" dirty="0" err="1">
                <a:solidFill>
                  <a:schemeClr val="tx2"/>
                </a:solidFill>
              </a:rPr>
              <a:t>Principles</a:t>
            </a:r>
            <a:r>
              <a:rPr lang="de-DE" altLang="de-DE" dirty="0">
                <a:solidFill>
                  <a:schemeClr val="tx2"/>
                </a:solidFill>
              </a:rPr>
              <a:t>  |  Operational Units  |  </a:t>
            </a:r>
            <a:r>
              <a:rPr lang="de-DE" altLang="de-DE" dirty="0" err="1">
                <a:solidFill>
                  <a:schemeClr val="tx2"/>
                </a:solidFill>
              </a:rPr>
              <a:t>History</a:t>
            </a:r>
            <a:r>
              <a:rPr lang="de-DE" altLang="de-DE" dirty="0">
                <a:solidFill>
                  <a:schemeClr val="tx2"/>
                </a:solidFill>
              </a:rPr>
              <a:t>  |  Figures  |  Corporate Division  |  Sites  |  </a:t>
            </a:r>
            <a:r>
              <a:rPr lang="de-DE" altLang="de-DE" dirty="0">
                <a:solidFill>
                  <a:schemeClr val="tx1"/>
                </a:solidFill>
              </a:rPr>
              <a:t>Portfolio</a:t>
            </a:r>
            <a:r>
              <a:rPr lang="de-DE" altLang="de-DE" dirty="0">
                <a:solidFill>
                  <a:schemeClr val="tx2"/>
                </a:solidFill>
              </a:rPr>
              <a:t>  |  Customers  |  </a:t>
            </a:r>
            <a:r>
              <a:rPr lang="de-DE" altLang="de-DE" dirty="0" err="1">
                <a:solidFill>
                  <a:schemeClr val="tx2"/>
                </a:solidFill>
              </a:rPr>
              <a:t>Acknowledgements</a:t>
            </a:r>
            <a:r>
              <a:rPr lang="de-DE" altLang="de-DE" dirty="0">
                <a:solidFill>
                  <a:schemeClr val="tx2"/>
                </a:solidFill>
              </a:rPr>
              <a:t>  |  Approvals</a:t>
            </a:r>
          </a:p>
        </p:txBody>
      </p:sp>
      <p:sp>
        <p:nvSpPr>
          <p:cNvPr id="16387" name="Titel 2"/>
          <p:cNvSpPr>
            <a:spLocks noGrp="1"/>
          </p:cNvSpPr>
          <p:nvPr>
            <p:ph type="title"/>
          </p:nvPr>
        </p:nvSpPr>
        <p:spPr>
          <a:xfrm>
            <a:off x="363538" y="136525"/>
            <a:ext cx="6731000" cy="27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de-DE" smtClean="0"/>
              <a:t>Avionics</a:t>
            </a:r>
          </a:p>
        </p:txBody>
      </p:sp>
      <p:sp>
        <p:nvSpPr>
          <p:cNvPr id="16388" name="Text Box 83"/>
          <p:cNvSpPr txBox="1">
            <a:spLocks noChangeArrowheads="1"/>
          </p:cNvSpPr>
          <p:nvPr/>
        </p:nvSpPr>
        <p:spPr bwMode="auto">
          <a:xfrm>
            <a:off x="363538" y="1246188"/>
            <a:ext cx="14843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400" b="1">
                <a:solidFill>
                  <a:srgbClr val="5A91CD"/>
                </a:solidFill>
                <a:latin typeface="Tahoma" pitchFamily="34" charset="0"/>
                <a:cs typeface="Tahoma" pitchFamily="34" charset="0"/>
              </a:rPr>
              <a:t>Cockpit Systems</a:t>
            </a:r>
          </a:p>
        </p:txBody>
      </p:sp>
      <p:sp>
        <p:nvSpPr>
          <p:cNvPr id="16389" name="Text Box 82"/>
          <p:cNvSpPr txBox="1">
            <a:spLocks noChangeArrowheads="1"/>
          </p:cNvSpPr>
          <p:nvPr/>
        </p:nvSpPr>
        <p:spPr bwMode="auto">
          <a:xfrm>
            <a:off x="2559050" y="1246188"/>
            <a:ext cx="16256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400" b="1">
                <a:solidFill>
                  <a:srgbClr val="5A91CD"/>
                </a:solidFill>
                <a:latin typeface="Tahoma" pitchFamily="34" charset="0"/>
                <a:cs typeface="Tahoma" pitchFamily="34" charset="0"/>
              </a:rPr>
              <a:t>Flight and Engine </a:t>
            </a:r>
            <a:br>
              <a:rPr lang="de-DE" altLang="de-DE" sz="1400" b="1">
                <a:solidFill>
                  <a:srgbClr val="5A91CD"/>
                </a:solidFill>
                <a:latin typeface="Tahoma" pitchFamily="34" charset="0"/>
                <a:cs typeface="Tahoma" pitchFamily="34" charset="0"/>
              </a:rPr>
            </a:br>
            <a:r>
              <a:rPr lang="de-DE" altLang="de-DE" sz="1400" b="1">
                <a:solidFill>
                  <a:srgbClr val="5A91CD"/>
                </a:solidFill>
                <a:latin typeface="Tahoma" pitchFamily="34" charset="0"/>
                <a:cs typeface="Tahoma" pitchFamily="34" charset="0"/>
              </a:rPr>
              <a:t>Control Systems</a:t>
            </a:r>
          </a:p>
        </p:txBody>
      </p:sp>
      <p:sp>
        <p:nvSpPr>
          <p:cNvPr id="16390" name="Text Box 85"/>
          <p:cNvSpPr txBox="1">
            <a:spLocks noChangeArrowheads="1"/>
          </p:cNvSpPr>
          <p:nvPr/>
        </p:nvSpPr>
        <p:spPr bwMode="auto">
          <a:xfrm>
            <a:off x="2559050" y="3455988"/>
            <a:ext cx="2073275"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0975" indent="-180975"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Flight Control Computer </a:t>
            </a:r>
            <a:br>
              <a:rPr lang="en-US" altLang="de-DE" sz="1200">
                <a:solidFill>
                  <a:srgbClr val="505F64"/>
                </a:solidFill>
                <a:latin typeface="Tahoma" pitchFamily="34" charset="0"/>
                <a:cs typeface="Tahoma" pitchFamily="34" charset="0"/>
              </a:rPr>
            </a:br>
            <a:r>
              <a:rPr lang="en-US" altLang="de-DE" sz="1200">
                <a:solidFill>
                  <a:srgbClr val="505F64"/>
                </a:solidFill>
                <a:latin typeface="Tahoma" pitchFamily="34" charset="0"/>
                <a:cs typeface="Tahoma" pitchFamily="34" charset="0"/>
              </a:rPr>
              <a:t>&amp; Electronics</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Slat Flap Control Computers</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Control Sticks</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Flaps Lever</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Sensors</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Engine Control &amp; </a:t>
            </a:r>
            <a:br>
              <a:rPr lang="en-US" altLang="de-DE" sz="1200">
                <a:solidFill>
                  <a:srgbClr val="505F64"/>
                </a:solidFill>
                <a:latin typeface="Tahoma" pitchFamily="34" charset="0"/>
                <a:cs typeface="Tahoma" pitchFamily="34" charset="0"/>
              </a:rPr>
            </a:br>
            <a:r>
              <a:rPr lang="en-US" altLang="de-DE" sz="1200">
                <a:solidFill>
                  <a:srgbClr val="505F64"/>
                </a:solidFill>
                <a:latin typeface="Tahoma" pitchFamily="34" charset="0"/>
                <a:cs typeface="Tahoma" pitchFamily="34" charset="0"/>
              </a:rPr>
              <a:t>Monitoring Unit</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Electronic Control </a:t>
            </a:r>
            <a:br>
              <a:rPr lang="en-US" altLang="de-DE" sz="1200">
                <a:solidFill>
                  <a:srgbClr val="505F64"/>
                </a:solidFill>
                <a:latin typeface="Tahoma" pitchFamily="34" charset="0"/>
                <a:cs typeface="Tahoma" pitchFamily="34" charset="0"/>
              </a:rPr>
            </a:br>
            <a:r>
              <a:rPr lang="en-US" altLang="de-DE" sz="1200">
                <a:solidFill>
                  <a:srgbClr val="505F64"/>
                </a:solidFill>
                <a:latin typeface="Tahoma" pitchFamily="34" charset="0"/>
                <a:cs typeface="Tahoma" pitchFamily="34" charset="0"/>
              </a:rPr>
              <a:t>Boxes for APUs</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Motor Management</a:t>
            </a:r>
          </a:p>
        </p:txBody>
      </p:sp>
      <p:sp>
        <p:nvSpPr>
          <p:cNvPr id="16391" name="Text Box 83"/>
          <p:cNvSpPr txBox="1">
            <a:spLocks noChangeArrowheads="1"/>
          </p:cNvSpPr>
          <p:nvPr/>
        </p:nvSpPr>
        <p:spPr bwMode="auto">
          <a:xfrm>
            <a:off x="4756150" y="1246188"/>
            <a:ext cx="16811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400" b="1">
                <a:solidFill>
                  <a:srgbClr val="5A91CD"/>
                </a:solidFill>
                <a:latin typeface="Tahoma" pitchFamily="34" charset="0"/>
                <a:cs typeface="Tahoma" pitchFamily="34" charset="0"/>
              </a:rPr>
              <a:t>Avionics Platforms</a:t>
            </a:r>
          </a:p>
        </p:txBody>
      </p:sp>
      <p:sp>
        <p:nvSpPr>
          <p:cNvPr id="16392" name="Text Box 102"/>
          <p:cNvSpPr txBox="1">
            <a:spLocks noChangeArrowheads="1"/>
          </p:cNvSpPr>
          <p:nvPr/>
        </p:nvSpPr>
        <p:spPr bwMode="auto">
          <a:xfrm>
            <a:off x="4756150" y="3455988"/>
            <a:ext cx="2076450" cy="226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0975" indent="-180975"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Integrated Modular </a:t>
            </a:r>
            <a:br>
              <a:rPr lang="en-US" altLang="de-DE" sz="1200">
                <a:solidFill>
                  <a:srgbClr val="505F64"/>
                </a:solidFill>
                <a:latin typeface="Tahoma" pitchFamily="34" charset="0"/>
                <a:cs typeface="Tahoma" pitchFamily="34" charset="0"/>
              </a:rPr>
            </a:br>
            <a:r>
              <a:rPr lang="en-US" altLang="de-DE" sz="1200">
                <a:solidFill>
                  <a:srgbClr val="505F64"/>
                </a:solidFill>
                <a:latin typeface="Tahoma" pitchFamily="34" charset="0"/>
                <a:cs typeface="Tahoma" pitchFamily="34" charset="0"/>
              </a:rPr>
              <a:t>Avionics</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IMA Tool Suite</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Core Processing </a:t>
            </a:r>
            <a:br>
              <a:rPr lang="en-US" altLang="de-DE" sz="1200">
                <a:solidFill>
                  <a:srgbClr val="505F64"/>
                </a:solidFill>
                <a:latin typeface="Tahoma" pitchFamily="34" charset="0"/>
                <a:cs typeface="Tahoma" pitchFamily="34" charset="0"/>
              </a:rPr>
            </a:br>
            <a:r>
              <a:rPr lang="en-US" altLang="de-DE" sz="1200">
                <a:solidFill>
                  <a:srgbClr val="505F64"/>
                </a:solidFill>
                <a:latin typeface="Tahoma" pitchFamily="34" charset="0"/>
                <a:cs typeface="Tahoma" pitchFamily="34" charset="0"/>
              </a:rPr>
              <a:t>Input/Output Module </a:t>
            </a:r>
            <a:br>
              <a:rPr lang="en-US" altLang="de-DE" sz="1200">
                <a:solidFill>
                  <a:srgbClr val="505F64"/>
                </a:solidFill>
                <a:latin typeface="Tahoma" pitchFamily="34" charset="0"/>
                <a:cs typeface="Tahoma" pitchFamily="34" charset="0"/>
              </a:rPr>
            </a:br>
            <a:r>
              <a:rPr lang="en-US" altLang="de-DE" sz="1200">
                <a:solidFill>
                  <a:srgbClr val="505F64"/>
                </a:solidFill>
                <a:latin typeface="Tahoma" pitchFamily="34" charset="0"/>
                <a:cs typeface="Tahoma" pitchFamily="34" charset="0"/>
              </a:rPr>
              <a:t>(CPIOM)</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Common Remote Data Concentrator (cRDC)</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AFDX End Systems</a:t>
            </a:r>
          </a:p>
        </p:txBody>
      </p:sp>
      <p:sp>
        <p:nvSpPr>
          <p:cNvPr id="16393" name="Text Box 102"/>
          <p:cNvSpPr txBox="1">
            <a:spLocks noChangeArrowheads="1"/>
          </p:cNvSpPr>
          <p:nvPr/>
        </p:nvSpPr>
        <p:spPr bwMode="auto">
          <a:xfrm>
            <a:off x="347663" y="3455988"/>
            <a:ext cx="2055812"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0975" indent="-180975"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Multi-Function Displays</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Display Management </a:t>
            </a:r>
            <a:br>
              <a:rPr lang="en-US" altLang="de-DE" sz="1200">
                <a:solidFill>
                  <a:srgbClr val="505F64"/>
                </a:solidFill>
                <a:latin typeface="Tahoma" pitchFamily="34" charset="0"/>
                <a:cs typeface="Tahoma" pitchFamily="34" charset="0"/>
              </a:rPr>
            </a:br>
            <a:r>
              <a:rPr lang="en-US" altLang="de-DE" sz="1200">
                <a:solidFill>
                  <a:srgbClr val="505F64"/>
                </a:solidFill>
                <a:latin typeface="Tahoma" pitchFamily="34" charset="0"/>
                <a:cs typeface="Tahoma" pitchFamily="34" charset="0"/>
              </a:rPr>
              <a:t>Computers</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Symbol Generators</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Flight Control Units</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Operator Control Panels</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Instruments &amp; Sensors</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Enhanced Lighting </a:t>
            </a:r>
            <a:br>
              <a:rPr lang="en-US" altLang="de-DE" sz="1200">
                <a:solidFill>
                  <a:srgbClr val="505F64"/>
                </a:solidFill>
                <a:latin typeface="Tahoma" pitchFamily="34" charset="0"/>
                <a:cs typeface="Tahoma" pitchFamily="34" charset="0"/>
              </a:rPr>
            </a:br>
            <a:r>
              <a:rPr lang="en-US" altLang="de-DE" sz="1200">
                <a:solidFill>
                  <a:srgbClr val="505F64"/>
                </a:solidFill>
                <a:latin typeface="Tahoma" pitchFamily="34" charset="0"/>
                <a:cs typeface="Tahoma" pitchFamily="34" charset="0"/>
              </a:rPr>
              <a:t>Controller</a:t>
            </a:r>
          </a:p>
        </p:txBody>
      </p:sp>
      <p:sp>
        <p:nvSpPr>
          <p:cNvPr id="16394" name="Text Box 83"/>
          <p:cNvSpPr txBox="1">
            <a:spLocks noChangeArrowheads="1"/>
          </p:cNvSpPr>
          <p:nvPr/>
        </p:nvSpPr>
        <p:spPr bwMode="auto">
          <a:xfrm>
            <a:off x="6937375" y="1246188"/>
            <a:ext cx="1358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400" b="1">
                <a:solidFill>
                  <a:srgbClr val="5A91CD"/>
                </a:solidFill>
                <a:latin typeface="Tahoma" pitchFamily="34" charset="0"/>
                <a:cs typeface="Tahoma" pitchFamily="34" charset="0"/>
              </a:rPr>
              <a:t>Utility Systems</a:t>
            </a:r>
          </a:p>
        </p:txBody>
      </p:sp>
      <p:sp>
        <p:nvSpPr>
          <p:cNvPr id="16395" name="Text Box 102"/>
          <p:cNvSpPr txBox="1">
            <a:spLocks noChangeArrowheads="1"/>
          </p:cNvSpPr>
          <p:nvPr/>
        </p:nvSpPr>
        <p:spPr bwMode="auto">
          <a:xfrm>
            <a:off x="6937375" y="3455988"/>
            <a:ext cx="1876425"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0975" indent="-180975"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Doors &amp; Slides </a:t>
            </a:r>
            <a:br>
              <a:rPr lang="en-US" altLang="de-DE" sz="1200">
                <a:solidFill>
                  <a:srgbClr val="505F64"/>
                </a:solidFill>
                <a:latin typeface="Tahoma" pitchFamily="34" charset="0"/>
                <a:cs typeface="Tahoma" pitchFamily="34" charset="0"/>
              </a:rPr>
            </a:br>
            <a:r>
              <a:rPr lang="en-US" altLang="de-DE" sz="1200">
                <a:solidFill>
                  <a:srgbClr val="505F64"/>
                </a:solidFill>
                <a:latin typeface="Tahoma" pitchFamily="34" charset="0"/>
                <a:cs typeface="Tahoma" pitchFamily="34" charset="0"/>
              </a:rPr>
              <a:t>Management System</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Privacy Door Locking System </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Cabin Management </a:t>
            </a:r>
            <a:br>
              <a:rPr lang="en-US" altLang="de-DE" sz="1200">
                <a:solidFill>
                  <a:srgbClr val="505F64"/>
                </a:solidFill>
                <a:latin typeface="Tahoma" pitchFamily="34" charset="0"/>
                <a:cs typeface="Tahoma" pitchFamily="34" charset="0"/>
              </a:rPr>
            </a:br>
            <a:r>
              <a:rPr lang="en-US" altLang="de-DE" sz="1200">
                <a:solidFill>
                  <a:srgbClr val="505F64"/>
                </a:solidFill>
                <a:latin typeface="Tahoma" pitchFamily="34" charset="0"/>
                <a:cs typeface="Tahoma" pitchFamily="34" charset="0"/>
              </a:rPr>
              <a:t>Systems</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Fuel Computer</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Landing Gear Computer</a:t>
            </a:r>
          </a:p>
          <a:p>
            <a:pPr eaLnBrk="1" hangingPunct="1">
              <a:lnSpc>
                <a:spcPts val="1700"/>
              </a:lnSpc>
              <a:spcAft>
                <a:spcPts val="600"/>
              </a:spcAft>
              <a:buClr>
                <a:srgbClr val="5A91CD"/>
              </a:buClr>
              <a:buFontTx/>
              <a:buChar char="•"/>
            </a:pPr>
            <a:r>
              <a:rPr lang="en-US" altLang="de-DE" sz="1200">
                <a:solidFill>
                  <a:srgbClr val="505F64"/>
                </a:solidFill>
                <a:latin typeface="Tahoma" pitchFamily="34" charset="0"/>
                <a:cs typeface="Tahoma" pitchFamily="34" charset="0"/>
              </a:rPr>
              <a:t>Sensing</a:t>
            </a:r>
          </a:p>
        </p:txBody>
      </p:sp>
      <p:cxnSp>
        <p:nvCxnSpPr>
          <p:cNvPr id="16396" name="Gerade Verbindung 17"/>
          <p:cNvCxnSpPr>
            <a:cxnSpLocks noChangeShapeType="1"/>
          </p:cNvCxnSpPr>
          <p:nvPr/>
        </p:nvCxnSpPr>
        <p:spPr bwMode="auto">
          <a:xfrm>
            <a:off x="369888" y="3316288"/>
            <a:ext cx="1893887"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7" name="Gerade Verbindung 18"/>
          <p:cNvCxnSpPr>
            <a:cxnSpLocks noChangeShapeType="1"/>
          </p:cNvCxnSpPr>
          <p:nvPr/>
        </p:nvCxnSpPr>
        <p:spPr bwMode="auto">
          <a:xfrm>
            <a:off x="2559050" y="3316288"/>
            <a:ext cx="1893888"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8" name="Gerade Verbindung 20"/>
          <p:cNvCxnSpPr>
            <a:cxnSpLocks noChangeShapeType="1"/>
          </p:cNvCxnSpPr>
          <p:nvPr/>
        </p:nvCxnSpPr>
        <p:spPr bwMode="auto">
          <a:xfrm>
            <a:off x="4756150" y="3316288"/>
            <a:ext cx="1893888"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9" name="Gerade Verbindung 20"/>
          <p:cNvCxnSpPr>
            <a:cxnSpLocks noChangeShapeType="1"/>
          </p:cNvCxnSpPr>
          <p:nvPr/>
        </p:nvCxnSpPr>
        <p:spPr bwMode="auto">
          <a:xfrm>
            <a:off x="6945313" y="3316288"/>
            <a:ext cx="1893887"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400" name="Picture 20" descr="\\Server01\cd-m\02_A-PR\Bilder_Videos\01_Bilddatenbank\Diehl Aerosystems\Fotoshooting_Ueis\Aerospace FRA\A350_CDS_Integration\_MG_5170_bearbeitet.jpg"/>
          <p:cNvPicPr>
            <a:picLocks noChangeAspect="1" noChangeArrowheads="1"/>
          </p:cNvPicPr>
          <p:nvPr/>
        </p:nvPicPr>
        <p:blipFill>
          <a:blip r:embed="rId2">
            <a:extLst>
              <a:ext uri="{28A0092B-C50C-407E-A947-70E740481C1C}">
                <a14:useLocalDpi xmlns:a14="http://schemas.microsoft.com/office/drawing/2010/main" val="0"/>
              </a:ext>
            </a:extLst>
          </a:blip>
          <a:srcRect l="5466"/>
          <a:stretch>
            <a:fillRect/>
          </a:stretch>
        </p:blipFill>
        <p:spPr bwMode="auto">
          <a:xfrm>
            <a:off x="347663" y="1828800"/>
            <a:ext cx="1893887" cy="1335088"/>
          </a:xfrm>
          <a:prstGeom prst="rect">
            <a:avLst/>
          </a:prstGeom>
          <a:noFill/>
          <a:ln w="3175" algn="ctr">
            <a:solidFill>
              <a:schemeClr val="tx2"/>
            </a:solidFill>
            <a:round/>
            <a:headEnd/>
            <a:tailEnd/>
          </a:ln>
          <a:extLst>
            <a:ext uri="{909E8E84-426E-40DD-AFC4-6F175D3DCCD1}">
              <a14:hiddenFill xmlns:a14="http://schemas.microsoft.com/office/drawing/2010/main">
                <a:solidFill>
                  <a:srgbClr val="FFFFFF"/>
                </a:solidFill>
              </a14:hiddenFill>
            </a:ext>
          </a:extLst>
        </p:spPr>
      </p:pic>
      <p:pic>
        <p:nvPicPr>
          <p:cNvPr id="16401" name="Picture 21" descr="\\Server01\cd-m\02_A-PR\Bilder_Videos\01_Bilddatenbank\Diehl Aerosystems\Fotoshooting_Ueis\Aerospace UEB\A350_Flaps_Lever_Freisteller\_MG_5647_bearbeitet.jpg"/>
          <p:cNvPicPr>
            <a:picLocks noChangeAspect="1" noChangeArrowheads="1"/>
          </p:cNvPicPr>
          <p:nvPr/>
        </p:nvPicPr>
        <p:blipFill>
          <a:blip r:embed="rId3">
            <a:extLst>
              <a:ext uri="{28A0092B-C50C-407E-A947-70E740481C1C}">
                <a14:useLocalDpi xmlns:a14="http://schemas.microsoft.com/office/drawing/2010/main" val="0"/>
              </a:ext>
            </a:extLst>
          </a:blip>
          <a:srcRect l="2733" r="2733"/>
          <a:stretch>
            <a:fillRect/>
          </a:stretch>
        </p:blipFill>
        <p:spPr bwMode="auto">
          <a:xfrm>
            <a:off x="2559050" y="1828800"/>
            <a:ext cx="1893888" cy="1335088"/>
          </a:xfrm>
          <a:prstGeom prst="rect">
            <a:avLst/>
          </a:prstGeom>
          <a:noFill/>
          <a:ln w="3175" algn="ctr">
            <a:solidFill>
              <a:schemeClr val="tx2"/>
            </a:solidFill>
            <a:round/>
            <a:headEnd/>
            <a:tailEnd/>
          </a:ln>
          <a:extLst>
            <a:ext uri="{909E8E84-426E-40DD-AFC4-6F175D3DCCD1}">
              <a14:hiddenFill xmlns:a14="http://schemas.microsoft.com/office/drawing/2010/main">
                <a:solidFill>
                  <a:srgbClr val="FFFFFF"/>
                </a:solidFill>
              </a14:hiddenFill>
            </a:ext>
          </a:extLst>
        </p:spPr>
      </p:pic>
      <p:pic>
        <p:nvPicPr>
          <p:cNvPr id="16402" name="Picture 22" descr="\\Server01\cd-m\02_A-PR\Bilder_Videos\01_Bilddatenbank\Diehl Aerosystems\Fotoshooting_Ueis\Aerospace UEB\A350_CRDC_Freisteller\_MG_5703_bearbeitet.jpg"/>
          <p:cNvPicPr>
            <a:picLocks noChangeAspect="1" noChangeArrowheads="1"/>
          </p:cNvPicPr>
          <p:nvPr/>
        </p:nvPicPr>
        <p:blipFill>
          <a:blip r:embed="rId4">
            <a:extLst>
              <a:ext uri="{28A0092B-C50C-407E-A947-70E740481C1C}">
                <a14:useLocalDpi xmlns:a14="http://schemas.microsoft.com/office/drawing/2010/main" val="0"/>
              </a:ext>
            </a:extLst>
          </a:blip>
          <a:srcRect b="3911"/>
          <a:stretch>
            <a:fillRect/>
          </a:stretch>
        </p:blipFill>
        <p:spPr bwMode="auto">
          <a:xfrm>
            <a:off x="4756150" y="1828800"/>
            <a:ext cx="1893888" cy="1335088"/>
          </a:xfrm>
          <a:prstGeom prst="rect">
            <a:avLst/>
          </a:prstGeom>
          <a:noFill/>
          <a:ln w="3175" algn="ctr">
            <a:solidFill>
              <a:schemeClr val="tx2"/>
            </a:solidFill>
            <a:round/>
            <a:headEnd/>
            <a:tailEnd/>
          </a:ln>
          <a:extLst>
            <a:ext uri="{909E8E84-426E-40DD-AFC4-6F175D3DCCD1}">
              <a14:hiddenFill xmlns:a14="http://schemas.microsoft.com/office/drawing/2010/main">
                <a:solidFill>
                  <a:srgbClr val="FFFFFF"/>
                </a:solidFill>
              </a14:hiddenFill>
            </a:ext>
          </a:extLst>
        </p:spPr>
      </p:pic>
      <p:pic>
        <p:nvPicPr>
          <p:cNvPr id="16403" name="Picture 23" descr="\\Server01\cd-m\02_A-PR\Bilder_Videos\01_Bilddatenbank\DAs_Produkt_und_Systembilder\AIRBUS\A380\Ausgeschnitten_09.04.08\DSIP_BG.jpg"/>
          <p:cNvPicPr>
            <a:picLocks noChangeAspect="1" noChangeArrowheads="1"/>
          </p:cNvPicPr>
          <p:nvPr/>
        </p:nvPicPr>
        <p:blipFill>
          <a:blip r:embed="rId5">
            <a:extLst>
              <a:ext uri="{28A0092B-C50C-407E-A947-70E740481C1C}">
                <a14:useLocalDpi xmlns:a14="http://schemas.microsoft.com/office/drawing/2010/main" val="0"/>
              </a:ext>
            </a:extLst>
          </a:blip>
          <a:srcRect l="3185" r="2393"/>
          <a:stretch>
            <a:fillRect/>
          </a:stretch>
        </p:blipFill>
        <p:spPr bwMode="auto">
          <a:xfrm>
            <a:off x="6945313" y="1828800"/>
            <a:ext cx="1892300" cy="1335088"/>
          </a:xfrm>
          <a:prstGeom prst="rect">
            <a:avLst/>
          </a:prstGeom>
          <a:noFill/>
          <a:ln w="3175" algn="ctr">
            <a:solidFill>
              <a:schemeClr val="tx2"/>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platzhalter 1"/>
          <p:cNvSpPr>
            <a:spLocks noGrp="1"/>
          </p:cNvSpPr>
          <p:nvPr>
            <p:ph type="body" sz="quarter" idx="10"/>
          </p:nvPr>
        </p:nvSpPr>
        <p:spPr>
          <a:xfrm>
            <a:off x="363538" y="785813"/>
            <a:ext cx="8450262" cy="179387"/>
          </a:xfrm>
        </p:spPr>
        <p:txBody>
          <a:bodyPr/>
          <a:lstStyle/>
          <a:p>
            <a:r>
              <a:rPr lang="de-DE" altLang="de-DE" dirty="0" err="1">
                <a:solidFill>
                  <a:schemeClr val="tx2"/>
                </a:solidFill>
              </a:rPr>
              <a:t>Principles</a:t>
            </a:r>
            <a:r>
              <a:rPr lang="de-DE" altLang="de-DE" dirty="0">
                <a:solidFill>
                  <a:schemeClr val="tx2"/>
                </a:solidFill>
              </a:rPr>
              <a:t>  |  Operational Units  |  </a:t>
            </a:r>
            <a:r>
              <a:rPr lang="de-DE" altLang="de-DE" dirty="0" err="1">
                <a:solidFill>
                  <a:schemeClr val="tx2"/>
                </a:solidFill>
              </a:rPr>
              <a:t>History</a:t>
            </a:r>
            <a:r>
              <a:rPr lang="de-DE" altLang="de-DE" dirty="0">
                <a:solidFill>
                  <a:schemeClr val="tx2"/>
                </a:solidFill>
              </a:rPr>
              <a:t>  |  Figures  |  Corporate Division  |  Sites  |  </a:t>
            </a:r>
            <a:r>
              <a:rPr lang="de-DE" altLang="de-DE" dirty="0">
                <a:solidFill>
                  <a:schemeClr val="tx1"/>
                </a:solidFill>
              </a:rPr>
              <a:t>Portfolio</a:t>
            </a:r>
            <a:r>
              <a:rPr lang="de-DE" altLang="de-DE" dirty="0">
                <a:solidFill>
                  <a:schemeClr val="tx2"/>
                </a:solidFill>
              </a:rPr>
              <a:t>  |  Customers  |  </a:t>
            </a:r>
            <a:r>
              <a:rPr lang="de-DE" altLang="de-DE" dirty="0" err="1">
                <a:solidFill>
                  <a:schemeClr val="tx2"/>
                </a:solidFill>
              </a:rPr>
              <a:t>Acknowledgements</a:t>
            </a:r>
            <a:r>
              <a:rPr lang="de-DE" altLang="de-DE" dirty="0">
                <a:solidFill>
                  <a:schemeClr val="tx2"/>
                </a:solidFill>
              </a:rPr>
              <a:t>  |  Approvals</a:t>
            </a:r>
          </a:p>
        </p:txBody>
      </p:sp>
      <p:sp>
        <p:nvSpPr>
          <p:cNvPr id="17411" name="Titel 2"/>
          <p:cNvSpPr>
            <a:spLocks noGrp="1"/>
          </p:cNvSpPr>
          <p:nvPr>
            <p:ph type="title"/>
          </p:nvPr>
        </p:nvSpPr>
        <p:spPr>
          <a:xfrm>
            <a:off x="363538" y="136525"/>
            <a:ext cx="6731000" cy="27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de-DE" smtClean="0"/>
              <a:t>Cabin</a:t>
            </a:r>
          </a:p>
        </p:txBody>
      </p:sp>
      <p:sp>
        <p:nvSpPr>
          <p:cNvPr id="17412" name="Text Box 83"/>
          <p:cNvSpPr txBox="1">
            <a:spLocks noChangeArrowheads="1"/>
          </p:cNvSpPr>
          <p:nvPr/>
        </p:nvSpPr>
        <p:spPr bwMode="auto">
          <a:xfrm>
            <a:off x="6372225" y="1246188"/>
            <a:ext cx="1701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600" b="1">
                <a:solidFill>
                  <a:srgbClr val="5A91CD"/>
                </a:solidFill>
                <a:latin typeface="Tahoma" pitchFamily="34" charset="0"/>
                <a:cs typeface="Tahoma" pitchFamily="34" charset="0"/>
              </a:rPr>
              <a:t>Safety &amp; Supply </a:t>
            </a:r>
            <a:br>
              <a:rPr lang="de-DE" altLang="de-DE" sz="1600" b="1">
                <a:solidFill>
                  <a:srgbClr val="5A91CD"/>
                </a:solidFill>
                <a:latin typeface="Tahoma" pitchFamily="34" charset="0"/>
                <a:cs typeface="Tahoma" pitchFamily="34" charset="0"/>
              </a:rPr>
            </a:br>
            <a:r>
              <a:rPr lang="de-DE" altLang="de-DE" sz="1600" b="1">
                <a:solidFill>
                  <a:srgbClr val="5A91CD"/>
                </a:solidFill>
                <a:latin typeface="Tahoma" pitchFamily="34" charset="0"/>
                <a:cs typeface="Tahoma" pitchFamily="34" charset="0"/>
              </a:rPr>
              <a:t>Systems</a:t>
            </a:r>
          </a:p>
        </p:txBody>
      </p:sp>
      <p:sp>
        <p:nvSpPr>
          <p:cNvPr id="17413" name="Text Box 102"/>
          <p:cNvSpPr txBox="1">
            <a:spLocks noChangeArrowheads="1"/>
          </p:cNvSpPr>
          <p:nvPr/>
        </p:nvSpPr>
        <p:spPr bwMode="auto">
          <a:xfrm>
            <a:off x="6372225" y="3689350"/>
            <a:ext cx="2451100"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0975" indent="-180975"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Emergency Power Supplies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Slide Release Power Supplies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Battery Packs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Emergency Lighting Units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Emergency Signs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Floor Path Marking</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Static Inverters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Power Systems</a:t>
            </a:r>
          </a:p>
        </p:txBody>
      </p:sp>
      <p:sp>
        <p:nvSpPr>
          <p:cNvPr id="17414" name="Text Box 81"/>
          <p:cNvSpPr txBox="1">
            <a:spLocks noChangeArrowheads="1"/>
          </p:cNvSpPr>
          <p:nvPr/>
        </p:nvSpPr>
        <p:spPr bwMode="auto">
          <a:xfrm>
            <a:off x="347663" y="1246188"/>
            <a:ext cx="17160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600" b="1">
                <a:solidFill>
                  <a:srgbClr val="5A91CD"/>
                </a:solidFill>
                <a:latin typeface="Tahoma" pitchFamily="34" charset="0"/>
                <a:cs typeface="Tahoma" pitchFamily="34" charset="0"/>
              </a:rPr>
              <a:t>Interior Lighting</a:t>
            </a:r>
          </a:p>
        </p:txBody>
      </p:sp>
      <p:sp>
        <p:nvSpPr>
          <p:cNvPr id="17415" name="Text Box 84"/>
          <p:cNvSpPr txBox="1">
            <a:spLocks noChangeArrowheads="1"/>
          </p:cNvSpPr>
          <p:nvPr/>
        </p:nvSpPr>
        <p:spPr bwMode="auto">
          <a:xfrm>
            <a:off x="347663" y="3689350"/>
            <a:ext cx="244475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0975" indent="-180975"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Premium Mood Lighting</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Eco-Line LED White and Full Color Cabin Lighting</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Dome and Application Lighting</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Spotlights, Reading and Work Lights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Monument Lighting</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Cargo Compartment Lighting</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NVIS and IR Lighting</a:t>
            </a:r>
          </a:p>
        </p:txBody>
      </p:sp>
      <p:sp>
        <p:nvSpPr>
          <p:cNvPr id="17416" name="Text Box 83"/>
          <p:cNvSpPr txBox="1">
            <a:spLocks noChangeArrowheads="1"/>
          </p:cNvSpPr>
          <p:nvPr/>
        </p:nvSpPr>
        <p:spPr bwMode="auto">
          <a:xfrm>
            <a:off x="3368675" y="1246188"/>
            <a:ext cx="18684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r>
              <a:rPr lang="de-DE" altLang="de-DE" sz="1600" b="1">
                <a:solidFill>
                  <a:srgbClr val="5A91CD"/>
                </a:solidFill>
                <a:latin typeface="Tahoma" pitchFamily="34" charset="0"/>
                <a:cs typeface="Tahoma" pitchFamily="34" charset="0"/>
              </a:rPr>
              <a:t>Interior Functions</a:t>
            </a:r>
          </a:p>
        </p:txBody>
      </p:sp>
      <p:sp>
        <p:nvSpPr>
          <p:cNvPr id="17417" name="Text Box 102"/>
          <p:cNvSpPr txBox="1">
            <a:spLocks noChangeArrowheads="1"/>
          </p:cNvSpPr>
          <p:nvPr/>
        </p:nvSpPr>
        <p:spPr bwMode="auto">
          <a:xfrm>
            <a:off x="3368675" y="3689350"/>
            <a:ext cx="2451100"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80975" indent="-180975"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Full Automatic Hat Rack Functions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Passenger Service Unit Electronics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Noise Masking Units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Powered Window Shades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Heating Panels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Universal Light Adapters</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Area Light Controller</a:t>
            </a:r>
          </a:p>
          <a:p>
            <a:pPr eaLnBrk="1" hangingPunct="1">
              <a:lnSpc>
                <a:spcPts val="1700"/>
              </a:lnSpc>
              <a:spcAft>
                <a:spcPts val="600"/>
              </a:spcAft>
              <a:buClr>
                <a:srgbClr val="5A91CD"/>
              </a:buClr>
              <a:buFontTx/>
              <a:buChar char="•"/>
            </a:pPr>
            <a:r>
              <a:rPr lang="en-US" altLang="de-DE" sz="1300">
                <a:solidFill>
                  <a:srgbClr val="505F64"/>
                </a:solidFill>
                <a:latin typeface="Tahoma" pitchFamily="34" charset="0"/>
                <a:cs typeface="Tahoma" pitchFamily="34" charset="0"/>
              </a:rPr>
              <a:t>Flight Attendant Panels</a:t>
            </a:r>
          </a:p>
        </p:txBody>
      </p:sp>
      <p:pic>
        <p:nvPicPr>
          <p:cNvPr id="17418" name="Picture 32" descr="\\Server01\cd-m\02_MB-MC\Bilder_Videos\01_Bilddatenbank\Messen_Event_Foren_Kongresse\2011\Aicraft Interiors\Fotograf\Stills\LowRes\Latch_01.JPG"/>
          <p:cNvPicPr>
            <a:picLocks noChangeAspect="1" noChangeArrowheads="1"/>
          </p:cNvPicPr>
          <p:nvPr/>
        </p:nvPicPr>
        <p:blipFill>
          <a:blip r:embed="rId2">
            <a:extLst>
              <a:ext uri="{28A0092B-C50C-407E-A947-70E740481C1C}">
                <a14:useLocalDpi xmlns:a14="http://schemas.microsoft.com/office/drawing/2010/main" val="0"/>
              </a:ext>
            </a:extLst>
          </a:blip>
          <a:srcRect t="38072" b="18614"/>
          <a:stretch>
            <a:fillRect/>
          </a:stretch>
        </p:blipFill>
        <p:spPr bwMode="auto">
          <a:xfrm>
            <a:off x="3363913" y="1819275"/>
            <a:ext cx="2444750" cy="1590675"/>
          </a:xfrm>
          <a:prstGeom prst="rect">
            <a:avLst/>
          </a:prstGeom>
          <a:noFill/>
          <a:ln w="3175">
            <a:solidFill>
              <a:srgbClr val="505F64"/>
            </a:solidFill>
            <a:miter lim="800000"/>
            <a:headEnd/>
            <a:tailEnd/>
          </a:ln>
          <a:extLst>
            <a:ext uri="{909E8E84-426E-40DD-AFC4-6F175D3DCCD1}">
              <a14:hiddenFill xmlns:a14="http://schemas.microsoft.com/office/drawing/2010/main">
                <a:solidFill>
                  <a:srgbClr val="FFFFFF"/>
                </a:solidFill>
              </a14:hiddenFill>
            </a:ext>
          </a:extLst>
        </p:spPr>
      </p:pic>
      <p:cxnSp>
        <p:nvCxnSpPr>
          <p:cNvPr id="17419" name="Gerade Verbindung 17"/>
          <p:cNvCxnSpPr>
            <a:cxnSpLocks noChangeShapeType="1"/>
          </p:cNvCxnSpPr>
          <p:nvPr/>
        </p:nvCxnSpPr>
        <p:spPr bwMode="auto">
          <a:xfrm>
            <a:off x="369888" y="3581400"/>
            <a:ext cx="2444750"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0" name="Gerade Verbindung 18"/>
          <p:cNvCxnSpPr>
            <a:cxnSpLocks noChangeShapeType="1"/>
          </p:cNvCxnSpPr>
          <p:nvPr/>
        </p:nvCxnSpPr>
        <p:spPr bwMode="auto">
          <a:xfrm>
            <a:off x="3365500" y="3581400"/>
            <a:ext cx="2444750"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1" name="Gerade Verbindung 20"/>
          <p:cNvCxnSpPr>
            <a:cxnSpLocks noChangeShapeType="1"/>
          </p:cNvCxnSpPr>
          <p:nvPr/>
        </p:nvCxnSpPr>
        <p:spPr bwMode="auto">
          <a:xfrm>
            <a:off x="6372225" y="3581400"/>
            <a:ext cx="2444750" cy="0"/>
          </a:xfrm>
          <a:prstGeom prst="line">
            <a:avLst/>
          </a:prstGeom>
          <a:noFill/>
          <a:ln w="25400" algn="ctr">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422" name="Picture 16" descr="\\Server01\cd-m\02_A-PR\Bilder_Videos\01_Bilddatenbank\Diehl Aerosystems\Fotoshooting_Ueis\Aerospace NUE\Messeszene\_MG_7741_bearbeitet.jpg"/>
          <p:cNvPicPr>
            <a:picLocks noChangeAspect="1" noChangeArrowheads="1"/>
          </p:cNvPicPr>
          <p:nvPr/>
        </p:nvPicPr>
        <p:blipFill>
          <a:blip r:embed="rId3">
            <a:extLst>
              <a:ext uri="{28A0092B-C50C-407E-A947-70E740481C1C}">
                <a14:useLocalDpi xmlns:a14="http://schemas.microsoft.com/office/drawing/2010/main" val="0"/>
              </a:ext>
            </a:extLst>
          </a:blip>
          <a:srcRect b="2980"/>
          <a:stretch>
            <a:fillRect/>
          </a:stretch>
        </p:blipFill>
        <p:spPr bwMode="auto">
          <a:xfrm>
            <a:off x="347663" y="1828800"/>
            <a:ext cx="2444750" cy="1581150"/>
          </a:xfrm>
          <a:prstGeom prst="rect">
            <a:avLst/>
          </a:prstGeom>
          <a:noFill/>
          <a:ln w="3175">
            <a:solidFill>
              <a:srgbClr val="505F64"/>
            </a:solidFill>
            <a:miter lim="800000"/>
            <a:headEnd/>
            <a:tailEnd/>
          </a:ln>
          <a:extLst>
            <a:ext uri="{909E8E84-426E-40DD-AFC4-6F175D3DCCD1}">
              <a14:hiddenFill xmlns:a14="http://schemas.microsoft.com/office/drawing/2010/main">
                <a:solidFill>
                  <a:srgbClr val="FFFFFF"/>
                </a:solidFill>
              </a14:hiddenFill>
            </a:ext>
          </a:extLst>
        </p:spPr>
      </p:pic>
      <p:pic>
        <p:nvPicPr>
          <p:cNvPr id="17423" name="Picture 17" descr="\\Server01\cd-m\02_A-PR\Bilder_Videos\01_Bilddatenbank\Diehl Aerosystems\Emergency_Power_Supply.jpg"/>
          <p:cNvPicPr>
            <a:picLocks noChangeAspect="1" noChangeArrowheads="1"/>
          </p:cNvPicPr>
          <p:nvPr/>
        </p:nvPicPr>
        <p:blipFill>
          <a:blip r:embed="rId4">
            <a:extLst>
              <a:ext uri="{28A0092B-C50C-407E-A947-70E740481C1C}">
                <a14:useLocalDpi xmlns:a14="http://schemas.microsoft.com/office/drawing/2010/main" val="0"/>
              </a:ext>
            </a:extLst>
          </a:blip>
          <a:srcRect b="2940"/>
          <a:stretch>
            <a:fillRect/>
          </a:stretch>
        </p:blipFill>
        <p:spPr bwMode="auto">
          <a:xfrm>
            <a:off x="6369050" y="1828800"/>
            <a:ext cx="2444750" cy="1581150"/>
          </a:xfrm>
          <a:prstGeom prst="rect">
            <a:avLst/>
          </a:prstGeom>
          <a:noFill/>
          <a:ln w="3175">
            <a:solidFill>
              <a:srgbClr val="505F64"/>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strips dir="rd"/>
  </p:transition>
  <p:timing>
    <p:tnLst>
      <p:par>
        <p:cTn id="1" dur="indefinite" restart="never" nodeType="tmRoot"/>
      </p:par>
    </p:tnLst>
  </p:timing>
</p:sld>
</file>

<file path=ppt/theme/theme1.xml><?xml version="1.0" encoding="utf-8"?>
<a:theme xmlns:a="http://schemas.openxmlformats.org/drawingml/2006/main" name="Masterfolie">
  <a:themeElements>
    <a:clrScheme name="Diehl_normal">
      <a:dk1>
        <a:srgbClr val="5A91CD"/>
      </a:dk1>
      <a:lt1>
        <a:srgbClr val="FFFFFF"/>
      </a:lt1>
      <a:dk2>
        <a:srgbClr val="505F64"/>
      </a:dk2>
      <a:lt2>
        <a:srgbClr val="FFFFFF"/>
      </a:lt2>
      <a:accent1>
        <a:srgbClr val="EB8723"/>
      </a:accent1>
      <a:accent2>
        <a:srgbClr val="F5C391"/>
      </a:accent2>
      <a:accent3>
        <a:srgbClr val="19AAE1"/>
      </a:accent3>
      <a:accent4>
        <a:srgbClr val="8CD4F0"/>
      </a:accent4>
      <a:accent5>
        <a:srgbClr val="00B4AA"/>
      </a:accent5>
      <a:accent6>
        <a:srgbClr val="7FD9D4"/>
      </a:accent6>
      <a:hlink>
        <a:srgbClr val="5A91CD"/>
      </a:hlink>
      <a:folHlink>
        <a:srgbClr val="F0503C"/>
      </a:folHlink>
    </a:clrScheme>
    <a:fontScheme name="Masterfolie_Aerosystems">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A91CD"/>
        </a:solidFill>
        <a:ln w="9525" cap="flat" cmpd="sng" algn="ctr">
          <a:noFill/>
          <a:prstDash val="solid"/>
          <a:round/>
          <a:headEnd type="none" w="med" len="med"/>
          <a:tailEnd type="none" w="med" len="med"/>
        </a:ln>
        <a:effectLst/>
        <a:ex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dirty="0" err="1" smtClean="0">
            <a:ln>
              <a:noFill/>
            </a:ln>
            <a:solidFill>
              <a:schemeClr val="bg1"/>
            </a:solidFill>
            <a:effectLst/>
            <a:latin typeface="Tahoma" pitchFamily="34" charset="0"/>
            <a:ea typeface="Tahoma" pitchFamily="34" charset="0"/>
            <a:cs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txDef>
      <a:spPr>
        <a:noFill/>
      </a:spPr>
      <a:bodyPr wrap="none" rtlCol="0">
        <a:spAutoFit/>
      </a:bodyPr>
      <a:lstStyle>
        <a:defPPr>
          <a:defRPr dirty="0" err="1" smtClean="0">
            <a:solidFill>
              <a:srgbClr val="505F64"/>
            </a:solidFill>
            <a:latin typeface="Tahoma" pitchFamily="34" charset="0"/>
            <a:ea typeface="Tahoma" pitchFamily="34" charset="0"/>
            <a:cs typeface="Tahoma" pitchFamily="34" charset="0"/>
          </a:defRPr>
        </a:defPPr>
      </a:lstStyle>
    </a:txDef>
  </a:objectDefaults>
  <a:extraClrSchemeLst>
    <a:extraClrScheme>
      <a:clrScheme name="Masterfolie_Aerosystem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folie_Aerosystem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folie_Aerosystem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folie_Aerosystem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folie_Aerosystem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folie_Aerosystem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folie_Aerosystem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954</Words>
  <Application>Microsoft Office PowerPoint</Application>
  <PresentationFormat>Bildschirmpräsentation (4:3)</PresentationFormat>
  <Paragraphs>351</Paragraphs>
  <Slides>18</Slides>
  <Notes>2</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18</vt:i4>
      </vt:variant>
    </vt:vector>
  </HeadingPairs>
  <TitlesOfParts>
    <vt:vector size="20" baseType="lpstr">
      <vt:lpstr>Masterfolie</vt:lpstr>
      <vt:lpstr>Arbeitsblatt</vt:lpstr>
      <vt:lpstr>Excellence in Avionics  and Cabin Systems</vt:lpstr>
      <vt:lpstr>Our Guiding Principles</vt:lpstr>
      <vt:lpstr>Diehl Aerospace - One of Five Operational Units</vt:lpstr>
      <vt:lpstr>History</vt:lpstr>
      <vt:lpstr>Key Figures</vt:lpstr>
      <vt:lpstr>Corporate Division Diehl Aerosystems - Building Blocks</vt:lpstr>
      <vt:lpstr>Our Presence around the World</vt:lpstr>
      <vt:lpstr>Avionics</vt:lpstr>
      <vt:lpstr>Cabin</vt:lpstr>
      <vt:lpstr>System Expertise</vt:lpstr>
      <vt:lpstr>Overview Civil Portfolio</vt:lpstr>
      <vt:lpstr>Organisation der SW-Entwicklung</vt:lpstr>
      <vt:lpstr>Standards der SW-Entwicklung</vt:lpstr>
      <vt:lpstr>Standards der SW-Entwicklung</vt:lpstr>
      <vt:lpstr>V Modell SW Entwicklung</vt:lpstr>
      <vt:lpstr>DAs SW Toollandschaft</vt:lpstr>
      <vt:lpstr>PowerPoint-Präsentation</vt:lpstr>
      <vt:lpstr>PowerPoint-Präsentation</vt:lpstr>
    </vt:vector>
  </TitlesOfParts>
  <Company>Diehl Aerospace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Diehl Aerospace</dc:title>
  <dc:subject>Company Presentation</dc:subject>
  <dc:creator>Hristina Heinen</dc:creator>
  <cp:keywords>Communications &amp; PR</cp:keywords>
  <cp:lastModifiedBy>Ralf Küstner</cp:lastModifiedBy>
  <cp:revision>1765</cp:revision>
  <cp:lastPrinted>2015-03-24T16:19:52Z</cp:lastPrinted>
  <dcterms:created xsi:type="dcterms:W3CDTF">2008-02-12T08:23:44Z</dcterms:created>
  <dcterms:modified xsi:type="dcterms:W3CDTF">2016-01-12T12:38:10Z</dcterms:modified>
</cp:coreProperties>
</file>