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367"/>
    <a:srgbClr val="020F66"/>
    <a:srgbClr val="001B71"/>
    <a:srgbClr val="060952"/>
    <a:srgbClr val="147F09"/>
    <a:srgbClr val="259B16"/>
    <a:srgbClr val="188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49" d="100"/>
          <a:sy n="249" d="100"/>
        </p:scale>
        <p:origin x="1592" y="5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43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96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1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47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2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2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17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60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74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81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38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63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4136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832242" y="3121534"/>
            <a:ext cx="1120767" cy="11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hteck 12"/>
          <p:cNvSpPr/>
          <p:nvPr/>
        </p:nvSpPr>
        <p:spPr>
          <a:xfrm>
            <a:off x="1763390" y="3041243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107653" y="3549362"/>
            <a:ext cx="577596" cy="4826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034368" y="3106226"/>
            <a:ext cx="673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rgbClr val="000090"/>
                </a:solidFill>
              </a:rPr>
              <a:t>C</a:t>
            </a:r>
          </a:p>
        </p:txBody>
      </p:sp>
      <p:sp>
        <p:nvSpPr>
          <p:cNvPr id="16" name="Rechteck 15"/>
          <p:cNvSpPr/>
          <p:nvPr/>
        </p:nvSpPr>
        <p:spPr>
          <a:xfrm>
            <a:off x="3744207" y="3041243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3916278" y="3213346"/>
            <a:ext cx="941050" cy="941050"/>
          </a:xfrm>
          <a:prstGeom prst="ellipse">
            <a:avLst/>
          </a:prstGeom>
          <a:solidFill>
            <a:srgbClr val="000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022782" y="3017577"/>
            <a:ext cx="673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Rechteck 8"/>
          <p:cNvSpPr/>
          <p:nvPr/>
        </p:nvSpPr>
        <p:spPr>
          <a:xfrm>
            <a:off x="5174204" y="3035654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5346275" y="3207757"/>
            <a:ext cx="941050" cy="941050"/>
          </a:xfrm>
          <a:prstGeom prst="ellipse">
            <a:avLst/>
          </a:prstGeom>
          <a:solidFill>
            <a:srgbClr val="000090">
              <a:alpha val="5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608108" y="3011988"/>
            <a:ext cx="43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2" name="Rechteck 11"/>
          <p:cNvSpPr/>
          <p:nvPr/>
        </p:nvSpPr>
        <p:spPr>
          <a:xfrm>
            <a:off x="3744207" y="4595057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986234" y="4824011"/>
            <a:ext cx="813206" cy="8132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062197" y="4503697"/>
            <a:ext cx="649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0" name="Rechteck 19"/>
          <p:cNvSpPr/>
          <p:nvPr/>
        </p:nvSpPr>
        <p:spPr>
          <a:xfrm>
            <a:off x="5148064" y="4590264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390091" y="4819218"/>
            <a:ext cx="813206" cy="8132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5575698" y="4526312"/>
            <a:ext cx="411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3" name="Rechteck 22"/>
          <p:cNvSpPr/>
          <p:nvPr/>
        </p:nvSpPr>
        <p:spPr>
          <a:xfrm>
            <a:off x="2206234" y="4590264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2448261" y="4819218"/>
            <a:ext cx="813206" cy="8132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2542498" y="4498904"/>
            <a:ext cx="571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6" name="Rechteck 25"/>
          <p:cNvSpPr/>
          <p:nvPr/>
        </p:nvSpPr>
        <p:spPr>
          <a:xfrm>
            <a:off x="2622668" y="731790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>
            <a:off x="2865868" y="1041548"/>
            <a:ext cx="791198" cy="621274"/>
          </a:xfrm>
          <a:prstGeom prst="triangle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218529" y="728254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Gleichschenkliges Dreieck 29"/>
          <p:cNvSpPr/>
          <p:nvPr/>
        </p:nvSpPr>
        <p:spPr>
          <a:xfrm>
            <a:off x="4291728" y="883975"/>
            <a:ext cx="791198" cy="621274"/>
          </a:xfrm>
          <a:prstGeom prst="triangle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Gleichschenkliges Dreieck 30"/>
          <p:cNvSpPr/>
          <p:nvPr/>
        </p:nvSpPr>
        <p:spPr>
          <a:xfrm>
            <a:off x="4462402" y="1036375"/>
            <a:ext cx="791198" cy="621274"/>
          </a:xfrm>
          <a:prstGeom prst="triangle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Gleichschenkliges Dreieck 31"/>
          <p:cNvSpPr/>
          <p:nvPr/>
        </p:nvSpPr>
        <p:spPr>
          <a:xfrm>
            <a:off x="4638177" y="1188775"/>
            <a:ext cx="791198" cy="621274"/>
          </a:xfrm>
          <a:prstGeom prst="triangle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 flipV="1">
            <a:off x="4561221" y="1116968"/>
            <a:ext cx="253522" cy="36788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4734025" y="1269368"/>
            <a:ext cx="253522" cy="36788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27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Voelter</dc:creator>
  <cp:lastModifiedBy>Markus Voelter</cp:lastModifiedBy>
  <cp:revision>9</cp:revision>
  <dcterms:created xsi:type="dcterms:W3CDTF">2015-12-11T12:29:12Z</dcterms:created>
  <dcterms:modified xsi:type="dcterms:W3CDTF">2015-12-21T18:35:51Z</dcterms:modified>
</cp:coreProperties>
</file>