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5C0"/>
    <a:srgbClr val="0D1CA2"/>
    <a:srgbClr val="097D0C"/>
    <a:srgbClr val="842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682"/>
  </p:normalViewPr>
  <p:slideViewPr>
    <p:cSldViewPr snapToGrid="0" snapToObjects="1">
      <p:cViewPr>
        <p:scale>
          <a:sx n="384" d="100"/>
          <a:sy n="384" d="100"/>
        </p:scale>
        <p:origin x="-3296" y="-3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2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054E-A1CD-7F42-BDDD-12EE692FA3ED}" type="datetimeFigureOut">
              <a:t>20.02.17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BD0A-A25F-0F45-B90D-BFC423AF16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8101" y="2122943"/>
            <a:ext cx="230198" cy="230198"/>
          </a:xfrm>
          <a:prstGeom prst="rect">
            <a:avLst/>
          </a:prstGeom>
          <a:solidFill>
            <a:srgbClr val="842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8299" y="2122943"/>
            <a:ext cx="230198" cy="230198"/>
          </a:xfrm>
          <a:prstGeom prst="rect">
            <a:avLst/>
          </a:prstGeom>
          <a:solidFill>
            <a:srgbClr val="097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8101" y="2353141"/>
            <a:ext cx="230198" cy="230198"/>
          </a:xfrm>
          <a:prstGeom prst="rect">
            <a:avLst/>
          </a:prstGeom>
          <a:solidFill>
            <a:srgbClr val="0D1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8299" y="2353141"/>
            <a:ext cx="230198" cy="230198"/>
          </a:xfrm>
          <a:prstGeom prst="rect">
            <a:avLst/>
          </a:prstGeom>
          <a:solidFill>
            <a:srgbClr val="03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80347" y="2075789"/>
            <a:ext cx="6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3170" y="2103059"/>
            <a:ext cx="496799" cy="4967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88685" y="2122943"/>
            <a:ext cx="230198" cy="230198"/>
          </a:xfrm>
          <a:prstGeom prst="rect">
            <a:avLst/>
          </a:prstGeom>
          <a:solidFill>
            <a:srgbClr val="842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18883" y="2122943"/>
            <a:ext cx="230198" cy="230198"/>
          </a:xfrm>
          <a:prstGeom prst="rect">
            <a:avLst/>
          </a:prstGeom>
          <a:solidFill>
            <a:srgbClr val="097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88685" y="2353141"/>
            <a:ext cx="230198" cy="230198"/>
          </a:xfrm>
          <a:prstGeom prst="rect">
            <a:avLst/>
          </a:prstGeom>
          <a:solidFill>
            <a:srgbClr val="0D1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18883" y="2353141"/>
            <a:ext cx="230198" cy="230198"/>
          </a:xfrm>
          <a:prstGeom prst="rect">
            <a:avLst/>
          </a:prstGeom>
          <a:solidFill>
            <a:srgbClr val="037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97199" y="2057033"/>
            <a:ext cx="6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69065" y="2103059"/>
            <a:ext cx="496799" cy="4967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32856" y="3160481"/>
            <a:ext cx="496799" cy="496799"/>
          </a:xfrm>
          <a:prstGeom prst="rect">
            <a:avLst/>
          </a:prstGeom>
          <a:solidFill>
            <a:srgbClr val="FF0000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>
            <a:off x="3032856" y="3160481"/>
            <a:ext cx="496799" cy="496799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48741" y="3023728"/>
            <a:ext cx="63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Bauhaus 93" charset="0"/>
                <a:ea typeface="Bauhaus 93" charset="0"/>
                <a:cs typeface="Bauhaus 93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5694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MT Condensed Extra Bold</vt:lpstr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Voelter</dc:creator>
  <cp:lastModifiedBy>Markus Voelter</cp:lastModifiedBy>
  <cp:revision>3</cp:revision>
  <dcterms:created xsi:type="dcterms:W3CDTF">2017-02-20T09:07:23Z</dcterms:created>
  <dcterms:modified xsi:type="dcterms:W3CDTF">2017-02-20T16:07:58Z</dcterms:modified>
</cp:coreProperties>
</file>