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66" d="100"/>
          <a:sy n="166" d="100"/>
        </p:scale>
        <p:origin x="-160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EFC5C-183B-4248-A5BE-7F323C954B8D}" type="datetimeFigureOut">
              <a:t>24/09/15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BC9A0-C1D8-734E-8EB4-EF1BE62419A2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4414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EFC5C-183B-4248-A5BE-7F323C954B8D}" type="datetimeFigureOut">
              <a:t>24/09/15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BC9A0-C1D8-734E-8EB4-EF1BE62419A2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6439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EFC5C-183B-4248-A5BE-7F323C954B8D}" type="datetimeFigureOut">
              <a:t>24/09/15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BC9A0-C1D8-734E-8EB4-EF1BE62419A2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8521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EFC5C-183B-4248-A5BE-7F323C954B8D}" type="datetimeFigureOut">
              <a:t>24/09/15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BC9A0-C1D8-734E-8EB4-EF1BE62419A2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172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EFC5C-183B-4248-A5BE-7F323C954B8D}" type="datetimeFigureOut">
              <a:t>24/09/15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BC9A0-C1D8-734E-8EB4-EF1BE62419A2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3401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EFC5C-183B-4248-A5BE-7F323C954B8D}" type="datetimeFigureOut">
              <a:t>24/09/15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BC9A0-C1D8-734E-8EB4-EF1BE62419A2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8012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EFC5C-183B-4248-A5BE-7F323C954B8D}" type="datetimeFigureOut">
              <a:t>24/09/15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BC9A0-C1D8-734E-8EB4-EF1BE62419A2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6166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EFC5C-183B-4248-A5BE-7F323C954B8D}" type="datetimeFigureOut">
              <a:t>24/09/15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BC9A0-C1D8-734E-8EB4-EF1BE62419A2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5503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EFC5C-183B-4248-A5BE-7F323C954B8D}" type="datetimeFigureOut">
              <a:t>24/09/15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BC9A0-C1D8-734E-8EB4-EF1BE62419A2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6060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EFC5C-183B-4248-A5BE-7F323C954B8D}" type="datetimeFigureOut">
              <a:t>24/09/15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BC9A0-C1D8-734E-8EB4-EF1BE62419A2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5700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EFC5C-183B-4248-A5BE-7F323C954B8D}" type="datetimeFigureOut">
              <a:t>24/09/15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BC9A0-C1D8-734E-8EB4-EF1BE62419A2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3077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FEFC5C-183B-4248-A5BE-7F323C954B8D}" type="datetimeFigureOut">
              <a:t>24/09/15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BC9A0-C1D8-734E-8EB4-EF1BE62419A2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0428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283059" y="378765"/>
            <a:ext cx="1430603" cy="1430603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772676" y="761306"/>
            <a:ext cx="451367" cy="665620"/>
          </a:xfrm>
          <a:prstGeom prst="rect">
            <a:avLst/>
          </a:prstGeom>
          <a:noFill/>
          <a:ln w="28575" cmpd="sng">
            <a:solidFill>
              <a:schemeClr val="bg1">
                <a:lumMod val="5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 w="57150" cmpd="sng">
                <a:solidFill>
                  <a:schemeClr val="tx1"/>
                </a:solidFill>
              </a:ln>
            </a:endParaRPr>
          </a:p>
        </p:txBody>
      </p:sp>
      <p:cxnSp>
        <p:nvCxnSpPr>
          <p:cNvPr id="7" name="Gerade Verbindung 6"/>
          <p:cNvCxnSpPr/>
          <p:nvPr/>
        </p:nvCxnSpPr>
        <p:spPr>
          <a:xfrm>
            <a:off x="1384700" y="646544"/>
            <a:ext cx="0" cy="864542"/>
          </a:xfrm>
          <a:prstGeom prst="line">
            <a:avLst/>
          </a:prstGeom>
          <a:ln w="571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7"/>
          <p:cNvCxnSpPr/>
          <p:nvPr/>
        </p:nvCxnSpPr>
        <p:spPr>
          <a:xfrm>
            <a:off x="603773" y="646544"/>
            <a:ext cx="0" cy="864542"/>
          </a:xfrm>
          <a:prstGeom prst="line">
            <a:avLst/>
          </a:prstGeom>
          <a:ln w="571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hteck 8"/>
          <p:cNvSpPr/>
          <p:nvPr/>
        </p:nvSpPr>
        <p:spPr>
          <a:xfrm>
            <a:off x="2042018" y="378765"/>
            <a:ext cx="1430603" cy="1430603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" name="Gerade Verbindung 11"/>
          <p:cNvCxnSpPr/>
          <p:nvPr/>
        </p:nvCxnSpPr>
        <p:spPr>
          <a:xfrm flipH="1">
            <a:off x="2336552" y="1101718"/>
            <a:ext cx="841531" cy="0"/>
          </a:xfrm>
          <a:prstGeom prst="line">
            <a:avLst/>
          </a:prstGeom>
          <a:ln w="571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hteck 15"/>
          <p:cNvSpPr/>
          <p:nvPr/>
        </p:nvSpPr>
        <p:spPr>
          <a:xfrm>
            <a:off x="2596358" y="581462"/>
            <a:ext cx="321920" cy="397892"/>
          </a:xfrm>
          <a:prstGeom prst="rect">
            <a:avLst/>
          </a:prstGeom>
          <a:noFill/>
          <a:ln w="28575" cmpd="sng">
            <a:solidFill>
              <a:schemeClr val="bg1">
                <a:lumMod val="5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 w="57150" cmpd="sng">
                <a:solidFill>
                  <a:schemeClr val="tx1"/>
                </a:solidFill>
              </a:ln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2587798" y="1227980"/>
            <a:ext cx="321920" cy="397892"/>
          </a:xfrm>
          <a:prstGeom prst="rect">
            <a:avLst/>
          </a:prstGeom>
          <a:noFill/>
          <a:ln w="28575" cmpd="sng">
            <a:solidFill>
              <a:schemeClr val="bg1">
                <a:lumMod val="5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 w="57150" cmpd="sng">
                <a:solidFill>
                  <a:schemeClr val="tx1"/>
                </a:solidFill>
              </a:ln>
            </a:endParaRPr>
          </a:p>
        </p:txBody>
      </p:sp>
      <p:sp>
        <p:nvSpPr>
          <p:cNvPr id="18" name="Rechteck 17"/>
          <p:cNvSpPr/>
          <p:nvPr/>
        </p:nvSpPr>
        <p:spPr>
          <a:xfrm>
            <a:off x="3831578" y="386416"/>
            <a:ext cx="1430603" cy="1430603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4" name="Bild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3960" y="670712"/>
            <a:ext cx="728127" cy="909253"/>
          </a:xfrm>
          <a:prstGeom prst="rect">
            <a:avLst/>
          </a:prstGeom>
        </p:spPr>
      </p:pic>
      <p:sp>
        <p:nvSpPr>
          <p:cNvPr id="26" name="Rechteck 25"/>
          <p:cNvSpPr/>
          <p:nvPr/>
        </p:nvSpPr>
        <p:spPr>
          <a:xfrm>
            <a:off x="5560542" y="378765"/>
            <a:ext cx="1430603" cy="1430603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Rechteck 27"/>
          <p:cNvSpPr/>
          <p:nvPr/>
        </p:nvSpPr>
        <p:spPr>
          <a:xfrm>
            <a:off x="6589500" y="925725"/>
            <a:ext cx="321920" cy="397892"/>
          </a:xfrm>
          <a:prstGeom prst="rect">
            <a:avLst/>
          </a:prstGeom>
          <a:noFill/>
          <a:ln w="28575" cmpd="sng">
            <a:solidFill>
              <a:schemeClr val="bg1">
                <a:lumMod val="5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 w="57150" cmpd="sng">
                <a:solidFill>
                  <a:schemeClr val="tx1"/>
                </a:solidFill>
              </a:ln>
            </a:endParaRPr>
          </a:p>
        </p:txBody>
      </p:sp>
      <p:sp>
        <p:nvSpPr>
          <p:cNvPr id="29" name="Rechteck 28"/>
          <p:cNvSpPr/>
          <p:nvPr/>
        </p:nvSpPr>
        <p:spPr>
          <a:xfrm>
            <a:off x="5321562" y="902772"/>
            <a:ext cx="1276200" cy="397892"/>
          </a:xfrm>
          <a:prstGeom prst="rect">
            <a:avLst/>
          </a:prstGeom>
          <a:noFill/>
          <a:ln w="19050" cmpd="sng">
            <a:noFill/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b="1" spc="-130">
                <a:solidFill>
                  <a:schemeClr val="tx1"/>
                </a:solidFill>
              </a:rPr>
              <a:t>log</a:t>
            </a:r>
          </a:p>
        </p:txBody>
      </p:sp>
      <p:sp>
        <p:nvSpPr>
          <p:cNvPr id="30" name="Rechteck 29"/>
          <p:cNvSpPr/>
          <p:nvPr/>
        </p:nvSpPr>
        <p:spPr>
          <a:xfrm>
            <a:off x="6300796" y="1224106"/>
            <a:ext cx="204349" cy="252575"/>
          </a:xfrm>
          <a:prstGeom prst="rect">
            <a:avLst/>
          </a:prstGeom>
          <a:noFill/>
          <a:ln w="28575" cmpd="sng">
            <a:solidFill>
              <a:schemeClr val="bg1">
                <a:lumMod val="5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 w="57150" cmpd="sng">
                <a:solidFill>
                  <a:schemeClr val="tx1"/>
                </a:solidFill>
              </a:ln>
            </a:endParaRPr>
          </a:p>
        </p:txBody>
      </p:sp>
      <p:sp>
        <p:nvSpPr>
          <p:cNvPr id="33" name="Rechteck 32"/>
          <p:cNvSpPr/>
          <p:nvPr/>
        </p:nvSpPr>
        <p:spPr>
          <a:xfrm>
            <a:off x="283059" y="2573933"/>
            <a:ext cx="1430603" cy="1430603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Rechteck 33"/>
          <p:cNvSpPr/>
          <p:nvPr/>
        </p:nvSpPr>
        <p:spPr>
          <a:xfrm>
            <a:off x="1223740" y="2902870"/>
            <a:ext cx="321920" cy="397892"/>
          </a:xfrm>
          <a:prstGeom prst="rect">
            <a:avLst/>
          </a:prstGeom>
          <a:noFill/>
          <a:ln w="38100" cmpd="sng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 w="57150" cmpd="sng">
                <a:solidFill>
                  <a:schemeClr val="tx1"/>
                </a:solidFill>
              </a:ln>
            </a:endParaRPr>
          </a:p>
        </p:txBody>
      </p:sp>
      <p:sp>
        <p:nvSpPr>
          <p:cNvPr id="37" name="Rechteck 36"/>
          <p:cNvSpPr/>
          <p:nvPr/>
        </p:nvSpPr>
        <p:spPr>
          <a:xfrm>
            <a:off x="634373" y="3101816"/>
            <a:ext cx="451367" cy="665620"/>
          </a:xfrm>
          <a:prstGeom prst="rect">
            <a:avLst/>
          </a:prstGeom>
          <a:noFill/>
          <a:ln w="28575" cmpd="sng">
            <a:solidFill>
              <a:schemeClr val="bg1">
                <a:lumMod val="5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 w="57150" cmpd="sng">
                <a:solidFill>
                  <a:schemeClr val="tx1"/>
                </a:solidFill>
              </a:ln>
            </a:endParaRPr>
          </a:p>
        </p:txBody>
      </p:sp>
      <p:pic>
        <p:nvPicPr>
          <p:cNvPr id="38" name="Bild 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2491" y="2861406"/>
            <a:ext cx="860488" cy="1055813"/>
          </a:xfrm>
          <a:prstGeom prst="rect">
            <a:avLst/>
          </a:prstGeom>
        </p:spPr>
      </p:pic>
      <p:sp>
        <p:nvSpPr>
          <p:cNvPr id="39" name="Rechteck 38"/>
          <p:cNvSpPr/>
          <p:nvPr/>
        </p:nvSpPr>
        <p:spPr>
          <a:xfrm>
            <a:off x="2042018" y="2561791"/>
            <a:ext cx="1430603" cy="1430603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2" name="Bild 4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2200" y="2760714"/>
            <a:ext cx="1154757" cy="1080096"/>
          </a:xfrm>
          <a:prstGeom prst="rect">
            <a:avLst/>
          </a:prstGeom>
        </p:spPr>
      </p:pic>
      <p:sp>
        <p:nvSpPr>
          <p:cNvPr id="44" name="Rechteck 43"/>
          <p:cNvSpPr/>
          <p:nvPr/>
        </p:nvSpPr>
        <p:spPr>
          <a:xfrm>
            <a:off x="3831578" y="2545281"/>
            <a:ext cx="1430603" cy="1430603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Rechteck 45"/>
          <p:cNvSpPr/>
          <p:nvPr/>
        </p:nvSpPr>
        <p:spPr>
          <a:xfrm>
            <a:off x="4622637" y="2967952"/>
            <a:ext cx="451367" cy="665620"/>
          </a:xfrm>
          <a:prstGeom prst="rect">
            <a:avLst/>
          </a:prstGeom>
          <a:noFill/>
          <a:ln w="28575" cmpd="sng">
            <a:solidFill>
              <a:schemeClr val="bg1">
                <a:lumMod val="5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 w="57150" cmpd="sng">
                <a:solidFill>
                  <a:schemeClr val="tx1"/>
                </a:solidFill>
              </a:ln>
            </a:endParaRPr>
          </a:p>
        </p:txBody>
      </p:sp>
      <p:sp>
        <p:nvSpPr>
          <p:cNvPr id="47" name="Rechteck 46"/>
          <p:cNvSpPr/>
          <p:nvPr/>
        </p:nvSpPr>
        <p:spPr>
          <a:xfrm>
            <a:off x="4668236" y="799017"/>
            <a:ext cx="451367" cy="665620"/>
          </a:xfrm>
          <a:prstGeom prst="rect">
            <a:avLst/>
          </a:prstGeom>
          <a:noFill/>
          <a:ln w="28575" cmpd="sng">
            <a:solidFill>
              <a:schemeClr val="bg1">
                <a:lumMod val="5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 w="57150" cmpd="sng">
                <a:solidFill>
                  <a:schemeClr val="tx1"/>
                </a:solidFill>
              </a:ln>
            </a:endParaRPr>
          </a:p>
        </p:txBody>
      </p:sp>
      <p:sp>
        <p:nvSpPr>
          <p:cNvPr id="48" name="Rechteck 47"/>
          <p:cNvSpPr/>
          <p:nvPr/>
        </p:nvSpPr>
        <p:spPr>
          <a:xfrm>
            <a:off x="2906499" y="2967952"/>
            <a:ext cx="451367" cy="665620"/>
          </a:xfrm>
          <a:prstGeom prst="rect">
            <a:avLst/>
          </a:prstGeom>
          <a:noFill/>
          <a:ln w="28575" cmpd="sng">
            <a:solidFill>
              <a:schemeClr val="bg1">
                <a:lumMod val="5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 w="57150" cmpd="sng"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7900886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Macintosh PowerPoint</Application>
  <PresentationFormat>Bildschirmpräsentation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Office-Design</vt:lpstr>
      <vt:lpstr>PowerPoint-Präsentation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Markus Voelter</dc:creator>
  <cp:lastModifiedBy>Markus Voelter</cp:lastModifiedBy>
  <cp:revision>2</cp:revision>
  <dcterms:created xsi:type="dcterms:W3CDTF">2015-09-24T10:27:35Z</dcterms:created>
  <dcterms:modified xsi:type="dcterms:W3CDTF">2015-09-24T11:00:11Z</dcterms:modified>
</cp:coreProperties>
</file>