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6" r:id="rId4"/>
  </p:sldMasterIdLst>
  <p:notesMasterIdLst>
    <p:notesMasterId r:id="rId14"/>
  </p:notesMasterIdLst>
  <p:handoutMasterIdLst>
    <p:handoutMasterId r:id="rId15"/>
  </p:handoutMasterIdLst>
  <p:sldIdLst>
    <p:sldId id="256" r:id="rId5"/>
    <p:sldId id="265" r:id="rId6"/>
    <p:sldId id="264" r:id="rId7"/>
    <p:sldId id="266" r:id="rId8"/>
    <p:sldId id="267" r:id="rId9"/>
    <p:sldId id="268" r:id="rId10"/>
    <p:sldId id="261" r:id="rId11"/>
    <p:sldId id="262" r:id="rId12"/>
    <p:sldId id="259" r:id="rId13"/>
  </p:sldIdLst>
  <p:sldSz cx="9144000" cy="5143500" type="screen16x9"/>
  <p:notesSz cx="6797675" cy="9926638"/>
  <p:custDataLst>
    <p:tags r:id="rId16"/>
  </p:custDataLst>
  <p:defaultTextStyle>
    <a:defPPr>
      <a:defRPr lang="de-DE"/>
    </a:defPPr>
    <a:lvl1pPr algn="l" rtl="0" fontAlgn="base">
      <a:spcBef>
        <a:spcPct val="0"/>
      </a:spcBef>
      <a:spcAft>
        <a:spcPct val="0"/>
      </a:spcAft>
      <a:defRPr sz="3600" kern="1200">
        <a:solidFill>
          <a:schemeClr val="tx1"/>
        </a:solidFill>
        <a:latin typeface="Arial" charset="0"/>
        <a:ea typeface="+mn-ea"/>
        <a:cs typeface="+mn-cs"/>
      </a:defRPr>
    </a:lvl1pPr>
    <a:lvl2pPr marL="457148" algn="l" rtl="0" fontAlgn="base">
      <a:spcBef>
        <a:spcPct val="0"/>
      </a:spcBef>
      <a:spcAft>
        <a:spcPct val="0"/>
      </a:spcAft>
      <a:defRPr sz="3600" kern="1200">
        <a:solidFill>
          <a:schemeClr val="tx1"/>
        </a:solidFill>
        <a:latin typeface="Arial" charset="0"/>
        <a:ea typeface="+mn-ea"/>
        <a:cs typeface="+mn-cs"/>
      </a:defRPr>
    </a:lvl2pPr>
    <a:lvl3pPr marL="914296" algn="l" rtl="0" fontAlgn="base">
      <a:spcBef>
        <a:spcPct val="0"/>
      </a:spcBef>
      <a:spcAft>
        <a:spcPct val="0"/>
      </a:spcAft>
      <a:defRPr sz="3600" kern="1200">
        <a:solidFill>
          <a:schemeClr val="tx1"/>
        </a:solidFill>
        <a:latin typeface="Arial" charset="0"/>
        <a:ea typeface="+mn-ea"/>
        <a:cs typeface="+mn-cs"/>
      </a:defRPr>
    </a:lvl3pPr>
    <a:lvl4pPr marL="1371444" algn="l" rtl="0" fontAlgn="base">
      <a:spcBef>
        <a:spcPct val="0"/>
      </a:spcBef>
      <a:spcAft>
        <a:spcPct val="0"/>
      </a:spcAft>
      <a:defRPr sz="3600" kern="1200">
        <a:solidFill>
          <a:schemeClr val="tx1"/>
        </a:solidFill>
        <a:latin typeface="Arial" charset="0"/>
        <a:ea typeface="+mn-ea"/>
        <a:cs typeface="+mn-cs"/>
      </a:defRPr>
    </a:lvl4pPr>
    <a:lvl5pPr marL="1828592" algn="l" rtl="0" fontAlgn="base">
      <a:spcBef>
        <a:spcPct val="0"/>
      </a:spcBef>
      <a:spcAft>
        <a:spcPct val="0"/>
      </a:spcAft>
      <a:defRPr sz="3600" kern="1200">
        <a:solidFill>
          <a:schemeClr val="tx1"/>
        </a:solidFill>
        <a:latin typeface="Arial" charset="0"/>
        <a:ea typeface="+mn-ea"/>
        <a:cs typeface="+mn-cs"/>
      </a:defRPr>
    </a:lvl5pPr>
    <a:lvl6pPr marL="2285740" algn="l" defTabSz="914296" rtl="0" eaLnBrk="1" latinLnBrk="0" hangingPunct="1">
      <a:defRPr sz="3600" kern="1200">
        <a:solidFill>
          <a:schemeClr val="tx1"/>
        </a:solidFill>
        <a:latin typeface="Arial" charset="0"/>
        <a:ea typeface="+mn-ea"/>
        <a:cs typeface="+mn-cs"/>
      </a:defRPr>
    </a:lvl6pPr>
    <a:lvl7pPr marL="2742888" algn="l" defTabSz="914296" rtl="0" eaLnBrk="1" latinLnBrk="0" hangingPunct="1">
      <a:defRPr sz="3600" kern="1200">
        <a:solidFill>
          <a:schemeClr val="tx1"/>
        </a:solidFill>
        <a:latin typeface="Arial" charset="0"/>
        <a:ea typeface="+mn-ea"/>
        <a:cs typeface="+mn-cs"/>
      </a:defRPr>
    </a:lvl7pPr>
    <a:lvl8pPr marL="3200036" algn="l" defTabSz="914296" rtl="0" eaLnBrk="1" latinLnBrk="0" hangingPunct="1">
      <a:defRPr sz="3600" kern="1200">
        <a:solidFill>
          <a:schemeClr val="tx1"/>
        </a:solidFill>
        <a:latin typeface="Arial" charset="0"/>
        <a:ea typeface="+mn-ea"/>
        <a:cs typeface="+mn-cs"/>
      </a:defRPr>
    </a:lvl8pPr>
    <a:lvl9pPr marL="3657184" algn="l" defTabSz="914296" rtl="0" eaLnBrk="1" latinLnBrk="0" hangingPunct="1">
      <a:defRPr sz="36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C70063"/>
    <a:srgbClr val="D84C91"/>
    <a:srgbClr val="E999C1"/>
    <a:srgbClr val="50A25A"/>
    <a:srgbClr val="84BE8B"/>
    <a:srgbClr val="B9DABD"/>
    <a:srgbClr val="FFAB00"/>
    <a:srgbClr val="FFC44C"/>
    <a:srgbClr val="FFDD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0" autoAdjust="0"/>
    <p:restoredTop sz="99176" autoAdjust="0"/>
  </p:normalViewPr>
  <p:slideViewPr>
    <p:cSldViewPr snapToGrid="0" snapToObjects="1" showGuides="1">
      <p:cViewPr varScale="1">
        <p:scale>
          <a:sx n="115" d="100"/>
          <a:sy n="115" d="100"/>
        </p:scale>
        <p:origin x="-102" y="-720"/>
      </p:cViewPr>
      <p:guideLst>
        <p:guide orient="horz" pos="3063"/>
        <p:guide orient="horz" pos="1812"/>
        <p:guide orient="horz" pos="678"/>
        <p:guide orient="horz" pos="1926"/>
        <p:guide pos="5534"/>
        <p:guide pos="226"/>
        <p:guide pos="2824"/>
        <p:guide pos="2936"/>
        <p:guide pos="1917"/>
        <p:guide pos="2033"/>
        <p:guide pos="3845"/>
        <p:guide pos="3726"/>
      </p:guideLst>
    </p:cSldViewPr>
  </p:slideViewPr>
  <p:outlineViewPr>
    <p:cViewPr>
      <p:scale>
        <a:sx n="33" d="100"/>
        <a:sy n="33" d="100"/>
      </p:scale>
      <p:origin x="0" y="6636"/>
    </p:cViewPr>
  </p:outlineViewPr>
  <p:notesTextViewPr>
    <p:cViewPr>
      <p:scale>
        <a:sx n="100" d="100"/>
        <a:sy n="100" d="100"/>
      </p:scale>
      <p:origin x="0" y="0"/>
    </p:cViewPr>
  </p:notesTextViewPr>
  <p:sorterViewPr>
    <p:cViewPr>
      <p:scale>
        <a:sx n="70" d="100"/>
        <a:sy n="70" d="100"/>
      </p:scale>
      <p:origin x="0" y="0"/>
    </p:cViewPr>
  </p:sorterViewPr>
  <p:notesViewPr>
    <p:cSldViewPr snapToGrid="0" snapToObjects="1" showGuides="1">
      <p:cViewPr varScale="1">
        <p:scale>
          <a:sx n="90" d="100"/>
          <a:sy n="90" d="100"/>
        </p:scale>
        <p:origin x="-3762" y="-114"/>
      </p:cViewPr>
      <p:guideLst>
        <p:guide orient="horz" pos="293"/>
        <p:guide orient="horz" pos="5960"/>
        <p:guide pos="439"/>
        <p:guide pos="407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0386" name="Rectangle 2"/>
          <p:cNvSpPr>
            <a:spLocks noGrp="1" noChangeArrowheads="1"/>
          </p:cNvSpPr>
          <p:nvPr>
            <p:ph type="hdr" sz="quarter"/>
          </p:nvPr>
        </p:nvSpPr>
        <p:spPr bwMode="auto">
          <a:xfrm>
            <a:off x="0" y="0"/>
            <a:ext cx="2945125" cy="496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68" tIns="45784" rIns="91568" bIns="45784" numCol="1" anchor="t" anchorCtr="0" compatLnSpc="1">
            <a:prstTxWarp prst="textNoShape">
              <a:avLst/>
            </a:prstTxWarp>
          </a:bodyPr>
          <a:lstStyle>
            <a:lvl1pPr>
              <a:defRPr sz="1200"/>
            </a:lvl1pPr>
          </a:lstStyle>
          <a:p>
            <a:endParaRPr lang="de-DE" dirty="0"/>
          </a:p>
        </p:txBody>
      </p:sp>
      <p:sp>
        <p:nvSpPr>
          <p:cNvPr id="400387" name="Rectangle 3"/>
          <p:cNvSpPr>
            <a:spLocks noGrp="1" noChangeArrowheads="1"/>
          </p:cNvSpPr>
          <p:nvPr>
            <p:ph type="dt" sz="quarter" idx="1"/>
          </p:nvPr>
        </p:nvSpPr>
        <p:spPr bwMode="auto">
          <a:xfrm>
            <a:off x="3850948" y="0"/>
            <a:ext cx="2945125" cy="496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68" tIns="45784" rIns="91568" bIns="45784" numCol="1" anchor="t" anchorCtr="0" compatLnSpc="1">
            <a:prstTxWarp prst="textNoShape">
              <a:avLst/>
            </a:prstTxWarp>
          </a:bodyPr>
          <a:lstStyle>
            <a:lvl1pPr algn="r">
              <a:defRPr sz="1200"/>
            </a:lvl1pPr>
          </a:lstStyle>
          <a:p>
            <a:endParaRPr lang="de-DE"/>
          </a:p>
        </p:txBody>
      </p:sp>
      <p:sp>
        <p:nvSpPr>
          <p:cNvPr id="400388" name="Rectangle 4"/>
          <p:cNvSpPr>
            <a:spLocks noGrp="1" noChangeArrowheads="1"/>
          </p:cNvSpPr>
          <p:nvPr>
            <p:ph type="ftr" sz="quarter" idx="2"/>
          </p:nvPr>
        </p:nvSpPr>
        <p:spPr bwMode="auto">
          <a:xfrm>
            <a:off x="0" y="9429047"/>
            <a:ext cx="2945125" cy="496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68" tIns="45784" rIns="91568" bIns="45784" numCol="1" anchor="b" anchorCtr="0" compatLnSpc="1">
            <a:prstTxWarp prst="textNoShape">
              <a:avLst/>
            </a:prstTxWarp>
          </a:bodyPr>
          <a:lstStyle>
            <a:lvl1pPr>
              <a:defRPr sz="1200"/>
            </a:lvl1pPr>
          </a:lstStyle>
          <a:p>
            <a:endParaRPr lang="de-DE"/>
          </a:p>
        </p:txBody>
      </p:sp>
      <p:sp>
        <p:nvSpPr>
          <p:cNvPr id="400389" name="Rectangle 5"/>
          <p:cNvSpPr>
            <a:spLocks noGrp="1" noChangeArrowheads="1"/>
          </p:cNvSpPr>
          <p:nvPr>
            <p:ph type="sldNum" sz="quarter" idx="3"/>
          </p:nvPr>
        </p:nvSpPr>
        <p:spPr bwMode="auto">
          <a:xfrm>
            <a:off x="3850948" y="9429047"/>
            <a:ext cx="2945125" cy="496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568" tIns="45784" rIns="91568" bIns="45784" numCol="1" anchor="b" anchorCtr="0" compatLnSpc="1">
            <a:prstTxWarp prst="textNoShape">
              <a:avLst/>
            </a:prstTxWarp>
          </a:bodyPr>
          <a:lstStyle>
            <a:lvl1pPr algn="r">
              <a:defRPr sz="1200"/>
            </a:lvl1pPr>
          </a:lstStyle>
          <a:p>
            <a:fld id="{DA9E995C-A1C3-4891-826F-B58323B5BAF0}" type="slidenum">
              <a:rPr lang="de-DE"/>
              <a:pPr/>
              <a:t>‹Nr.›</a:t>
            </a:fld>
            <a:endParaRPr lang="de-DE"/>
          </a:p>
        </p:txBody>
      </p:sp>
    </p:spTree>
    <p:extLst>
      <p:ext uri="{BB962C8B-B14F-4D97-AF65-F5344CB8AC3E}">
        <p14:creationId xmlns:p14="http://schemas.microsoft.com/office/powerpoint/2010/main" val="29303601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20" name="Rectangle 4"/>
          <p:cNvSpPr>
            <a:spLocks noGrp="1" noRot="1" noChangeAspect="1" noChangeArrowheads="1" noTextEdit="1"/>
          </p:cNvSpPr>
          <p:nvPr>
            <p:ph type="sldImg" idx="2"/>
          </p:nvPr>
        </p:nvSpPr>
        <p:spPr bwMode="auto">
          <a:xfrm>
            <a:off x="684000" y="466492"/>
            <a:ext cx="5760460" cy="3240000"/>
          </a:xfrm>
          <a:prstGeom prst="rect">
            <a:avLst/>
          </a:prstGeom>
          <a:no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21" name="Rectangle 5"/>
          <p:cNvSpPr>
            <a:spLocks noGrp="1" noChangeArrowheads="1"/>
          </p:cNvSpPr>
          <p:nvPr>
            <p:ph type="body" sz="quarter" idx="3"/>
          </p:nvPr>
        </p:nvSpPr>
        <p:spPr bwMode="auto">
          <a:xfrm>
            <a:off x="684000" y="3960000"/>
            <a:ext cx="5760000" cy="540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34823"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‹Nr.›</a:t>
            </a:fld>
            <a:endParaRPr lang="de-DE" dirty="0"/>
          </a:p>
        </p:txBody>
      </p:sp>
    </p:spTree>
    <p:extLst>
      <p:ext uri="{BB962C8B-B14F-4D97-AF65-F5344CB8AC3E}">
        <p14:creationId xmlns:p14="http://schemas.microsoft.com/office/powerpoint/2010/main" val="3270417066"/>
      </p:ext>
    </p:extLst>
  </p:cSld>
  <p:clrMap bg1="lt1" tx1="dk1" bg2="lt2" tx2="dk2" accent1="accent1" accent2="accent2" accent3="accent3" accent4="accent4" accent5="accent5" accent6="accent6" hlink="hlink" folHlink="folHlink"/>
  <p:hf hdr="0" ftr="0" dt="0"/>
  <p:notesStyle>
    <a:lvl1pPr algn="l" rtl="0" fontAlgn="base">
      <a:spcBef>
        <a:spcPct val="0"/>
      </a:spcBef>
      <a:spcAft>
        <a:spcPct val="0"/>
      </a:spcAft>
      <a:defRPr sz="1000" kern="1200">
        <a:solidFill>
          <a:schemeClr val="tx1"/>
        </a:solidFill>
        <a:latin typeface="Arial" charset="0"/>
        <a:ea typeface="+mn-ea"/>
        <a:cs typeface="+mn-cs"/>
      </a:defRPr>
    </a:lvl1pPr>
    <a:lvl2pPr marL="180975" indent="-180975" algn="l" rtl="0" fontAlgn="base">
      <a:spcBef>
        <a:spcPct val="0"/>
      </a:spcBef>
      <a:spcAft>
        <a:spcPct val="0"/>
      </a:spcAft>
      <a:buClr>
        <a:schemeClr val="tx2"/>
      </a:buClr>
      <a:buSzPct val="85000"/>
      <a:buFont typeface="Wingdings" pitchFamily="2" charset="2"/>
      <a:buChar char="n"/>
      <a:defRPr sz="1000" kern="1200">
        <a:solidFill>
          <a:schemeClr val="tx1"/>
        </a:solidFill>
        <a:latin typeface="Arial" charset="0"/>
        <a:ea typeface="+mn-ea"/>
        <a:cs typeface="+mn-cs"/>
      </a:defRPr>
    </a:lvl2pPr>
    <a:lvl3pPr marL="361950" indent="-180975" algn="l" rtl="0" fontAlgn="base">
      <a:spcBef>
        <a:spcPct val="0"/>
      </a:spcBef>
      <a:spcAft>
        <a:spcPct val="0"/>
      </a:spcAft>
      <a:buClr>
        <a:schemeClr val="tx2"/>
      </a:buClr>
      <a:buFont typeface="Arial" pitchFamily="34" charset="0"/>
      <a:buChar char="–"/>
      <a:defRPr sz="1000" kern="1200">
        <a:solidFill>
          <a:schemeClr val="tx1"/>
        </a:solidFill>
        <a:latin typeface="Arial" charset="0"/>
        <a:ea typeface="+mn-ea"/>
        <a:cs typeface="+mn-cs"/>
      </a:defRPr>
    </a:lvl3pPr>
    <a:lvl4pPr marL="542925" indent="-180975" algn="l" rtl="0" fontAlgn="base">
      <a:spcBef>
        <a:spcPct val="0"/>
      </a:spcBef>
      <a:spcAft>
        <a:spcPct val="0"/>
      </a:spcAft>
      <a:buClr>
        <a:schemeClr val="tx2"/>
      </a:buClr>
      <a:buFont typeface="Arial" pitchFamily="34" charset="0"/>
      <a:buChar char="–"/>
      <a:defRPr sz="1000" kern="1200">
        <a:solidFill>
          <a:schemeClr val="tx1"/>
        </a:solidFill>
        <a:latin typeface="Arial" charset="0"/>
        <a:ea typeface="+mn-ea"/>
        <a:cs typeface="+mn-cs"/>
      </a:defRPr>
    </a:lvl4pPr>
    <a:lvl5pPr marL="712788" indent="-169863" algn="l" rtl="0" fontAlgn="base">
      <a:spcBef>
        <a:spcPct val="0"/>
      </a:spcBef>
      <a:spcAft>
        <a:spcPct val="0"/>
      </a:spcAft>
      <a:buClr>
        <a:schemeClr val="tx2"/>
      </a:buClr>
      <a:buFont typeface="Arial" pitchFamily="34" charset="0"/>
      <a:buChar char="–"/>
      <a:defRPr sz="1000" kern="1200">
        <a:solidFill>
          <a:schemeClr val="tx1"/>
        </a:solidFill>
        <a:latin typeface="Arial" charset="0"/>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4213" y="466725"/>
            <a:ext cx="5761037" cy="32400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17D2E66F-F39D-431A-92B9-38BCB45B539F}" type="slidenum">
              <a:rPr lang="de-DE" smtClean="0"/>
              <a:pPr/>
              <a:t>1</a:t>
            </a:fld>
            <a:endParaRPr lang="de-DE" dirty="0"/>
          </a:p>
        </p:txBody>
      </p:sp>
    </p:spTree>
    <p:extLst>
      <p:ext uri="{BB962C8B-B14F-4D97-AF65-F5344CB8AC3E}">
        <p14:creationId xmlns:p14="http://schemas.microsoft.com/office/powerpoint/2010/main" val="1291651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4213" y="466725"/>
            <a:ext cx="5761037" cy="3240088"/>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17D2E66F-F39D-431A-92B9-38BCB45B539F}" type="slidenum">
              <a:rPr lang="de-DE" smtClean="0"/>
              <a:pPr/>
              <a:t>3</a:t>
            </a:fld>
            <a:endParaRPr lang="de-DE" dirty="0"/>
          </a:p>
        </p:txBody>
      </p:sp>
    </p:spTree>
    <p:extLst>
      <p:ext uri="{BB962C8B-B14F-4D97-AF65-F5344CB8AC3E}">
        <p14:creationId xmlns:p14="http://schemas.microsoft.com/office/powerpoint/2010/main" val="212659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4213" y="466725"/>
            <a:ext cx="5761037" cy="3240088"/>
          </a:xfrm>
        </p:spPr>
      </p:sp>
      <p:sp>
        <p:nvSpPr>
          <p:cNvPr id="3" name="Notizenplatzhalter 2"/>
          <p:cNvSpPr>
            <a:spLocks noGrp="1"/>
          </p:cNvSpPr>
          <p:nvPr>
            <p:ph type="body" idx="1"/>
          </p:nvPr>
        </p:nvSpPr>
        <p:spPr/>
        <p:txBody>
          <a:bodyPr/>
          <a:lstStyle/>
          <a:p>
            <a:pPr lvl="0"/>
            <a:r>
              <a:rPr lang="en-US" b="1" dirty="0"/>
              <a:t>Our portfolio is very balanced</a:t>
            </a:r>
            <a:r>
              <a:rPr lang="en-US" dirty="0"/>
              <a:t> in terms of industry coverage, customer outreach and global footprint. </a:t>
            </a:r>
          </a:p>
          <a:p>
            <a:pPr lvl="0"/>
            <a:endParaRPr lang="en-US" dirty="0"/>
          </a:p>
          <a:p>
            <a:pPr marL="172473" indent="-172473" defTabSz="919853">
              <a:buFont typeface="Arial" pitchFamily="34" charset="0"/>
              <a:buChar char="•"/>
              <a:defRPr/>
            </a:pPr>
            <a:r>
              <a:rPr lang="en-US" dirty="0"/>
              <a:t>We combine </a:t>
            </a:r>
            <a:r>
              <a:rPr lang="en-US" b="1" dirty="0"/>
              <a:t>ZF’s driveline </a:t>
            </a:r>
            <a:r>
              <a:rPr lang="en-US" dirty="0"/>
              <a:t>and </a:t>
            </a:r>
            <a:r>
              <a:rPr lang="en-US" b="1" dirty="0"/>
              <a:t>chassis technologies, </a:t>
            </a:r>
            <a:r>
              <a:rPr lang="en-US" dirty="0"/>
              <a:t>incl.</a:t>
            </a:r>
            <a:r>
              <a:rPr lang="en-US" b="1" dirty="0"/>
              <a:t> e-mobility solutions</a:t>
            </a:r>
            <a:r>
              <a:rPr lang="en-US" dirty="0"/>
              <a:t> and </a:t>
            </a:r>
            <a:r>
              <a:rPr lang="en-US" b="1" dirty="0"/>
              <a:t>electronics, </a:t>
            </a:r>
            <a:r>
              <a:rPr lang="en-US" dirty="0"/>
              <a:t>with TRW’s safety, steering, braking, and autonomous driving technologies.</a:t>
            </a:r>
          </a:p>
          <a:p>
            <a:pPr marL="172473" indent="-172473" defTabSz="919853">
              <a:buFont typeface="Arial" pitchFamily="34" charset="0"/>
              <a:buChar char="•"/>
              <a:defRPr/>
            </a:pPr>
            <a:r>
              <a:rPr lang="en-US" dirty="0"/>
              <a:t>We use the opportunity to </a:t>
            </a:r>
            <a:r>
              <a:rPr lang="en-US" b="1" dirty="0"/>
              <a:t>leverage TRW’s</a:t>
            </a:r>
            <a:r>
              <a:rPr lang="en-US" dirty="0"/>
              <a:t> car-focused </a:t>
            </a:r>
            <a:r>
              <a:rPr lang="en-US" b="1" dirty="0"/>
              <a:t>products </a:t>
            </a:r>
            <a:r>
              <a:rPr lang="en-US" dirty="0"/>
              <a:t>to further expand </a:t>
            </a:r>
            <a:r>
              <a:rPr lang="en-US" b="1" dirty="0"/>
              <a:t>ZF’s diversified portfolio across multiple industries</a:t>
            </a:r>
            <a:r>
              <a:rPr lang="en-US" dirty="0"/>
              <a:t>.</a:t>
            </a:r>
          </a:p>
          <a:p>
            <a:pPr marL="172473" indent="-172473" defTabSz="919853">
              <a:buFont typeface="Arial" pitchFamily="34" charset="0"/>
              <a:buChar char="•"/>
              <a:defRPr/>
            </a:pPr>
            <a:r>
              <a:rPr lang="en-US" dirty="0"/>
              <a:t>We bring together </a:t>
            </a:r>
            <a:r>
              <a:rPr lang="en-US" b="1" dirty="0"/>
              <a:t>ZF’s premium </a:t>
            </a:r>
            <a:r>
              <a:rPr lang="en-US" dirty="0"/>
              <a:t>with </a:t>
            </a:r>
            <a:r>
              <a:rPr lang="en-US" b="1" dirty="0"/>
              <a:t>TRW’s volume customer access.</a:t>
            </a:r>
          </a:p>
          <a:p>
            <a:pPr marL="172473" indent="-172473" defTabSz="919853">
              <a:buFont typeface="Arial" pitchFamily="34" charset="0"/>
              <a:buChar char="•"/>
              <a:defRPr/>
            </a:pPr>
            <a:r>
              <a:rPr lang="en-US" dirty="0"/>
              <a:t>We integrate </a:t>
            </a:r>
            <a:r>
              <a:rPr lang="en-US" b="1" dirty="0"/>
              <a:t>ZF’s</a:t>
            </a:r>
            <a:r>
              <a:rPr lang="en-US" dirty="0"/>
              <a:t> strength in </a:t>
            </a:r>
            <a:r>
              <a:rPr lang="en-US" b="1" dirty="0"/>
              <a:t>Europe </a:t>
            </a:r>
            <a:r>
              <a:rPr lang="en-US" dirty="0"/>
              <a:t>with </a:t>
            </a:r>
            <a:r>
              <a:rPr lang="en-US" b="1" dirty="0"/>
              <a:t>TRW’s</a:t>
            </a:r>
            <a:r>
              <a:rPr lang="en-US" dirty="0"/>
              <a:t> strength in </a:t>
            </a:r>
            <a:r>
              <a:rPr lang="en-US" b="1" dirty="0"/>
              <a:t>North America</a:t>
            </a:r>
            <a:r>
              <a:rPr lang="en-US" dirty="0"/>
              <a:t>, and develop a </a:t>
            </a:r>
            <a:r>
              <a:rPr lang="en-US" b="1" dirty="0"/>
              <a:t>joint approach </a:t>
            </a:r>
            <a:r>
              <a:rPr lang="en-US" dirty="0"/>
              <a:t>to reach a comparable position in </a:t>
            </a:r>
            <a:r>
              <a:rPr lang="en-US" b="1" dirty="0"/>
              <a:t>Asian</a:t>
            </a:r>
            <a:r>
              <a:rPr lang="en-US" dirty="0"/>
              <a:t> growth markets.</a:t>
            </a:r>
            <a:endParaRPr lang="de-DE" dirty="0"/>
          </a:p>
          <a:p>
            <a:pPr marL="172473" indent="-172473" defTabSz="919853">
              <a:buFont typeface="Arial" pitchFamily="34" charset="0"/>
              <a:buChar char="•"/>
              <a:defRPr/>
            </a:pPr>
            <a:endParaRPr lang="de-DE" dirty="0"/>
          </a:p>
          <a:p>
            <a:pPr lvl="0"/>
            <a:r>
              <a:rPr lang="en-US" b="1" dirty="0"/>
              <a:t>Complemented by a comprehensive and strong aftermarket</a:t>
            </a:r>
            <a:r>
              <a:rPr lang="en-US" dirty="0"/>
              <a:t>, this gives us broad market coverage to build on.</a:t>
            </a:r>
          </a:p>
          <a:p>
            <a:pPr lvl="0"/>
            <a:endParaRPr lang="en-US" dirty="0"/>
          </a:p>
        </p:txBody>
      </p:sp>
      <p:sp>
        <p:nvSpPr>
          <p:cNvPr id="4" name="Foliennummernplatzhalter 3"/>
          <p:cNvSpPr>
            <a:spLocks noGrp="1"/>
          </p:cNvSpPr>
          <p:nvPr>
            <p:ph type="sldNum" sz="quarter" idx="10"/>
          </p:nvPr>
        </p:nvSpPr>
        <p:spPr/>
        <p:txBody>
          <a:bodyPr/>
          <a:lstStyle/>
          <a:p>
            <a:fld id="{17D2E66F-F39D-431A-92B9-38BCB45B539F}" type="slidenum">
              <a:rPr lang="de-DE" smtClean="0"/>
              <a:pPr/>
              <a:t>4</a:t>
            </a:fld>
            <a:endParaRPr lang="de-DE" dirty="0"/>
          </a:p>
        </p:txBody>
      </p:sp>
    </p:spTree>
    <p:extLst>
      <p:ext uri="{BB962C8B-B14F-4D97-AF65-F5344CB8AC3E}">
        <p14:creationId xmlns:p14="http://schemas.microsoft.com/office/powerpoint/2010/main" val="300090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p:txBody>
          <a:bodyPr/>
          <a:lstStyle/>
          <a:p>
            <a:fld id="{D94C5AE8-C448-46BA-B50D-00CB355F9974}" type="slidenum">
              <a:rPr lang="de-DE" smtClean="0"/>
              <a:pPr/>
              <a:t>5</a:t>
            </a:fld>
            <a:endParaRPr lang="de-DE"/>
          </a:p>
        </p:txBody>
      </p:sp>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6</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7</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684213" y="468313"/>
            <a:ext cx="5761037" cy="3240087"/>
          </a:xfrm>
        </p:spPr>
      </p:sp>
      <p:sp>
        <p:nvSpPr>
          <p:cNvPr id="4" name="Notizenplatzhalter 3"/>
          <p:cNvSpPr>
            <a:spLocks noGrp="1"/>
          </p:cNvSpPr>
          <p:nvPr>
            <p:ph type="body" idx="1"/>
          </p:nvPr>
        </p:nvSpPr>
        <p:spPr/>
        <p:txBody>
          <a:bodyPr/>
          <a:lstStyle/>
          <a:p>
            <a:endParaRPr lang="de-DE"/>
          </a:p>
        </p:txBody>
      </p:sp>
      <p:sp>
        <p:nvSpPr>
          <p:cNvPr id="7" name="Rectangle 7"/>
          <p:cNvSpPr>
            <a:spLocks noGrp="1" noChangeArrowheads="1"/>
          </p:cNvSpPr>
          <p:nvPr>
            <p:ph type="sldNum" sz="quarter" idx="5"/>
          </p:nvPr>
        </p:nvSpPr>
        <p:spPr bwMode="auto">
          <a:xfrm>
            <a:off x="3564460" y="9473599"/>
            <a:ext cx="2880000" cy="25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933168">
              <a:defRPr sz="900"/>
            </a:lvl1pPr>
          </a:lstStyle>
          <a:p>
            <a:fld id="{17D2E66F-F39D-431A-92B9-38BCB45B539F}" type="slidenum">
              <a:rPr lang="de-DE" smtClean="0"/>
              <a:pPr/>
              <a:t>8</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DF7EEA-C4C6-49B3-957E-87C670DF5F7F}" type="slidenum">
              <a:rPr lang="de-DE"/>
              <a:pPr/>
              <a:t>9</a:t>
            </a:fld>
            <a:endParaRPr lang="de-DE"/>
          </a:p>
        </p:txBody>
      </p:sp>
      <p:sp>
        <p:nvSpPr>
          <p:cNvPr id="1519618" name="Rectangle 2"/>
          <p:cNvSpPr>
            <a:spLocks noGrp="1" noRot="1" noChangeAspect="1" noChangeArrowheads="1" noTextEdit="1"/>
          </p:cNvSpPr>
          <p:nvPr>
            <p:ph type="sldImg"/>
          </p:nvPr>
        </p:nvSpPr>
        <p:spPr>
          <a:xfrm>
            <a:off x="693738" y="466725"/>
            <a:ext cx="5767387" cy="3243263"/>
          </a:xfrm>
          <a:ln/>
        </p:spPr>
      </p:sp>
      <p:sp>
        <p:nvSpPr>
          <p:cNvPr id="1519619" name="Rectangle 3"/>
          <p:cNvSpPr>
            <a:spLocks noGrp="1" noChangeArrowheads="1"/>
          </p:cNvSpPr>
          <p:nvPr>
            <p:ph type="body" idx="1"/>
          </p:nvPr>
        </p:nvSpPr>
        <p:spPr/>
        <p:txBody>
          <a:bodyPr/>
          <a:lstStyle/>
          <a:p>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60367" y="1080000"/>
            <a:ext cx="7739061" cy="900000"/>
          </a:xfrm>
        </p:spPr>
        <p:txBody>
          <a:bodyPr/>
          <a:lstStyle>
            <a:lvl1pPr>
              <a:lnSpc>
                <a:spcPts val="3200"/>
              </a:lnSpc>
              <a:defRPr sz="3000"/>
            </a:lvl1pPr>
          </a:lstStyle>
          <a:p>
            <a:r>
              <a:rPr lang="de-DE" dirty="0" smtClean="0"/>
              <a:t>Titelmasterformat durch Klicken bearbeiten</a:t>
            </a:r>
            <a:endParaRPr lang="de-DE" dirty="0"/>
          </a:p>
        </p:txBody>
      </p:sp>
      <p:sp>
        <p:nvSpPr>
          <p:cNvPr id="3" name="Untertitel 2" hidden="1"/>
          <p:cNvSpPr>
            <a:spLocks noGrp="1"/>
          </p:cNvSpPr>
          <p:nvPr>
            <p:ph type="subTitle" idx="1"/>
          </p:nvPr>
        </p:nvSpPr>
        <p:spPr>
          <a:xfrm>
            <a:off x="1" y="-346"/>
            <a:ext cx="169025" cy="94557"/>
          </a:xfrm>
        </p:spPr>
        <p:txBody>
          <a:bodyPr/>
          <a:lstStyle>
            <a:lvl1pPr marL="0" indent="0" algn="l">
              <a:lnSpc>
                <a:spcPct val="100000"/>
              </a:lnSpc>
              <a:spcBef>
                <a:spcPts val="0"/>
              </a:spcBef>
              <a:buNone/>
              <a:defRPr sz="500">
                <a:solidFill>
                  <a:schemeClr val="bg1"/>
                </a:solidFill>
              </a:defRPr>
            </a:lvl1pPr>
            <a:lvl2pPr marL="457148" indent="0" algn="ctr">
              <a:buNone/>
              <a:defRPr>
                <a:solidFill>
                  <a:schemeClr val="tx1">
                    <a:tint val="75000"/>
                  </a:schemeClr>
                </a:solidFill>
              </a:defRPr>
            </a:lvl2pPr>
            <a:lvl3pPr marL="914296" indent="0" algn="ctr">
              <a:buNone/>
              <a:defRPr>
                <a:solidFill>
                  <a:schemeClr val="tx1">
                    <a:tint val="75000"/>
                  </a:schemeClr>
                </a:solidFill>
              </a:defRPr>
            </a:lvl3pPr>
            <a:lvl4pPr marL="1371444" indent="0" algn="ctr">
              <a:buNone/>
              <a:defRPr>
                <a:solidFill>
                  <a:schemeClr val="tx1">
                    <a:tint val="75000"/>
                  </a:schemeClr>
                </a:solidFill>
              </a:defRPr>
            </a:lvl4pPr>
            <a:lvl5pPr marL="1828592" indent="0" algn="ctr">
              <a:buNone/>
              <a:defRPr>
                <a:solidFill>
                  <a:schemeClr val="tx1">
                    <a:tint val="75000"/>
                  </a:schemeClr>
                </a:solidFill>
              </a:defRPr>
            </a:lvl5pPr>
            <a:lvl6pPr marL="2285740" indent="0" algn="ctr">
              <a:buNone/>
              <a:defRPr>
                <a:solidFill>
                  <a:schemeClr val="tx1">
                    <a:tint val="75000"/>
                  </a:schemeClr>
                </a:solidFill>
              </a:defRPr>
            </a:lvl6pPr>
            <a:lvl7pPr marL="2742888" indent="0" algn="ctr">
              <a:buNone/>
              <a:defRPr>
                <a:solidFill>
                  <a:schemeClr val="tx1">
                    <a:tint val="75000"/>
                  </a:schemeClr>
                </a:solidFill>
              </a:defRPr>
            </a:lvl7pPr>
            <a:lvl8pPr marL="3200036" indent="0" algn="ctr">
              <a:buNone/>
              <a:defRPr>
                <a:solidFill>
                  <a:schemeClr val="tx1">
                    <a:tint val="75000"/>
                  </a:schemeClr>
                </a:solidFill>
              </a:defRPr>
            </a:lvl8pPr>
            <a:lvl9pPr marL="3657184" indent="0" algn="ctr">
              <a:buNone/>
              <a:defRPr>
                <a:solidFill>
                  <a:schemeClr val="tx1">
                    <a:tint val="75000"/>
                  </a:schemeClr>
                </a:solidFill>
              </a:defRPr>
            </a:lvl9pPr>
          </a:lstStyle>
          <a:p>
            <a:r>
              <a:rPr lang="de-DE" dirty="0" smtClean="0"/>
              <a:t>Formatvorlage des Untertitelmasters durch Klicken bearbeiten</a:t>
            </a:r>
            <a:endParaRPr lang="de-DE" dirty="0"/>
          </a:p>
        </p:txBody>
      </p:sp>
      <p:sp>
        <p:nvSpPr>
          <p:cNvPr id="9" name="Textfeld 8"/>
          <p:cNvSpPr txBox="1"/>
          <p:nvPr userDrawn="1"/>
        </p:nvSpPr>
        <p:spPr>
          <a:xfrm>
            <a:off x="360366" y="2659335"/>
            <a:ext cx="7739061" cy="218008"/>
          </a:xfrm>
          <a:prstGeom prst="rect">
            <a:avLst/>
          </a:prstGeom>
          <a:noFill/>
        </p:spPr>
        <p:txBody>
          <a:bodyPr wrap="square" lIns="0" tIns="0" rIns="0" bIns="0" rtlCol="0">
            <a:spAutoFit/>
          </a:bodyPr>
          <a:lstStyle/>
          <a:p>
            <a:pPr>
              <a:lnSpc>
                <a:spcPts val="1700"/>
              </a:lnSpc>
              <a:spcBef>
                <a:spcPts val="840"/>
              </a:spcBef>
            </a:pPr>
            <a:r>
              <a:rPr lang="de-DE" sz="1200" dirty="0" smtClean="0">
                <a:solidFill>
                  <a:srgbClr val="666666"/>
                </a:solidFill>
              </a:rPr>
              <a:t>ZF Friedrichshafen AG</a:t>
            </a:r>
          </a:p>
        </p:txBody>
      </p:sp>
      <p:sp>
        <p:nvSpPr>
          <p:cNvPr id="4" name="Rechteck 3"/>
          <p:cNvSpPr/>
          <p:nvPr userDrawn="1"/>
        </p:nvSpPr>
        <p:spPr>
          <a:xfrm>
            <a:off x="0" y="4849092"/>
            <a:ext cx="9144000" cy="29440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8" name="TW_Footer_2"/>
          <p:cNvSpPr txBox="1">
            <a:spLocks/>
          </p:cNvSpPr>
          <p:nvPr userDrawn="1"/>
        </p:nvSpPr>
        <p:spPr>
          <a:xfrm>
            <a:off x="360366" y="2356739"/>
            <a:ext cx="7739061" cy="218008"/>
          </a:xfrm>
          <a:prstGeom prst="rect">
            <a:avLst/>
          </a:prstGeom>
          <a:noFill/>
        </p:spPr>
        <p:txBody>
          <a:bodyPr wrap="square" lIns="0" tIns="0" rIns="0" bIns="0" rtlCol="0">
            <a:spAutoFit/>
          </a:bodyPr>
          <a:lstStyle>
            <a:defPPr>
              <a:defRPr lang="de-DE"/>
            </a:defPPr>
            <a:lvl1pPr algn="l" rtl="0" fontAlgn="base">
              <a:spcBef>
                <a:spcPct val="0"/>
              </a:spcBef>
              <a:spcAft>
                <a:spcPct val="0"/>
              </a:spcAft>
              <a:defRPr lang="de-DE" sz="1200" kern="1200" dirty="0">
                <a:solidFill>
                  <a:srgbClr val="666666"/>
                </a:solidFill>
                <a:latin typeface="Arial" charset="0"/>
                <a:ea typeface="+mn-ea"/>
                <a:cs typeface="+mn-cs"/>
              </a:defRPr>
            </a:lvl1pPr>
            <a:lvl2pPr marL="457148" algn="l" rtl="0" fontAlgn="base">
              <a:spcBef>
                <a:spcPct val="0"/>
              </a:spcBef>
              <a:spcAft>
                <a:spcPct val="0"/>
              </a:spcAft>
              <a:defRPr sz="3600" kern="1200">
                <a:solidFill>
                  <a:schemeClr val="tx1"/>
                </a:solidFill>
                <a:latin typeface="Arial" charset="0"/>
                <a:ea typeface="+mn-ea"/>
                <a:cs typeface="+mn-cs"/>
              </a:defRPr>
            </a:lvl2pPr>
            <a:lvl3pPr marL="914296" algn="l" rtl="0" fontAlgn="base">
              <a:spcBef>
                <a:spcPct val="0"/>
              </a:spcBef>
              <a:spcAft>
                <a:spcPct val="0"/>
              </a:spcAft>
              <a:defRPr sz="3600" kern="1200">
                <a:solidFill>
                  <a:schemeClr val="tx1"/>
                </a:solidFill>
                <a:latin typeface="Arial" charset="0"/>
                <a:ea typeface="+mn-ea"/>
                <a:cs typeface="+mn-cs"/>
              </a:defRPr>
            </a:lvl3pPr>
            <a:lvl4pPr marL="1371444" algn="l" rtl="0" fontAlgn="base">
              <a:spcBef>
                <a:spcPct val="0"/>
              </a:spcBef>
              <a:spcAft>
                <a:spcPct val="0"/>
              </a:spcAft>
              <a:defRPr sz="3600" kern="1200">
                <a:solidFill>
                  <a:schemeClr val="tx1"/>
                </a:solidFill>
                <a:latin typeface="Arial" charset="0"/>
                <a:ea typeface="+mn-ea"/>
                <a:cs typeface="+mn-cs"/>
              </a:defRPr>
            </a:lvl4pPr>
            <a:lvl5pPr marL="1828592" algn="l" rtl="0" fontAlgn="base">
              <a:spcBef>
                <a:spcPct val="0"/>
              </a:spcBef>
              <a:spcAft>
                <a:spcPct val="0"/>
              </a:spcAft>
              <a:defRPr sz="3600" kern="1200">
                <a:solidFill>
                  <a:schemeClr val="tx1"/>
                </a:solidFill>
                <a:latin typeface="Arial" charset="0"/>
                <a:ea typeface="+mn-ea"/>
                <a:cs typeface="+mn-cs"/>
              </a:defRPr>
            </a:lvl5pPr>
            <a:lvl6pPr marL="2285740" algn="l" defTabSz="914296" rtl="0" eaLnBrk="1" latinLnBrk="0" hangingPunct="1">
              <a:defRPr sz="3600" kern="1200">
                <a:solidFill>
                  <a:schemeClr val="tx1"/>
                </a:solidFill>
                <a:latin typeface="Arial" charset="0"/>
                <a:ea typeface="+mn-ea"/>
                <a:cs typeface="+mn-cs"/>
              </a:defRPr>
            </a:lvl6pPr>
            <a:lvl7pPr marL="2742888" algn="l" defTabSz="914296" rtl="0" eaLnBrk="1" latinLnBrk="0" hangingPunct="1">
              <a:defRPr sz="3600" kern="1200">
                <a:solidFill>
                  <a:schemeClr val="tx1"/>
                </a:solidFill>
                <a:latin typeface="Arial" charset="0"/>
                <a:ea typeface="+mn-ea"/>
                <a:cs typeface="+mn-cs"/>
              </a:defRPr>
            </a:lvl7pPr>
            <a:lvl8pPr marL="3200036" algn="l" defTabSz="914296" rtl="0" eaLnBrk="1" latinLnBrk="0" hangingPunct="1">
              <a:defRPr sz="3600" kern="1200">
                <a:solidFill>
                  <a:schemeClr val="tx1"/>
                </a:solidFill>
                <a:latin typeface="Arial" charset="0"/>
                <a:ea typeface="+mn-ea"/>
                <a:cs typeface="+mn-cs"/>
              </a:defRPr>
            </a:lvl8pPr>
            <a:lvl9pPr marL="3657184" algn="l" defTabSz="914296" rtl="0" eaLnBrk="1" latinLnBrk="0" hangingPunct="1">
              <a:defRPr sz="3600" kern="1200">
                <a:solidFill>
                  <a:schemeClr val="tx1"/>
                </a:solidFill>
                <a:latin typeface="Arial" charset="0"/>
                <a:ea typeface="+mn-ea"/>
                <a:cs typeface="+mn-cs"/>
              </a:defRPr>
            </a:lvl9pPr>
          </a:lstStyle>
          <a:p>
            <a:pPr>
              <a:lnSpc>
                <a:spcPts val="1700"/>
              </a:lnSpc>
              <a:spcBef>
                <a:spcPts val="840"/>
              </a:spcBef>
            </a:pPr>
            <a:r>
              <a:rPr lang="de-DE" smtClean="0"/>
              <a:t>DTEE11</a:t>
            </a:r>
            <a:endParaRPr lang="de-DE" dirty="0"/>
          </a:p>
        </p:txBody>
      </p:sp>
      <p:sp>
        <p:nvSpPr>
          <p:cNvPr id="11" name="TW_Footer_1"/>
          <p:cNvSpPr txBox="1">
            <a:spLocks noChangeArrowheads="1"/>
          </p:cNvSpPr>
          <p:nvPr userDrawn="1"/>
        </p:nvSpPr>
        <p:spPr bwMode="auto">
          <a:xfrm>
            <a:off x="360364" y="2159999"/>
            <a:ext cx="7739061" cy="21800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0" tIns="0" rIns="0" bIns="0" rtlCol="0">
            <a:spAutoFit/>
          </a:bodyPr>
          <a:lstStyle>
            <a:defPPr>
              <a:defRPr lang="de-DE"/>
            </a:defPPr>
            <a:lvl1pPr>
              <a:lnSpc>
                <a:spcPts val="1700"/>
              </a:lnSpc>
              <a:spcBef>
                <a:spcPts val="840"/>
              </a:spcBef>
              <a:defRPr sz="1200">
                <a:solidFill>
                  <a:srgbClr val="666666"/>
                </a:solidFill>
              </a:defRPr>
            </a:lvl1pPr>
          </a:lstStyle>
          <a:p>
            <a:pPr lvl="0"/>
            <a:r>
              <a:rPr lang="de-DE" smtClean="0"/>
              <a:t>Tobias Ehlgen</a:t>
            </a:r>
            <a:endParaRPr lang="de-DE" dirty="0" smtClean="0"/>
          </a:p>
        </p:txBody>
      </p:sp>
      <p:sp>
        <p:nvSpPr>
          <p:cNvPr id="7" name="Textfeld 6"/>
          <p:cNvSpPr txBox="1"/>
          <p:nvPr userDrawn="1"/>
        </p:nvSpPr>
        <p:spPr>
          <a:xfrm>
            <a:off x="6279355" y="337153"/>
            <a:ext cx="1754981" cy="184666"/>
          </a:xfrm>
          <a:prstGeom prst="rect">
            <a:avLst/>
          </a:prstGeom>
          <a:noFill/>
        </p:spPr>
        <p:txBody>
          <a:bodyPr wrap="square" lIns="0" tIns="0" rIns="0" bIns="0" rtlCol="0">
            <a:spAutoFit/>
          </a:bodyPr>
          <a:lstStyle/>
          <a:p>
            <a:pPr>
              <a:spcBef>
                <a:spcPts val="0"/>
              </a:spcBef>
            </a:pPr>
            <a:r>
              <a:rPr lang="en-US" sz="1200" b="1" dirty="0" smtClean="0"/>
              <a:t>MOTION AND MOBILITY</a:t>
            </a:r>
          </a:p>
        </p:txBody>
      </p:sp>
      <p:pic>
        <p:nvPicPr>
          <p:cNvPr id="17" name="Picture 3" descr="W:\Bearbeitung\ZF_CP\Master_TRW\ZF TRW Logo und Claim_1\ZF TRW Logo RZ\ZF TRW Logo ohne Claim\ZF TRW Logo ohne Kontrastlinie\PNG\ZF TRW Logo 4C 1.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r="51802"/>
          <a:stretch/>
        </p:blipFill>
        <p:spPr bwMode="auto">
          <a:xfrm>
            <a:off x="8278539" y="180000"/>
            <a:ext cx="504305" cy="503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026003"/>
      </p:ext>
    </p:extLst>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er Blöcke">
    <p:bg bwMode="gray">
      <p:bgPr>
        <a:solidFill>
          <a:schemeClr val="bg1"/>
        </a:solidFill>
        <a:effectLst/>
      </p:bgPr>
    </p:bg>
    <p:spTree>
      <p:nvGrpSpPr>
        <p:cNvPr id="1" name=""/>
        <p:cNvGrpSpPr/>
        <p:nvPr/>
      </p:nvGrpSpPr>
      <p:grpSpPr>
        <a:xfrm>
          <a:off x="0" y="0"/>
          <a:ext cx="0" cy="0"/>
          <a:chOff x="0" y="0"/>
          <a:chExt cx="0" cy="0"/>
        </a:xfrm>
      </p:grpSpPr>
      <p:sp>
        <p:nvSpPr>
          <p:cNvPr id="6" name="Inhaltsplatzhalter 2"/>
          <p:cNvSpPr>
            <a:spLocks noGrp="1"/>
          </p:cNvSpPr>
          <p:nvPr>
            <p:ph idx="13"/>
          </p:nvPr>
        </p:nvSpPr>
        <p:spPr bwMode="gray">
          <a:xfrm>
            <a:off x="4660899" y="1081087"/>
            <a:ext cx="412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Inhaltsplatzhalter 2"/>
          <p:cNvSpPr>
            <a:spLocks noGrp="1"/>
          </p:cNvSpPr>
          <p:nvPr>
            <p:ph idx="15"/>
          </p:nvPr>
        </p:nvSpPr>
        <p:spPr bwMode="gray">
          <a:xfrm>
            <a:off x="360363" y="1081087"/>
            <a:ext cx="4122737" cy="1800000"/>
          </a:xfrm>
          <a:prstGeom prst="rect">
            <a:avLst/>
          </a:prstGeom>
        </p:spPr>
        <p:txBody>
          <a:bodyPr/>
          <a:lstStyle>
            <a:lvl2pPr>
              <a:spcBef>
                <a:spcPts val="800"/>
              </a:spcBef>
              <a:buClr>
                <a:srgbClr val="999999"/>
              </a:buClr>
              <a:defRPr/>
            </a:lvl2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9" name="Inhaltsplatzhalter 2"/>
          <p:cNvSpPr>
            <a:spLocks noGrp="1"/>
          </p:cNvSpPr>
          <p:nvPr>
            <p:ph idx="16"/>
          </p:nvPr>
        </p:nvSpPr>
        <p:spPr bwMode="gray">
          <a:xfrm>
            <a:off x="360363" y="3060000"/>
            <a:ext cx="4122737"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13" name="Inhaltsplatzhalter 2"/>
          <p:cNvSpPr>
            <a:spLocks noGrp="1"/>
          </p:cNvSpPr>
          <p:nvPr>
            <p:ph idx="14"/>
          </p:nvPr>
        </p:nvSpPr>
        <p:spPr bwMode="gray">
          <a:xfrm>
            <a:off x="4660523" y="3060001"/>
            <a:ext cx="4122000" cy="180161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1994047235"/>
      </p:ext>
    </p:extLst>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er Blöcke (drei nebeneinander)">
    <p:bg bwMode="gray">
      <p:bgPr>
        <a:solidFill>
          <a:schemeClr val="bg1"/>
        </a:solidFill>
        <a:effectLst/>
      </p:bgPr>
    </p:bg>
    <p:spTree>
      <p:nvGrpSpPr>
        <p:cNvPr id="1" name=""/>
        <p:cNvGrpSpPr/>
        <p:nvPr/>
      </p:nvGrpSpPr>
      <p:grpSpPr>
        <a:xfrm>
          <a:off x="0" y="0"/>
          <a:ext cx="0" cy="0"/>
          <a:chOff x="0" y="0"/>
          <a:chExt cx="0" cy="0"/>
        </a:xfrm>
      </p:grpSpPr>
      <p:sp>
        <p:nvSpPr>
          <p:cNvPr id="6" name="Inhaltsplatzhalter 2"/>
          <p:cNvSpPr>
            <a:spLocks noGrp="1"/>
          </p:cNvSpPr>
          <p:nvPr>
            <p:ph idx="1"/>
          </p:nvPr>
        </p:nvSpPr>
        <p:spPr bwMode="gray">
          <a:xfrm>
            <a:off x="360364" y="1081087"/>
            <a:ext cx="2682000" cy="378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Inhaltsplatzhalter 2"/>
          <p:cNvSpPr>
            <a:spLocks noGrp="1"/>
          </p:cNvSpPr>
          <p:nvPr>
            <p:ph idx="13"/>
          </p:nvPr>
        </p:nvSpPr>
        <p:spPr bwMode="gray">
          <a:xfrm>
            <a:off x="3229200" y="1081089"/>
            <a:ext cx="2682000" cy="378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Inhaltsplatzhalter 2"/>
          <p:cNvSpPr>
            <a:spLocks noGrp="1"/>
          </p:cNvSpPr>
          <p:nvPr>
            <p:ph idx="17"/>
          </p:nvPr>
        </p:nvSpPr>
        <p:spPr bwMode="gray">
          <a:xfrm>
            <a:off x="6102000" y="1081087"/>
            <a:ext cx="268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9" name="Inhaltsplatzhalter 2"/>
          <p:cNvSpPr>
            <a:spLocks noGrp="1"/>
          </p:cNvSpPr>
          <p:nvPr>
            <p:ph idx="18"/>
          </p:nvPr>
        </p:nvSpPr>
        <p:spPr bwMode="gray">
          <a:xfrm>
            <a:off x="6102000" y="3060000"/>
            <a:ext cx="268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Tree>
    <p:extLst>
      <p:ext uri="{BB962C8B-B14F-4D97-AF65-F5344CB8AC3E}">
        <p14:creationId xmlns:p14="http://schemas.microsoft.com/office/powerpoint/2010/main" val="2816530818"/>
      </p:ext>
    </p:extLst>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hs Blöcke">
    <p:bg bwMode="gray">
      <p:bgPr>
        <a:solidFill>
          <a:schemeClr val="bg1"/>
        </a:solidFill>
        <a:effectLst/>
      </p:bgPr>
    </p:bg>
    <p:spTree>
      <p:nvGrpSpPr>
        <p:cNvPr id="1" name=""/>
        <p:cNvGrpSpPr/>
        <p:nvPr/>
      </p:nvGrpSpPr>
      <p:grpSpPr>
        <a:xfrm>
          <a:off x="0" y="0"/>
          <a:ext cx="0" cy="0"/>
          <a:chOff x="0" y="0"/>
          <a:chExt cx="0" cy="0"/>
        </a:xfrm>
      </p:grpSpPr>
      <p:sp>
        <p:nvSpPr>
          <p:cNvPr id="8" name="Inhaltsplatzhalter 2"/>
          <p:cNvSpPr>
            <a:spLocks noGrp="1"/>
          </p:cNvSpPr>
          <p:nvPr>
            <p:ph idx="17"/>
          </p:nvPr>
        </p:nvSpPr>
        <p:spPr bwMode="gray">
          <a:xfrm>
            <a:off x="6102000" y="1081087"/>
            <a:ext cx="268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9" name="Inhaltsplatzhalter 2"/>
          <p:cNvSpPr>
            <a:spLocks noGrp="1"/>
          </p:cNvSpPr>
          <p:nvPr>
            <p:ph idx="18"/>
          </p:nvPr>
        </p:nvSpPr>
        <p:spPr bwMode="gray">
          <a:xfrm>
            <a:off x="6102000" y="3060000"/>
            <a:ext cx="268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2"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10" name="Inhaltsplatzhalter 2"/>
          <p:cNvSpPr>
            <a:spLocks noGrp="1"/>
          </p:cNvSpPr>
          <p:nvPr>
            <p:ph idx="19"/>
          </p:nvPr>
        </p:nvSpPr>
        <p:spPr bwMode="gray">
          <a:xfrm>
            <a:off x="3229200" y="1081089"/>
            <a:ext cx="268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1" name="Inhaltsplatzhalter 2"/>
          <p:cNvSpPr>
            <a:spLocks noGrp="1"/>
          </p:cNvSpPr>
          <p:nvPr>
            <p:ph idx="20"/>
          </p:nvPr>
        </p:nvSpPr>
        <p:spPr bwMode="gray">
          <a:xfrm>
            <a:off x="3229200" y="3061089"/>
            <a:ext cx="268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3" name="Inhaltsplatzhalter 2"/>
          <p:cNvSpPr>
            <a:spLocks noGrp="1"/>
          </p:cNvSpPr>
          <p:nvPr>
            <p:ph idx="21"/>
          </p:nvPr>
        </p:nvSpPr>
        <p:spPr bwMode="gray">
          <a:xfrm>
            <a:off x="360364" y="1081087"/>
            <a:ext cx="268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4" name="Inhaltsplatzhalter 2"/>
          <p:cNvSpPr>
            <a:spLocks noGrp="1"/>
          </p:cNvSpPr>
          <p:nvPr>
            <p:ph idx="22"/>
          </p:nvPr>
        </p:nvSpPr>
        <p:spPr bwMode="gray">
          <a:xfrm>
            <a:off x="360364" y="3061087"/>
            <a:ext cx="268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3148792780"/>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vollflächig">
    <p:bg bwMode="gray">
      <p:bgPr>
        <a:solidFill>
          <a:schemeClr val="bg1"/>
        </a:solidFill>
        <a:effectLst/>
      </p:bgPr>
    </p:bg>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bwMode="gray">
          <a:xfrm>
            <a:off x="0" y="1080000"/>
            <a:ext cx="9147600" cy="3780000"/>
          </a:xfrm>
          <a:solidFill>
            <a:srgbClr val="EEF1F3"/>
          </a:solidFill>
        </p:spPr>
        <p:txBody>
          <a:bodyPr/>
          <a:lstStyle/>
          <a:p>
            <a:endParaRPr lang="de-DE"/>
          </a:p>
        </p:txBody>
      </p:sp>
      <p:sp>
        <p:nvSpPr>
          <p:cNvPr id="10"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8" name="Rechteck 7"/>
          <p:cNvSpPr/>
          <p:nvPr userDrawn="1"/>
        </p:nvSpPr>
        <p:spPr>
          <a:xfrm>
            <a:off x="-1363288" y="1081087"/>
            <a:ext cx="1321867" cy="2693601"/>
          </a:xfrm>
          <a:prstGeom prst="rect">
            <a:avLst/>
          </a:prstGeom>
          <a:solidFill>
            <a:srgbClr val="FFDD99"/>
          </a:solidFill>
          <a:ln w="12700">
            <a:solidFill>
              <a:srgbClr val="C7006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l">
              <a:lnSpc>
                <a:spcPct val="100000"/>
              </a:lnSpc>
              <a:spcBef>
                <a:spcPts val="0"/>
              </a:spcBef>
            </a:pPr>
            <a:r>
              <a:rPr lang="de-DE" sz="900" dirty="0" smtClean="0">
                <a:solidFill>
                  <a:schemeClr val="tx1"/>
                </a:solidFill>
                <a:latin typeface="Arial" pitchFamily="34" charset="0"/>
                <a:cs typeface="Arial" pitchFamily="34" charset="0"/>
              </a:rPr>
              <a:t>Bei Bedarf kann eine transparente </a:t>
            </a:r>
            <a:r>
              <a:rPr lang="de-DE" sz="900" dirty="0" err="1" smtClean="0">
                <a:solidFill>
                  <a:schemeClr val="tx1"/>
                </a:solidFill>
                <a:latin typeface="Arial" pitchFamily="34" charset="0"/>
                <a:cs typeface="Arial" pitchFamily="34" charset="0"/>
              </a:rPr>
              <a:t>Textbox</a:t>
            </a:r>
            <a:r>
              <a:rPr lang="de-DE" sz="900" dirty="0" smtClean="0">
                <a:solidFill>
                  <a:schemeClr val="tx1"/>
                </a:solidFill>
                <a:latin typeface="Arial" pitchFamily="34" charset="0"/>
                <a:cs typeface="Arial" pitchFamily="34" charset="0"/>
              </a:rPr>
              <a:t> über den Menüpunkt „Einfügen-Elemente-Standard“ eingefügt werden.</a:t>
            </a:r>
          </a:p>
          <a:p>
            <a:pPr algn="l">
              <a:lnSpc>
                <a:spcPct val="100000"/>
              </a:lnSpc>
              <a:spcBef>
                <a:spcPts val="0"/>
              </a:spcBef>
            </a:pPr>
            <a:r>
              <a:rPr lang="de-DE" sz="900" dirty="0" smtClean="0">
                <a:solidFill>
                  <a:schemeClr val="tx1"/>
                </a:solidFill>
                <a:latin typeface="Arial" pitchFamily="34" charset="0"/>
                <a:cs typeface="Arial" pitchFamily="34" charset="0"/>
              </a:rPr>
              <a:t>-------------------------------</a:t>
            </a:r>
          </a:p>
          <a:p>
            <a:pPr algn="l">
              <a:lnSpc>
                <a:spcPct val="100000"/>
              </a:lnSpc>
              <a:spcBef>
                <a:spcPts val="0"/>
              </a:spcBef>
            </a:pPr>
            <a:r>
              <a:rPr lang="en-US" sz="900" dirty="0" smtClean="0">
                <a:solidFill>
                  <a:schemeClr val="tx1"/>
                </a:solidFill>
                <a:latin typeface="Arial" pitchFamily="34" charset="0"/>
                <a:cs typeface="Arial" pitchFamily="34" charset="0"/>
              </a:rPr>
              <a:t>Upon need, a transparent textbox can be added in via the "Insert-Elements-Standard" menu item</a:t>
            </a:r>
            <a:endParaRPr lang="de-DE" sz="900" dirty="0" smtClean="0">
              <a:solidFill>
                <a:schemeClr val="tx1"/>
              </a:solidFill>
              <a:latin typeface="Arial" pitchFamily="34" charset="0"/>
              <a:cs typeface="Arial" pitchFamily="34" charset="0"/>
            </a:endParaRPr>
          </a:p>
          <a:p>
            <a:pPr algn="l">
              <a:lnSpc>
                <a:spcPct val="100000"/>
              </a:lnSpc>
              <a:spcBef>
                <a:spcPts val="0"/>
              </a:spcBef>
            </a:pPr>
            <a:endParaRPr lang="de-DE" sz="90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4063475573"/>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schlussfolie">
    <p:bg bwMode="gray">
      <p:bgPr>
        <a:solidFill>
          <a:schemeClr val="bg1"/>
        </a:solidFill>
        <a:effectLst/>
      </p:bgPr>
    </p:bg>
    <p:spTree>
      <p:nvGrpSpPr>
        <p:cNvPr id="1" name=""/>
        <p:cNvGrpSpPr/>
        <p:nvPr/>
      </p:nvGrpSpPr>
      <p:grpSpPr>
        <a:xfrm>
          <a:off x="0" y="0"/>
          <a:ext cx="0" cy="0"/>
          <a:chOff x="0" y="0"/>
          <a:chExt cx="0" cy="0"/>
        </a:xfrm>
      </p:grpSpPr>
      <p:sp>
        <p:nvSpPr>
          <p:cNvPr id="7" name="Bildplatzhalter 6"/>
          <p:cNvSpPr>
            <a:spLocks noGrp="1"/>
          </p:cNvSpPr>
          <p:nvPr>
            <p:ph type="pic" sz="quarter" idx="13"/>
          </p:nvPr>
        </p:nvSpPr>
        <p:spPr bwMode="gray">
          <a:xfrm>
            <a:off x="0" y="1081087"/>
            <a:ext cx="9147600" cy="3780000"/>
          </a:xfrm>
          <a:solidFill>
            <a:srgbClr val="EEF1F3"/>
          </a:solidFill>
        </p:spPr>
        <p:txBody>
          <a:bodyPr/>
          <a:lstStyle>
            <a:lvl1pPr>
              <a:defRPr>
                <a:solidFill>
                  <a:schemeClr val="tx1"/>
                </a:solidFill>
              </a:defRPr>
            </a:lvl1pPr>
          </a:lstStyle>
          <a:p>
            <a:endParaRPr lang="de-DE" dirty="0"/>
          </a:p>
        </p:txBody>
      </p:sp>
      <p:sp>
        <p:nvSpPr>
          <p:cNvPr id="9" name="Rechteck 8"/>
          <p:cNvSpPr/>
          <p:nvPr userDrawn="1"/>
        </p:nvSpPr>
        <p:spPr bwMode="gray">
          <a:xfrm>
            <a:off x="7277102" y="4895222"/>
            <a:ext cx="1609725" cy="178594"/>
          </a:xfrm>
          <a:prstGeom prst="rect">
            <a:avLst/>
          </a:prstGeom>
          <a:solidFill>
            <a:schemeClr val="bg1"/>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de-DE"/>
          </a:p>
        </p:txBody>
      </p:sp>
      <p:sp>
        <p:nvSpPr>
          <p:cNvPr id="14"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2" name="Rechteck 1"/>
          <p:cNvSpPr/>
          <p:nvPr userDrawn="1"/>
        </p:nvSpPr>
        <p:spPr>
          <a:xfrm>
            <a:off x="-1363288" y="1081087"/>
            <a:ext cx="1321867" cy="2693601"/>
          </a:xfrm>
          <a:prstGeom prst="rect">
            <a:avLst/>
          </a:prstGeom>
          <a:solidFill>
            <a:srgbClr val="FFDD99"/>
          </a:solidFill>
          <a:ln w="12700">
            <a:solidFill>
              <a:srgbClr val="C7006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0" tIns="54000" rIns="54000" bIns="54000" numCol="1" spcCol="0" rtlCol="0" fromWordArt="0" anchor="ctr" anchorCtr="0" forceAA="0" compatLnSpc="1">
            <a:prstTxWarp prst="textNoShape">
              <a:avLst/>
            </a:prstTxWarp>
            <a:noAutofit/>
          </a:bodyPr>
          <a:lstStyle/>
          <a:p>
            <a:pPr algn="l">
              <a:lnSpc>
                <a:spcPct val="100000"/>
              </a:lnSpc>
              <a:spcBef>
                <a:spcPts val="0"/>
              </a:spcBef>
            </a:pPr>
            <a:r>
              <a:rPr lang="de-DE" sz="900" dirty="0" smtClean="0">
                <a:solidFill>
                  <a:schemeClr val="tx1"/>
                </a:solidFill>
                <a:latin typeface="Arial" pitchFamily="34" charset="0"/>
                <a:cs typeface="Arial" pitchFamily="34" charset="0"/>
              </a:rPr>
              <a:t>Bei Bedarf können  Platzhalter für ein persönliches Bild und Referenteninfos über den Menüpunkt „Einfügen-Elemente-Standard“ eingefügt werden.</a:t>
            </a:r>
          </a:p>
          <a:p>
            <a:pPr algn="l">
              <a:lnSpc>
                <a:spcPct val="100000"/>
              </a:lnSpc>
              <a:spcBef>
                <a:spcPts val="0"/>
              </a:spcBef>
            </a:pPr>
            <a:r>
              <a:rPr lang="de-DE" sz="900" dirty="0" smtClean="0">
                <a:solidFill>
                  <a:schemeClr val="tx1"/>
                </a:solidFill>
                <a:latin typeface="Arial" pitchFamily="34" charset="0"/>
                <a:cs typeface="Arial" pitchFamily="34" charset="0"/>
              </a:rPr>
              <a:t>-------------------------------</a:t>
            </a:r>
          </a:p>
          <a:p>
            <a:pPr algn="l">
              <a:lnSpc>
                <a:spcPct val="100000"/>
              </a:lnSpc>
              <a:spcBef>
                <a:spcPts val="0"/>
              </a:spcBef>
            </a:pPr>
            <a:r>
              <a:rPr lang="en-US" sz="900" dirty="0" smtClean="0">
                <a:solidFill>
                  <a:schemeClr val="tx1"/>
                </a:solidFill>
                <a:latin typeface="Arial" pitchFamily="34" charset="0"/>
                <a:cs typeface="Arial" pitchFamily="34" charset="0"/>
              </a:rPr>
              <a:t>Upon need, placeholders for a personal picture and information about the consultant can be added in via the "Insert- Elements-Standard" menu item</a:t>
            </a:r>
            <a:endParaRPr lang="de-DE" sz="900" dirty="0" smtClean="0">
              <a:solidFill>
                <a:schemeClr val="tx1"/>
              </a:solidFill>
              <a:latin typeface="Arial" pitchFamily="34" charset="0"/>
              <a:cs typeface="Arial" pitchFamily="34" charset="0"/>
            </a:endParaRPr>
          </a:p>
        </p:txBody>
      </p:sp>
      <p:sp useBgFill="1">
        <p:nvSpPr>
          <p:cNvPr id="8" name="Textfeld 7"/>
          <p:cNvSpPr txBox="1"/>
          <p:nvPr userDrawn="1"/>
        </p:nvSpPr>
        <p:spPr bwMode="black">
          <a:xfrm>
            <a:off x="360363" y="4895428"/>
            <a:ext cx="8424862" cy="207749"/>
          </a:xfrm>
          <a:prstGeom prst="rect">
            <a:avLst/>
          </a:prstGeom>
        </p:spPr>
        <p:txBody>
          <a:bodyPr wrap="square" lIns="0" tIns="0" rIns="0" bIns="0" rtlCol="0">
            <a:noAutofit/>
          </a:bodyPr>
          <a:lstStyle/>
          <a:p>
            <a:pPr>
              <a:lnSpc>
                <a:spcPts val="900"/>
              </a:lnSpc>
            </a:pPr>
            <a:r>
              <a:rPr lang="de-DE" sz="600" dirty="0" smtClean="0">
                <a:solidFill>
                  <a:srgbClr val="666666"/>
                </a:solidFill>
              </a:rPr>
              <a:t>ZF Friedrichshafen AG behält sich sämtliche Rechte an den gezeigten technischen Informationen einschließlich der Rechte zur Hinterlegung von Schutzrechtsanmeldungen und an daraus entstehenden Schutzrechten im In- und Ausland vor.</a:t>
            </a:r>
          </a:p>
          <a:p>
            <a:pPr>
              <a:lnSpc>
                <a:spcPts val="900"/>
              </a:lnSpc>
            </a:pPr>
            <a:r>
              <a:rPr lang="en-US" sz="600" dirty="0" smtClean="0">
                <a:solidFill>
                  <a:srgbClr val="666666"/>
                </a:solidFill>
              </a:rPr>
              <a:t>ZF Friedrichshafen AG reserves all rights regarding the shown technical information including the right to file industrial property right applications and the industrial property rights resulting from these in Germany and abroad.</a:t>
            </a:r>
            <a:endParaRPr lang="de-DE" sz="600" dirty="0" smtClean="0">
              <a:solidFill>
                <a:srgbClr val="666666"/>
              </a:solidFill>
            </a:endParaRPr>
          </a:p>
        </p:txBody>
      </p:sp>
    </p:spTree>
    <p:extLst>
      <p:ext uri="{BB962C8B-B14F-4D97-AF65-F5344CB8AC3E}">
        <p14:creationId xmlns:p14="http://schemas.microsoft.com/office/powerpoint/2010/main" val="727988231"/>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mit Nummerierung">
    <p:bg bwMode="gray">
      <p:bgPr>
        <a:solidFill>
          <a:schemeClr val="bg1"/>
        </a:solidFill>
        <a:effectLst/>
      </p:bgPr>
    </p:bg>
    <p:spTree>
      <p:nvGrpSpPr>
        <p:cNvPr id="1" name=""/>
        <p:cNvGrpSpPr/>
        <p:nvPr/>
      </p:nvGrpSpPr>
      <p:grpSpPr>
        <a:xfrm>
          <a:off x="0" y="0"/>
          <a:ext cx="0" cy="0"/>
          <a:chOff x="0" y="0"/>
          <a:chExt cx="0" cy="0"/>
        </a:xfrm>
      </p:grpSpPr>
      <p:sp>
        <p:nvSpPr>
          <p:cNvPr id="11" name="Rectangle 2"/>
          <p:cNvSpPr>
            <a:spLocks noChangeArrowheads="1"/>
          </p:cNvSpPr>
          <p:nvPr userDrawn="1"/>
        </p:nvSpPr>
        <p:spPr bwMode="gray">
          <a:xfrm>
            <a:off x="0" y="1079999"/>
            <a:ext cx="9147600" cy="3780000"/>
          </a:xfrm>
          <a:prstGeom prst="rect">
            <a:avLst/>
          </a:prstGeom>
          <a:solidFill>
            <a:schemeClr val="accent1"/>
          </a:solidFill>
          <a:ln>
            <a:noFill/>
          </a:ln>
          <a:effectLst/>
          <a:extLst/>
        </p:spPr>
        <p:txBody>
          <a:bodyPr wrap="none" lIns="91430" tIns="45715" rIns="91430" bIns="45715" anchor="ctr"/>
          <a:lstStyle/>
          <a:p>
            <a:endParaRPr lang="de-DE">
              <a:solidFill>
                <a:schemeClr val="accent6"/>
              </a:solidFill>
            </a:endParaRPr>
          </a:p>
        </p:txBody>
      </p:sp>
      <p:sp>
        <p:nvSpPr>
          <p:cNvPr id="13" name="Textplatzhalter 12"/>
          <p:cNvSpPr>
            <a:spLocks noGrp="1"/>
          </p:cNvSpPr>
          <p:nvPr>
            <p:ph type="body" sz="quarter" idx="13"/>
          </p:nvPr>
        </p:nvSpPr>
        <p:spPr bwMode="gray">
          <a:xfrm>
            <a:off x="359998" y="1260000"/>
            <a:ext cx="8425226" cy="3348000"/>
          </a:xfrm>
        </p:spPr>
        <p:txBody>
          <a:bodyPr/>
          <a:lstStyle>
            <a:lvl1pPr marL="431951" indent="-377782">
              <a:lnSpc>
                <a:spcPct val="100000"/>
              </a:lnSpc>
              <a:buClr>
                <a:schemeClr val="tx1"/>
              </a:buClr>
              <a:buFont typeface="+mj-lt"/>
              <a:buAutoNum type="arabicPeriod"/>
              <a:defRPr sz="1400">
                <a:solidFill>
                  <a:schemeClr val="tx1"/>
                </a:solidFill>
              </a:defRPr>
            </a:lvl1pPr>
            <a:lvl2pPr marL="431951" indent="-377782">
              <a:lnSpc>
                <a:spcPct val="100000"/>
              </a:lnSpc>
              <a:buClr>
                <a:schemeClr val="tx1"/>
              </a:buClr>
              <a:buSzPct val="100000"/>
              <a:buFont typeface="+mj-lt"/>
              <a:buAutoNum type="arabicPeriod"/>
              <a:defRPr sz="1400">
                <a:solidFill>
                  <a:schemeClr val="tx1"/>
                </a:solidFill>
              </a:defRPr>
            </a:lvl2pPr>
            <a:lvl3pPr marL="431951" indent="-377782">
              <a:lnSpc>
                <a:spcPct val="100000"/>
              </a:lnSpc>
              <a:buClr>
                <a:schemeClr val="tx1"/>
              </a:buClr>
              <a:buSzPct val="100000"/>
              <a:buFont typeface="+mj-lt"/>
              <a:buAutoNum type="arabicPeriod"/>
              <a:defRPr sz="1400">
                <a:solidFill>
                  <a:schemeClr val="tx1"/>
                </a:solidFill>
              </a:defRPr>
            </a:lvl3pPr>
            <a:lvl4pPr marL="431951" indent="-377782">
              <a:lnSpc>
                <a:spcPct val="100000"/>
              </a:lnSpc>
              <a:buClr>
                <a:schemeClr val="tx1"/>
              </a:buClr>
              <a:buSzPct val="100000"/>
              <a:buFont typeface="+mj-lt"/>
              <a:buAutoNum type="arabicPeriod"/>
              <a:defRPr sz="1400">
                <a:solidFill>
                  <a:schemeClr val="tx1"/>
                </a:solidFill>
              </a:defRPr>
            </a:lvl4pPr>
            <a:lvl5pPr marL="431951" indent="-377782">
              <a:lnSpc>
                <a:spcPct val="100000"/>
              </a:lnSpc>
              <a:buClr>
                <a:schemeClr val="tx1"/>
              </a:buClr>
              <a:buFont typeface="+mj-lt"/>
              <a:buAutoNum type="arabicPeriod"/>
              <a:defRPr sz="1400">
                <a:solidFill>
                  <a:schemeClr val="tx1"/>
                </a:solidFill>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Tree>
    <p:extLst>
      <p:ext uri="{BB962C8B-B14F-4D97-AF65-F5344CB8AC3E}">
        <p14:creationId xmlns:p14="http://schemas.microsoft.com/office/powerpoint/2010/main" val="1384934966"/>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bg bwMode="gray">
      <p:bgPr>
        <a:solidFill>
          <a:schemeClr val="bg1"/>
        </a:solidFill>
        <a:effectLst/>
      </p:bgPr>
    </p:bg>
    <p:spTree>
      <p:nvGrpSpPr>
        <p:cNvPr id="1" name=""/>
        <p:cNvGrpSpPr/>
        <p:nvPr/>
      </p:nvGrpSpPr>
      <p:grpSpPr>
        <a:xfrm>
          <a:off x="0" y="0"/>
          <a:ext cx="0" cy="0"/>
          <a:chOff x="0" y="0"/>
          <a:chExt cx="0" cy="0"/>
        </a:xfrm>
      </p:grpSpPr>
      <p:sp>
        <p:nvSpPr>
          <p:cNvPr id="6" name="Textplatzhalter 3"/>
          <p:cNvSpPr>
            <a:spLocks noGrp="1"/>
          </p:cNvSpPr>
          <p:nvPr>
            <p:ph idx="1"/>
          </p:nvPr>
        </p:nvSpPr>
        <p:spPr bwMode="gray">
          <a:xfrm>
            <a:off x="359999" y="1080000"/>
            <a:ext cx="8425226" cy="3780000"/>
          </a:xfrm>
          <a:prstGeom prst="rect">
            <a:avLst/>
          </a:prstGeom>
        </p:spPr>
        <p:txBody>
          <a:bodyPr vert="horz" lIns="0" tIns="0" rIns="0" bIns="0"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453433840"/>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8"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Tree>
    <p:extLst>
      <p:ext uri="{BB962C8B-B14F-4D97-AF65-F5344CB8AC3E}">
        <p14:creationId xmlns:p14="http://schemas.microsoft.com/office/powerpoint/2010/main" val="2925331648"/>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9681744"/>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ei Blöcke">
    <p:bg bwMode="gray">
      <p:bgPr>
        <a:solidFill>
          <a:schemeClr val="bg1"/>
        </a:solidFill>
        <a:effectLst/>
      </p:bgPr>
    </p:bg>
    <p:spTree>
      <p:nvGrpSpPr>
        <p:cNvPr id="1" name=""/>
        <p:cNvGrpSpPr/>
        <p:nvPr/>
      </p:nvGrpSpPr>
      <p:grpSpPr>
        <a:xfrm>
          <a:off x="0" y="0"/>
          <a:ext cx="0" cy="0"/>
          <a:chOff x="0" y="0"/>
          <a:chExt cx="0" cy="0"/>
        </a:xfrm>
      </p:grpSpPr>
      <p:sp>
        <p:nvSpPr>
          <p:cNvPr id="6" name="Inhaltsplatzhalter 2"/>
          <p:cNvSpPr>
            <a:spLocks noGrp="1"/>
          </p:cNvSpPr>
          <p:nvPr>
            <p:ph idx="1"/>
          </p:nvPr>
        </p:nvSpPr>
        <p:spPr bwMode="gray">
          <a:xfrm>
            <a:off x="360000" y="1081087"/>
            <a:ext cx="4122737" cy="378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Inhaltsplatzhalter 2"/>
          <p:cNvSpPr>
            <a:spLocks noGrp="1"/>
          </p:cNvSpPr>
          <p:nvPr>
            <p:ph idx="13"/>
          </p:nvPr>
        </p:nvSpPr>
        <p:spPr bwMode="gray">
          <a:xfrm>
            <a:off x="4661096" y="1081089"/>
            <a:ext cx="4122000" cy="378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Tree>
    <p:extLst>
      <p:ext uri="{BB962C8B-B14F-4D97-AF65-F5344CB8AC3E}">
        <p14:creationId xmlns:p14="http://schemas.microsoft.com/office/powerpoint/2010/main" val="481490015"/>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Blöcke horizontal">
    <p:bg bwMode="gray">
      <p:bgPr>
        <a:solidFill>
          <a:schemeClr val="bg1"/>
        </a:solidFill>
        <a:effectLst/>
      </p:bgPr>
    </p:bg>
    <p:spTree>
      <p:nvGrpSpPr>
        <p:cNvPr id="1" name=""/>
        <p:cNvGrpSpPr/>
        <p:nvPr/>
      </p:nvGrpSpPr>
      <p:grpSpPr>
        <a:xfrm>
          <a:off x="0" y="0"/>
          <a:ext cx="0" cy="0"/>
          <a:chOff x="0" y="0"/>
          <a:chExt cx="0" cy="0"/>
        </a:xfrm>
      </p:grpSpPr>
      <p:sp>
        <p:nvSpPr>
          <p:cNvPr id="6" name="Inhaltsplatzhalter 2"/>
          <p:cNvSpPr>
            <a:spLocks noGrp="1"/>
          </p:cNvSpPr>
          <p:nvPr>
            <p:ph idx="1"/>
          </p:nvPr>
        </p:nvSpPr>
        <p:spPr bwMode="gray">
          <a:xfrm>
            <a:off x="360363" y="1081087"/>
            <a:ext cx="8424862"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Inhaltsplatzhalter 2"/>
          <p:cNvSpPr>
            <a:spLocks noGrp="1"/>
          </p:cNvSpPr>
          <p:nvPr>
            <p:ph idx="13"/>
          </p:nvPr>
        </p:nvSpPr>
        <p:spPr bwMode="gray">
          <a:xfrm>
            <a:off x="360363" y="3061087"/>
            <a:ext cx="8424862"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Tree>
    <p:extLst>
      <p:ext uri="{BB962C8B-B14F-4D97-AF65-F5344CB8AC3E}">
        <p14:creationId xmlns:p14="http://schemas.microsoft.com/office/powerpoint/2010/main" val="397612356"/>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rei Blöcke">
    <p:bg bwMode="gray">
      <p:bgPr>
        <a:solidFill>
          <a:schemeClr val="bg1"/>
        </a:solidFill>
        <a:effectLst/>
      </p:bgPr>
    </p:bg>
    <p:spTree>
      <p:nvGrpSpPr>
        <p:cNvPr id="1" name=""/>
        <p:cNvGrpSpPr/>
        <p:nvPr/>
      </p:nvGrpSpPr>
      <p:grpSpPr>
        <a:xfrm>
          <a:off x="0" y="0"/>
          <a:ext cx="0" cy="0"/>
          <a:chOff x="0" y="0"/>
          <a:chExt cx="0" cy="0"/>
        </a:xfrm>
      </p:grpSpPr>
      <p:sp>
        <p:nvSpPr>
          <p:cNvPr id="6" name="Inhaltsplatzhalter 2"/>
          <p:cNvSpPr>
            <a:spLocks noGrp="1"/>
          </p:cNvSpPr>
          <p:nvPr>
            <p:ph idx="1"/>
          </p:nvPr>
        </p:nvSpPr>
        <p:spPr bwMode="gray">
          <a:xfrm>
            <a:off x="360364" y="1081087"/>
            <a:ext cx="2682000" cy="378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Inhaltsplatzhalter 2"/>
          <p:cNvSpPr>
            <a:spLocks noGrp="1"/>
          </p:cNvSpPr>
          <p:nvPr>
            <p:ph idx="17"/>
          </p:nvPr>
        </p:nvSpPr>
        <p:spPr bwMode="gray">
          <a:xfrm>
            <a:off x="6100763" y="1081089"/>
            <a:ext cx="2682000" cy="378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1"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12" name="Inhaltsplatzhalter 2"/>
          <p:cNvSpPr>
            <a:spLocks noGrp="1"/>
          </p:cNvSpPr>
          <p:nvPr>
            <p:ph idx="13"/>
          </p:nvPr>
        </p:nvSpPr>
        <p:spPr bwMode="gray">
          <a:xfrm>
            <a:off x="3229200" y="1081089"/>
            <a:ext cx="2682000" cy="378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3618327217"/>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ei Blöcke (zwei nebeneinander)">
    <p:bg bwMode="gray">
      <p:bgPr>
        <a:solidFill>
          <a:schemeClr val="bg1"/>
        </a:solidFill>
        <a:effectLst/>
      </p:bgPr>
    </p:bg>
    <p:spTree>
      <p:nvGrpSpPr>
        <p:cNvPr id="1" name=""/>
        <p:cNvGrpSpPr/>
        <p:nvPr/>
      </p:nvGrpSpPr>
      <p:grpSpPr>
        <a:xfrm>
          <a:off x="0" y="0"/>
          <a:ext cx="0" cy="0"/>
          <a:chOff x="0" y="0"/>
          <a:chExt cx="0" cy="0"/>
        </a:xfrm>
      </p:grpSpPr>
      <p:sp>
        <p:nvSpPr>
          <p:cNvPr id="6" name="Inhaltsplatzhalter 2"/>
          <p:cNvSpPr>
            <a:spLocks noGrp="1"/>
          </p:cNvSpPr>
          <p:nvPr>
            <p:ph idx="13"/>
          </p:nvPr>
        </p:nvSpPr>
        <p:spPr bwMode="gray">
          <a:xfrm>
            <a:off x="4661096" y="1081085"/>
            <a:ext cx="4122000" cy="180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8" name="Inhaltsplatzhalter 2"/>
          <p:cNvSpPr>
            <a:spLocks noGrp="1"/>
          </p:cNvSpPr>
          <p:nvPr>
            <p:ph idx="1"/>
          </p:nvPr>
        </p:nvSpPr>
        <p:spPr bwMode="gray">
          <a:xfrm>
            <a:off x="360363" y="1081087"/>
            <a:ext cx="4122737" cy="378000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1"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12" name="Inhaltsplatzhalter 2"/>
          <p:cNvSpPr>
            <a:spLocks noGrp="1"/>
          </p:cNvSpPr>
          <p:nvPr>
            <p:ph idx="14"/>
          </p:nvPr>
        </p:nvSpPr>
        <p:spPr bwMode="gray">
          <a:xfrm>
            <a:off x="4660523" y="3060001"/>
            <a:ext cx="4122000" cy="1801610"/>
          </a:xfrm>
          <a:prstGeom prst="rect">
            <a:avLst/>
          </a:prstGeo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Tree>
    <p:extLst>
      <p:ext uri="{BB962C8B-B14F-4D97-AF65-F5344CB8AC3E}">
        <p14:creationId xmlns:p14="http://schemas.microsoft.com/office/powerpoint/2010/main" val="715117511"/>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platzhalter 3"/>
          <p:cNvSpPr>
            <a:spLocks noGrp="1"/>
          </p:cNvSpPr>
          <p:nvPr>
            <p:ph type="body" idx="1"/>
          </p:nvPr>
        </p:nvSpPr>
        <p:spPr bwMode="gray">
          <a:xfrm>
            <a:off x="360001" y="1080001"/>
            <a:ext cx="8424000" cy="3780000"/>
          </a:xfrm>
          <a:prstGeom prst="rect">
            <a:avLst/>
          </a:prstGeom>
        </p:spPr>
        <p:txBody>
          <a:bodyPr vert="horz" lIns="0" tIns="0" rIns="0" bIns="0"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0" name="Text Box 10"/>
          <p:cNvSpPr txBox="1">
            <a:spLocks noChangeArrowheads="1"/>
          </p:cNvSpPr>
          <p:nvPr userDrawn="1"/>
        </p:nvSpPr>
        <p:spPr bwMode="black">
          <a:xfrm>
            <a:off x="7162360" y="4968000"/>
            <a:ext cx="1620000" cy="102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a:lnSpc>
                <a:spcPts val="800"/>
              </a:lnSpc>
            </a:pPr>
            <a:r>
              <a:rPr lang="de-DE" sz="800" dirty="0">
                <a:solidFill>
                  <a:srgbClr val="666666"/>
                </a:solidFill>
              </a:rPr>
              <a:t>© ZF Friedrichshafen AG, </a:t>
            </a:r>
            <a:r>
              <a:rPr lang="de-DE" sz="800" dirty="0" smtClean="0">
                <a:solidFill>
                  <a:srgbClr val="666666"/>
                </a:solidFill>
              </a:rPr>
              <a:t>2015</a:t>
            </a:r>
            <a:endParaRPr lang="de-DE" sz="800" dirty="0">
              <a:solidFill>
                <a:srgbClr val="666666"/>
              </a:solidFill>
            </a:endParaRPr>
          </a:p>
        </p:txBody>
      </p:sp>
      <p:sp>
        <p:nvSpPr>
          <p:cNvPr id="9" name="Titelplatzhalter 2"/>
          <p:cNvSpPr>
            <a:spLocks noGrp="1"/>
          </p:cNvSpPr>
          <p:nvPr>
            <p:ph type="title"/>
          </p:nvPr>
        </p:nvSpPr>
        <p:spPr bwMode="gray">
          <a:xfrm>
            <a:off x="360362" y="144000"/>
            <a:ext cx="7380000" cy="594000"/>
          </a:xfrm>
          <a:prstGeom prst="rect">
            <a:avLst/>
          </a:prstGeom>
        </p:spPr>
        <p:txBody>
          <a:bodyPr vert="horz" lIns="0" tIns="0" rIns="0" bIns="0" rtlCol="0" anchor="t" anchorCtr="0">
            <a:noAutofit/>
          </a:bodyPr>
          <a:lstStyle/>
          <a:p>
            <a:r>
              <a:rPr lang="de-DE" dirty="0" smtClean="0"/>
              <a:t>Titelmasterformat durch Klicken bearbeiten</a:t>
            </a:r>
            <a:endParaRPr lang="de-DE" dirty="0"/>
          </a:p>
        </p:txBody>
      </p:sp>
      <p:sp>
        <p:nvSpPr>
          <p:cNvPr id="12" name="Foliennummernplatzhalter 2"/>
          <p:cNvSpPr txBox="1">
            <a:spLocks/>
          </p:cNvSpPr>
          <p:nvPr userDrawn="1"/>
        </p:nvSpPr>
        <p:spPr bwMode="black">
          <a:xfrm>
            <a:off x="360000" y="4968000"/>
            <a:ext cx="359139" cy="108000"/>
          </a:xfrm>
          <a:prstGeom prst="rect">
            <a:avLst/>
          </a:prstGeom>
        </p:spPr>
        <p:txBody>
          <a:bodyPr lIns="0" tIns="0" rIns="0" bIns="0"/>
          <a:lstStyle>
            <a:defPPr>
              <a:defRPr lang="de-DE"/>
            </a:defPPr>
            <a:lvl1pPr algn="l" rtl="0" fontAlgn="base">
              <a:lnSpc>
                <a:spcPts val="800"/>
              </a:lnSpc>
              <a:spcBef>
                <a:spcPct val="0"/>
              </a:spcBef>
              <a:spcAft>
                <a:spcPct val="0"/>
              </a:spcAft>
              <a:defRPr sz="800" b="0" kern="1200">
                <a:solidFill>
                  <a:srgbClr val="666666"/>
                </a:solidFill>
                <a:latin typeface="Arial" charset="0"/>
                <a:ea typeface="+mn-ea"/>
                <a:cs typeface="+mn-cs"/>
              </a:defRPr>
            </a:lvl1pPr>
            <a:lvl2pPr marL="457148" algn="l" rtl="0" fontAlgn="base">
              <a:spcBef>
                <a:spcPct val="0"/>
              </a:spcBef>
              <a:spcAft>
                <a:spcPct val="0"/>
              </a:spcAft>
              <a:defRPr sz="3600" kern="1200">
                <a:solidFill>
                  <a:schemeClr val="tx1"/>
                </a:solidFill>
                <a:latin typeface="Arial" charset="0"/>
                <a:ea typeface="+mn-ea"/>
                <a:cs typeface="+mn-cs"/>
              </a:defRPr>
            </a:lvl2pPr>
            <a:lvl3pPr marL="914296" algn="l" rtl="0" fontAlgn="base">
              <a:spcBef>
                <a:spcPct val="0"/>
              </a:spcBef>
              <a:spcAft>
                <a:spcPct val="0"/>
              </a:spcAft>
              <a:defRPr sz="3600" kern="1200">
                <a:solidFill>
                  <a:schemeClr val="tx1"/>
                </a:solidFill>
                <a:latin typeface="Arial" charset="0"/>
                <a:ea typeface="+mn-ea"/>
                <a:cs typeface="+mn-cs"/>
              </a:defRPr>
            </a:lvl3pPr>
            <a:lvl4pPr marL="1371444" algn="l" rtl="0" fontAlgn="base">
              <a:spcBef>
                <a:spcPct val="0"/>
              </a:spcBef>
              <a:spcAft>
                <a:spcPct val="0"/>
              </a:spcAft>
              <a:defRPr sz="3600" kern="1200">
                <a:solidFill>
                  <a:schemeClr val="tx1"/>
                </a:solidFill>
                <a:latin typeface="Arial" charset="0"/>
                <a:ea typeface="+mn-ea"/>
                <a:cs typeface="+mn-cs"/>
              </a:defRPr>
            </a:lvl4pPr>
            <a:lvl5pPr marL="1828592" algn="l" rtl="0" fontAlgn="base">
              <a:spcBef>
                <a:spcPct val="0"/>
              </a:spcBef>
              <a:spcAft>
                <a:spcPct val="0"/>
              </a:spcAft>
              <a:defRPr sz="3600" kern="1200">
                <a:solidFill>
                  <a:schemeClr val="tx1"/>
                </a:solidFill>
                <a:latin typeface="Arial" charset="0"/>
                <a:ea typeface="+mn-ea"/>
                <a:cs typeface="+mn-cs"/>
              </a:defRPr>
            </a:lvl5pPr>
            <a:lvl6pPr marL="2285740" algn="l" defTabSz="914296" rtl="0" eaLnBrk="1" latinLnBrk="0" hangingPunct="1">
              <a:defRPr sz="3600" kern="1200">
                <a:solidFill>
                  <a:schemeClr val="tx1"/>
                </a:solidFill>
                <a:latin typeface="Arial" charset="0"/>
                <a:ea typeface="+mn-ea"/>
                <a:cs typeface="+mn-cs"/>
              </a:defRPr>
            </a:lvl6pPr>
            <a:lvl7pPr marL="2742888" algn="l" defTabSz="914296" rtl="0" eaLnBrk="1" latinLnBrk="0" hangingPunct="1">
              <a:defRPr sz="3600" kern="1200">
                <a:solidFill>
                  <a:schemeClr val="tx1"/>
                </a:solidFill>
                <a:latin typeface="Arial" charset="0"/>
                <a:ea typeface="+mn-ea"/>
                <a:cs typeface="+mn-cs"/>
              </a:defRPr>
            </a:lvl7pPr>
            <a:lvl8pPr marL="3200036" algn="l" defTabSz="914296" rtl="0" eaLnBrk="1" latinLnBrk="0" hangingPunct="1">
              <a:defRPr sz="3600" kern="1200">
                <a:solidFill>
                  <a:schemeClr val="tx1"/>
                </a:solidFill>
                <a:latin typeface="Arial" charset="0"/>
                <a:ea typeface="+mn-ea"/>
                <a:cs typeface="+mn-cs"/>
              </a:defRPr>
            </a:lvl8pPr>
            <a:lvl9pPr marL="3657184" algn="l" defTabSz="914296" rtl="0" eaLnBrk="1" latinLnBrk="0" hangingPunct="1">
              <a:defRPr sz="3600" kern="1200">
                <a:solidFill>
                  <a:schemeClr val="tx1"/>
                </a:solidFill>
                <a:latin typeface="Arial" charset="0"/>
                <a:ea typeface="+mn-ea"/>
                <a:cs typeface="+mn-cs"/>
              </a:defRPr>
            </a:lvl9pPr>
          </a:lstStyle>
          <a:p>
            <a:fld id="{44E0A29A-F4A4-42F0-ADBD-A9077044729C}" type="slidenum">
              <a:rPr lang="de-DE" smtClean="0"/>
              <a:pPr/>
              <a:t>‹Nr.›</a:t>
            </a:fld>
            <a:endParaRPr lang="de-DE" dirty="0"/>
          </a:p>
        </p:txBody>
      </p:sp>
      <p:sp>
        <p:nvSpPr>
          <p:cNvPr id="13" name="TW_Footer_4"/>
          <p:cNvSpPr txBox="1">
            <a:spLocks/>
          </p:cNvSpPr>
          <p:nvPr userDrawn="1"/>
        </p:nvSpPr>
        <p:spPr bwMode="black">
          <a:xfrm>
            <a:off x="791604" y="4968000"/>
            <a:ext cx="905100" cy="108000"/>
          </a:xfrm>
          <a:prstGeom prst="rect">
            <a:avLst/>
          </a:prstGeom>
        </p:spPr>
        <p:txBody>
          <a:bodyPr vert="horz" lIns="0" tIns="0" rIns="0" bIns="0" rtlCol="0" anchor="t" anchorCtr="0"/>
          <a:lstStyle>
            <a:defPPr>
              <a:defRPr lang="de-DE"/>
            </a:defPPr>
            <a:lvl1pPr algn="l" rtl="0" fontAlgn="base">
              <a:lnSpc>
                <a:spcPts val="800"/>
              </a:lnSpc>
              <a:spcBef>
                <a:spcPct val="0"/>
              </a:spcBef>
              <a:spcAft>
                <a:spcPct val="0"/>
              </a:spcAft>
              <a:defRPr sz="800" kern="1200" baseline="0">
                <a:solidFill>
                  <a:srgbClr val="666666"/>
                </a:solidFill>
                <a:latin typeface="Arial" charset="0"/>
                <a:ea typeface="+mn-ea"/>
                <a:cs typeface="+mn-cs"/>
              </a:defRPr>
            </a:lvl1pPr>
            <a:lvl2pPr marL="457148" algn="l" rtl="0" fontAlgn="base">
              <a:spcBef>
                <a:spcPct val="0"/>
              </a:spcBef>
              <a:spcAft>
                <a:spcPct val="0"/>
              </a:spcAft>
              <a:defRPr sz="3600" kern="1200">
                <a:solidFill>
                  <a:schemeClr val="tx1"/>
                </a:solidFill>
                <a:latin typeface="Arial" charset="0"/>
                <a:ea typeface="+mn-ea"/>
                <a:cs typeface="+mn-cs"/>
              </a:defRPr>
            </a:lvl2pPr>
            <a:lvl3pPr marL="914296" algn="l" rtl="0" fontAlgn="base">
              <a:spcBef>
                <a:spcPct val="0"/>
              </a:spcBef>
              <a:spcAft>
                <a:spcPct val="0"/>
              </a:spcAft>
              <a:defRPr sz="3600" kern="1200">
                <a:solidFill>
                  <a:schemeClr val="tx1"/>
                </a:solidFill>
                <a:latin typeface="Arial" charset="0"/>
                <a:ea typeface="+mn-ea"/>
                <a:cs typeface="+mn-cs"/>
              </a:defRPr>
            </a:lvl3pPr>
            <a:lvl4pPr marL="1371444" algn="l" rtl="0" fontAlgn="base">
              <a:spcBef>
                <a:spcPct val="0"/>
              </a:spcBef>
              <a:spcAft>
                <a:spcPct val="0"/>
              </a:spcAft>
              <a:defRPr sz="3600" kern="1200">
                <a:solidFill>
                  <a:schemeClr val="tx1"/>
                </a:solidFill>
                <a:latin typeface="Arial" charset="0"/>
                <a:ea typeface="+mn-ea"/>
                <a:cs typeface="+mn-cs"/>
              </a:defRPr>
            </a:lvl4pPr>
            <a:lvl5pPr marL="1828592" algn="l" rtl="0" fontAlgn="base">
              <a:spcBef>
                <a:spcPct val="0"/>
              </a:spcBef>
              <a:spcAft>
                <a:spcPct val="0"/>
              </a:spcAft>
              <a:defRPr sz="3600" kern="1200">
                <a:solidFill>
                  <a:schemeClr val="tx1"/>
                </a:solidFill>
                <a:latin typeface="Arial" charset="0"/>
                <a:ea typeface="+mn-ea"/>
                <a:cs typeface="+mn-cs"/>
              </a:defRPr>
            </a:lvl5pPr>
            <a:lvl6pPr marL="2285740" algn="l" defTabSz="914296" rtl="0" eaLnBrk="1" latinLnBrk="0" hangingPunct="1">
              <a:defRPr sz="3600" kern="1200">
                <a:solidFill>
                  <a:schemeClr val="tx1"/>
                </a:solidFill>
                <a:latin typeface="Arial" charset="0"/>
                <a:ea typeface="+mn-ea"/>
                <a:cs typeface="+mn-cs"/>
              </a:defRPr>
            </a:lvl6pPr>
            <a:lvl7pPr marL="2742888" algn="l" defTabSz="914296" rtl="0" eaLnBrk="1" latinLnBrk="0" hangingPunct="1">
              <a:defRPr sz="3600" kern="1200">
                <a:solidFill>
                  <a:schemeClr val="tx1"/>
                </a:solidFill>
                <a:latin typeface="Arial" charset="0"/>
                <a:ea typeface="+mn-ea"/>
                <a:cs typeface="+mn-cs"/>
              </a:defRPr>
            </a:lvl7pPr>
            <a:lvl8pPr marL="3200036" algn="l" defTabSz="914296" rtl="0" eaLnBrk="1" latinLnBrk="0" hangingPunct="1">
              <a:defRPr sz="3600" kern="1200">
                <a:solidFill>
                  <a:schemeClr val="tx1"/>
                </a:solidFill>
                <a:latin typeface="Arial" charset="0"/>
                <a:ea typeface="+mn-ea"/>
                <a:cs typeface="+mn-cs"/>
              </a:defRPr>
            </a:lvl8pPr>
            <a:lvl9pPr marL="3657184" algn="l" defTabSz="914296" rtl="0" eaLnBrk="1" latinLnBrk="0" hangingPunct="1">
              <a:defRPr sz="3600" kern="1200">
                <a:solidFill>
                  <a:schemeClr val="tx1"/>
                </a:solidFill>
                <a:latin typeface="Arial" charset="0"/>
                <a:ea typeface="+mn-ea"/>
                <a:cs typeface="+mn-cs"/>
              </a:defRPr>
            </a:lvl9pPr>
          </a:lstStyle>
          <a:p>
            <a:r>
              <a:rPr lang="de-DE" smtClean="0"/>
              <a:t>2016-01-11</a:t>
            </a:r>
            <a:endParaRPr lang="de-DE" dirty="0"/>
          </a:p>
        </p:txBody>
      </p:sp>
      <p:sp>
        <p:nvSpPr>
          <p:cNvPr id="11" name="TW_Footer_3"/>
          <p:cNvSpPr txBox="1">
            <a:spLocks/>
          </p:cNvSpPr>
          <p:nvPr userDrawn="1"/>
        </p:nvSpPr>
        <p:spPr>
          <a:xfrm>
            <a:off x="1692000" y="4968000"/>
            <a:ext cx="4572000" cy="108000"/>
          </a:xfrm>
          <a:prstGeom prst="rect">
            <a:avLst/>
          </a:prstGeom>
          <a:extLst/>
        </p:spPr>
        <p:txBody>
          <a:bodyPr vert="horz" lIns="0" tIns="0" rIns="0" bIns="0" rtlCol="0" anchor="t" anchorCtr="0"/>
          <a:lstStyle>
            <a:defPPr>
              <a:defRPr lang="de-DE"/>
            </a:defPPr>
            <a:lvl1pPr algn="l" rtl="0" fontAlgn="base">
              <a:spcBef>
                <a:spcPct val="0"/>
              </a:spcBef>
              <a:spcAft>
                <a:spcPct val="0"/>
              </a:spcAft>
              <a:defRPr lang="de-DE" sz="800" kern="1200" baseline="0" smtClean="0">
                <a:solidFill>
                  <a:srgbClr val="666666"/>
                </a:solidFill>
                <a:latin typeface="Arial" charset="0"/>
                <a:ea typeface="+mn-ea"/>
                <a:cs typeface="+mn-cs"/>
              </a:defRPr>
            </a:lvl1pPr>
            <a:lvl2pPr marL="457148" algn="l" rtl="0" fontAlgn="base">
              <a:spcBef>
                <a:spcPct val="0"/>
              </a:spcBef>
              <a:spcAft>
                <a:spcPct val="0"/>
              </a:spcAft>
              <a:defRPr sz="3600" kern="1200">
                <a:solidFill>
                  <a:schemeClr val="tx1"/>
                </a:solidFill>
                <a:latin typeface="Arial" charset="0"/>
                <a:ea typeface="+mn-ea"/>
                <a:cs typeface="+mn-cs"/>
              </a:defRPr>
            </a:lvl2pPr>
            <a:lvl3pPr marL="914296" algn="l" rtl="0" fontAlgn="base">
              <a:spcBef>
                <a:spcPct val="0"/>
              </a:spcBef>
              <a:spcAft>
                <a:spcPct val="0"/>
              </a:spcAft>
              <a:defRPr sz="3600" kern="1200">
                <a:solidFill>
                  <a:schemeClr val="tx1"/>
                </a:solidFill>
                <a:latin typeface="Arial" charset="0"/>
                <a:ea typeface="+mn-ea"/>
                <a:cs typeface="+mn-cs"/>
              </a:defRPr>
            </a:lvl3pPr>
            <a:lvl4pPr marL="1371444" algn="l" rtl="0" fontAlgn="base">
              <a:spcBef>
                <a:spcPct val="0"/>
              </a:spcBef>
              <a:spcAft>
                <a:spcPct val="0"/>
              </a:spcAft>
              <a:defRPr sz="3600" kern="1200">
                <a:solidFill>
                  <a:schemeClr val="tx1"/>
                </a:solidFill>
                <a:latin typeface="Arial" charset="0"/>
                <a:ea typeface="+mn-ea"/>
                <a:cs typeface="+mn-cs"/>
              </a:defRPr>
            </a:lvl4pPr>
            <a:lvl5pPr marL="1828592" algn="l" rtl="0" fontAlgn="base">
              <a:spcBef>
                <a:spcPct val="0"/>
              </a:spcBef>
              <a:spcAft>
                <a:spcPct val="0"/>
              </a:spcAft>
              <a:defRPr sz="3600" kern="1200">
                <a:solidFill>
                  <a:schemeClr val="tx1"/>
                </a:solidFill>
                <a:latin typeface="Arial" charset="0"/>
                <a:ea typeface="+mn-ea"/>
                <a:cs typeface="+mn-cs"/>
              </a:defRPr>
            </a:lvl5pPr>
            <a:lvl6pPr marL="2285740" algn="l" defTabSz="914296" rtl="0" eaLnBrk="1" latinLnBrk="0" hangingPunct="1">
              <a:defRPr sz="3600" kern="1200">
                <a:solidFill>
                  <a:schemeClr val="tx1"/>
                </a:solidFill>
                <a:latin typeface="Arial" charset="0"/>
                <a:ea typeface="+mn-ea"/>
                <a:cs typeface="+mn-cs"/>
              </a:defRPr>
            </a:lvl6pPr>
            <a:lvl7pPr marL="2742888" algn="l" defTabSz="914296" rtl="0" eaLnBrk="1" latinLnBrk="0" hangingPunct="1">
              <a:defRPr sz="3600" kern="1200">
                <a:solidFill>
                  <a:schemeClr val="tx1"/>
                </a:solidFill>
                <a:latin typeface="Arial" charset="0"/>
                <a:ea typeface="+mn-ea"/>
                <a:cs typeface="+mn-cs"/>
              </a:defRPr>
            </a:lvl7pPr>
            <a:lvl8pPr marL="3200036" algn="l" defTabSz="914296" rtl="0" eaLnBrk="1" latinLnBrk="0" hangingPunct="1">
              <a:defRPr sz="3600" kern="1200">
                <a:solidFill>
                  <a:schemeClr val="tx1"/>
                </a:solidFill>
                <a:latin typeface="Arial" charset="0"/>
                <a:ea typeface="+mn-ea"/>
                <a:cs typeface="+mn-cs"/>
              </a:defRPr>
            </a:lvl8pPr>
            <a:lvl9pPr marL="3657184" algn="l" defTabSz="914296" rtl="0" eaLnBrk="1" latinLnBrk="0" hangingPunct="1">
              <a:defRPr sz="3600" kern="1200">
                <a:solidFill>
                  <a:schemeClr val="tx1"/>
                </a:solidFill>
                <a:latin typeface="Arial" charset="0"/>
                <a:ea typeface="+mn-ea"/>
                <a:cs typeface="+mn-cs"/>
              </a:defRPr>
            </a:lvl9pPr>
          </a:lstStyle>
          <a:p>
            <a:pPr>
              <a:lnSpc>
                <a:spcPts val="800"/>
              </a:lnSpc>
            </a:pPr>
            <a:r>
              <a:rPr lang="de-DE" smtClean="0"/>
              <a:t>DTEE11, IETS3: ZF-Participation, Public</a:t>
            </a:r>
            <a:endParaRPr lang="de-DE" dirty="0"/>
          </a:p>
        </p:txBody>
      </p:sp>
      <p:pic>
        <p:nvPicPr>
          <p:cNvPr id="1027" name="Picture 3" descr="W:\Bearbeitung\ZF_CP\Master_TRW\ZF TRW Logo und Claim_1\ZF TRW Logo RZ\ZF TRW Logo ohne Claim\ZF TRW Logo ohne Kontrastlinie\PNG\ZF TRW Logo 4C 1.png"/>
          <p:cNvPicPr>
            <a:picLocks noChangeAspect="1" noChangeArrowheads="1"/>
          </p:cNvPicPr>
          <p:nvPr userDrawn="1"/>
        </p:nvPicPr>
        <p:blipFill rotWithShape="1">
          <a:blip r:embed="rId16">
            <a:extLst>
              <a:ext uri="{28A0092B-C50C-407E-A947-70E740481C1C}">
                <a14:useLocalDpi xmlns:a14="http://schemas.microsoft.com/office/drawing/2010/main" val="0"/>
              </a:ext>
            </a:extLst>
          </a:blip>
          <a:srcRect r="51802"/>
          <a:stretch/>
        </p:blipFill>
        <p:spPr bwMode="auto">
          <a:xfrm>
            <a:off x="8278539" y="180000"/>
            <a:ext cx="504305" cy="50364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25" r:id="rId1"/>
    <p:sldLayoutId id="2147483702" r:id="rId2"/>
    <p:sldLayoutId id="2147483684" r:id="rId3"/>
    <p:sldLayoutId id="2147483687" r:id="rId4"/>
    <p:sldLayoutId id="2147483726" r:id="rId5"/>
    <p:sldLayoutId id="2147483692" r:id="rId6"/>
    <p:sldLayoutId id="2147483694" r:id="rId7"/>
    <p:sldLayoutId id="2147483710" r:id="rId8"/>
    <p:sldLayoutId id="2147483691" r:id="rId9"/>
    <p:sldLayoutId id="2147483690" r:id="rId10"/>
    <p:sldLayoutId id="2147483711" r:id="rId11"/>
    <p:sldLayoutId id="2147483727" r:id="rId12"/>
    <p:sldLayoutId id="2147483695" r:id="rId13"/>
    <p:sldLayoutId id="2147483697" r:id="rId14"/>
  </p:sldLayoutIdLst>
  <p:transition spd="med"/>
  <p:timing>
    <p:tnLst>
      <p:par>
        <p:cTn id="1" dur="indefinite" restart="never" nodeType="tmRoot"/>
      </p:par>
    </p:tnLst>
  </p:timing>
  <p:hf sldNum="0" hdr="0" ftr="0" dt="0"/>
  <p:txStyles>
    <p:titleStyle>
      <a:lvl1pPr algn="l" rtl="0" eaLnBrk="1" fontAlgn="base" hangingPunct="1">
        <a:lnSpc>
          <a:spcPts val="2400"/>
        </a:lnSpc>
        <a:spcBef>
          <a:spcPct val="0"/>
        </a:spcBef>
        <a:spcAft>
          <a:spcPct val="0"/>
        </a:spcAft>
        <a:defRPr sz="2200" baseline="0">
          <a:solidFill>
            <a:schemeClr val="tx1"/>
          </a:solidFill>
          <a:latin typeface="Arial" pitchFamily="34" charset="0"/>
          <a:ea typeface="+mj-ea"/>
          <a:cs typeface="Arial" pitchFamily="34" charset="0"/>
        </a:defRPr>
      </a:lvl1pPr>
      <a:lvl2pPr algn="l" rtl="0" eaLnBrk="1" fontAlgn="base" hangingPunct="1">
        <a:lnSpc>
          <a:spcPts val="2799"/>
        </a:lnSpc>
        <a:spcBef>
          <a:spcPct val="0"/>
        </a:spcBef>
        <a:spcAft>
          <a:spcPct val="0"/>
        </a:spcAft>
        <a:defRPr sz="2600">
          <a:solidFill>
            <a:schemeClr val="tx1"/>
          </a:solidFill>
          <a:latin typeface="Arial" charset="0"/>
        </a:defRPr>
      </a:lvl2pPr>
      <a:lvl3pPr algn="l" rtl="0" eaLnBrk="1" fontAlgn="base" hangingPunct="1">
        <a:lnSpc>
          <a:spcPts val="2799"/>
        </a:lnSpc>
        <a:spcBef>
          <a:spcPct val="0"/>
        </a:spcBef>
        <a:spcAft>
          <a:spcPct val="0"/>
        </a:spcAft>
        <a:defRPr sz="2600">
          <a:solidFill>
            <a:schemeClr val="tx1"/>
          </a:solidFill>
          <a:latin typeface="Arial" charset="0"/>
        </a:defRPr>
      </a:lvl3pPr>
      <a:lvl4pPr algn="l" rtl="0" eaLnBrk="1" fontAlgn="base" hangingPunct="1">
        <a:lnSpc>
          <a:spcPts val="2799"/>
        </a:lnSpc>
        <a:spcBef>
          <a:spcPct val="0"/>
        </a:spcBef>
        <a:spcAft>
          <a:spcPct val="0"/>
        </a:spcAft>
        <a:defRPr sz="2600">
          <a:solidFill>
            <a:schemeClr val="tx1"/>
          </a:solidFill>
          <a:latin typeface="Arial" charset="0"/>
        </a:defRPr>
      </a:lvl4pPr>
      <a:lvl5pPr algn="l" rtl="0" eaLnBrk="1" fontAlgn="base" hangingPunct="1">
        <a:lnSpc>
          <a:spcPts val="2799"/>
        </a:lnSpc>
        <a:spcBef>
          <a:spcPct val="0"/>
        </a:spcBef>
        <a:spcAft>
          <a:spcPct val="0"/>
        </a:spcAft>
        <a:defRPr sz="2600">
          <a:solidFill>
            <a:schemeClr val="tx1"/>
          </a:solidFill>
          <a:latin typeface="Arial" charset="0"/>
        </a:defRPr>
      </a:lvl5pPr>
      <a:lvl6pPr marL="457148" algn="l" rtl="0" eaLnBrk="1" fontAlgn="base" hangingPunct="1">
        <a:lnSpc>
          <a:spcPts val="2799"/>
        </a:lnSpc>
        <a:spcBef>
          <a:spcPct val="0"/>
        </a:spcBef>
        <a:spcAft>
          <a:spcPct val="0"/>
        </a:spcAft>
        <a:defRPr sz="2600">
          <a:solidFill>
            <a:schemeClr val="tx1"/>
          </a:solidFill>
          <a:latin typeface="Arial" charset="0"/>
        </a:defRPr>
      </a:lvl6pPr>
      <a:lvl7pPr marL="914296" algn="l" rtl="0" eaLnBrk="1" fontAlgn="base" hangingPunct="1">
        <a:lnSpc>
          <a:spcPts val="2799"/>
        </a:lnSpc>
        <a:spcBef>
          <a:spcPct val="0"/>
        </a:spcBef>
        <a:spcAft>
          <a:spcPct val="0"/>
        </a:spcAft>
        <a:defRPr sz="2600">
          <a:solidFill>
            <a:schemeClr val="tx1"/>
          </a:solidFill>
          <a:latin typeface="Arial" charset="0"/>
        </a:defRPr>
      </a:lvl7pPr>
      <a:lvl8pPr marL="1371444" algn="l" rtl="0" eaLnBrk="1" fontAlgn="base" hangingPunct="1">
        <a:lnSpc>
          <a:spcPts val="2799"/>
        </a:lnSpc>
        <a:spcBef>
          <a:spcPct val="0"/>
        </a:spcBef>
        <a:spcAft>
          <a:spcPct val="0"/>
        </a:spcAft>
        <a:defRPr sz="2600">
          <a:solidFill>
            <a:schemeClr val="tx1"/>
          </a:solidFill>
          <a:latin typeface="Arial" charset="0"/>
        </a:defRPr>
      </a:lvl8pPr>
      <a:lvl9pPr marL="1828592" algn="l" rtl="0" eaLnBrk="1" fontAlgn="base" hangingPunct="1">
        <a:lnSpc>
          <a:spcPts val="2799"/>
        </a:lnSpc>
        <a:spcBef>
          <a:spcPct val="0"/>
        </a:spcBef>
        <a:spcAft>
          <a:spcPct val="0"/>
        </a:spcAft>
        <a:defRPr sz="2600">
          <a:solidFill>
            <a:schemeClr val="tx1"/>
          </a:solidFill>
          <a:latin typeface="Arial" charset="0"/>
        </a:defRPr>
      </a:lvl9pPr>
    </p:titleStyle>
    <p:bodyStyle>
      <a:lvl1pPr algn="l" rtl="0" eaLnBrk="1" fontAlgn="base" hangingPunct="1">
        <a:lnSpc>
          <a:spcPct val="100000"/>
        </a:lnSpc>
        <a:spcBef>
          <a:spcPts val="800"/>
        </a:spcBef>
        <a:spcAft>
          <a:spcPct val="0"/>
        </a:spcAft>
        <a:buClr>
          <a:srgbClr val="4367C5"/>
        </a:buClr>
        <a:buFont typeface="Wingdings" pitchFamily="2" charset="2"/>
        <a:defRPr sz="1400">
          <a:solidFill>
            <a:schemeClr val="tx1"/>
          </a:solidFill>
          <a:latin typeface="Arial" pitchFamily="34" charset="0"/>
          <a:ea typeface="+mn-ea"/>
          <a:cs typeface="Arial" pitchFamily="34" charset="0"/>
        </a:defRPr>
      </a:lvl1pPr>
      <a:lvl2pPr marL="215976" indent="-215976" algn="l" rtl="0" eaLnBrk="1" fontAlgn="base" hangingPunct="1">
        <a:lnSpc>
          <a:spcPct val="100000"/>
        </a:lnSpc>
        <a:spcBef>
          <a:spcPts val="840"/>
        </a:spcBef>
        <a:spcAft>
          <a:spcPct val="0"/>
        </a:spcAft>
        <a:buClr>
          <a:schemeClr val="tx2"/>
        </a:buClr>
        <a:buSzPct val="85000"/>
        <a:buFont typeface="Wingdings" pitchFamily="2" charset="2"/>
        <a:buChar char="n"/>
        <a:defRPr sz="1400">
          <a:solidFill>
            <a:schemeClr val="tx1"/>
          </a:solidFill>
          <a:latin typeface="Arial" pitchFamily="34" charset="0"/>
          <a:cs typeface="Arial" pitchFamily="34" charset="0"/>
        </a:defRPr>
      </a:lvl2pPr>
      <a:lvl3pPr marL="431951" indent="-215976" algn="l" rtl="0" eaLnBrk="1" fontAlgn="base" hangingPunct="1">
        <a:lnSpc>
          <a:spcPct val="100000"/>
        </a:lnSpc>
        <a:spcBef>
          <a:spcPts val="800"/>
        </a:spcBef>
        <a:spcAft>
          <a:spcPct val="0"/>
        </a:spcAft>
        <a:buClr>
          <a:schemeClr val="tx2"/>
        </a:buClr>
        <a:buSzPct val="100000"/>
        <a:buFont typeface="Arial" pitchFamily="34" charset="0"/>
        <a:buChar char="–"/>
        <a:defRPr sz="1400">
          <a:solidFill>
            <a:schemeClr val="tx1"/>
          </a:solidFill>
          <a:latin typeface="Arial" pitchFamily="34" charset="0"/>
          <a:cs typeface="Arial" pitchFamily="34" charset="0"/>
        </a:defRPr>
      </a:lvl3pPr>
      <a:lvl4pPr marL="648000" indent="-216000" algn="l" rtl="0" eaLnBrk="1" fontAlgn="base" hangingPunct="1">
        <a:lnSpc>
          <a:spcPct val="100000"/>
        </a:lnSpc>
        <a:spcBef>
          <a:spcPts val="800"/>
        </a:spcBef>
        <a:spcAft>
          <a:spcPct val="0"/>
        </a:spcAft>
        <a:buClr>
          <a:schemeClr val="tx2"/>
        </a:buClr>
        <a:buSzPct val="100000"/>
        <a:buFont typeface="Arial" pitchFamily="34" charset="0"/>
        <a:buChar char="–"/>
        <a:defRPr sz="1400">
          <a:solidFill>
            <a:schemeClr val="tx1"/>
          </a:solidFill>
          <a:latin typeface="Arial" pitchFamily="34" charset="0"/>
          <a:cs typeface="Arial" pitchFamily="34" charset="0"/>
        </a:defRPr>
      </a:lvl4pPr>
      <a:lvl5pPr marL="864000" indent="-216000" algn="l" rtl="0" eaLnBrk="1" fontAlgn="base" hangingPunct="1">
        <a:lnSpc>
          <a:spcPct val="100000"/>
        </a:lnSpc>
        <a:spcBef>
          <a:spcPts val="800"/>
        </a:spcBef>
        <a:spcAft>
          <a:spcPct val="0"/>
        </a:spcAft>
        <a:buClr>
          <a:schemeClr val="tx2"/>
        </a:buClr>
        <a:buFont typeface="Arial" pitchFamily="34" charset="0"/>
        <a:buChar char="–"/>
        <a:defRPr sz="1400">
          <a:solidFill>
            <a:schemeClr val="tx1"/>
          </a:solidFill>
          <a:latin typeface="Arial" pitchFamily="34" charset="0"/>
          <a:cs typeface="Arial" pitchFamily="34" charset="0"/>
        </a:defRPr>
      </a:lvl5pPr>
      <a:lvl6pPr marL="1609542" indent="-226987" algn="l" rtl="0" eaLnBrk="1" fontAlgn="base" hangingPunct="1">
        <a:lnSpc>
          <a:spcPct val="95000"/>
        </a:lnSpc>
        <a:spcBef>
          <a:spcPct val="50000"/>
        </a:spcBef>
        <a:spcAft>
          <a:spcPct val="0"/>
        </a:spcAft>
        <a:buClr>
          <a:srgbClr val="4367C5"/>
        </a:buClr>
        <a:buFont typeface="Arial" charset="0"/>
        <a:buChar char="●"/>
        <a:defRPr sz="1200">
          <a:solidFill>
            <a:srgbClr val="000000"/>
          </a:solidFill>
          <a:latin typeface="+mn-lt"/>
        </a:defRPr>
      </a:lvl6pPr>
      <a:lvl7pPr marL="2066690" indent="-226987" algn="l" rtl="0" eaLnBrk="1" fontAlgn="base" hangingPunct="1">
        <a:lnSpc>
          <a:spcPct val="95000"/>
        </a:lnSpc>
        <a:spcBef>
          <a:spcPct val="50000"/>
        </a:spcBef>
        <a:spcAft>
          <a:spcPct val="0"/>
        </a:spcAft>
        <a:buClr>
          <a:srgbClr val="4367C5"/>
        </a:buClr>
        <a:buFont typeface="Arial" charset="0"/>
        <a:buChar char="●"/>
        <a:defRPr sz="1200">
          <a:solidFill>
            <a:srgbClr val="000000"/>
          </a:solidFill>
          <a:latin typeface="+mn-lt"/>
        </a:defRPr>
      </a:lvl7pPr>
      <a:lvl8pPr marL="2523838" indent="-226987" algn="l" rtl="0" eaLnBrk="1" fontAlgn="base" hangingPunct="1">
        <a:lnSpc>
          <a:spcPct val="95000"/>
        </a:lnSpc>
        <a:spcBef>
          <a:spcPct val="50000"/>
        </a:spcBef>
        <a:spcAft>
          <a:spcPct val="0"/>
        </a:spcAft>
        <a:buClr>
          <a:srgbClr val="4367C5"/>
        </a:buClr>
        <a:buFont typeface="Arial" charset="0"/>
        <a:buChar char="●"/>
        <a:defRPr sz="1200">
          <a:solidFill>
            <a:srgbClr val="000000"/>
          </a:solidFill>
          <a:latin typeface="+mn-lt"/>
        </a:defRPr>
      </a:lvl8pPr>
      <a:lvl9pPr marL="2980986" indent="-226987" algn="l" rtl="0" eaLnBrk="1" fontAlgn="base" hangingPunct="1">
        <a:lnSpc>
          <a:spcPct val="95000"/>
        </a:lnSpc>
        <a:spcBef>
          <a:spcPct val="50000"/>
        </a:spcBef>
        <a:spcAft>
          <a:spcPct val="0"/>
        </a:spcAft>
        <a:buClr>
          <a:srgbClr val="4367C5"/>
        </a:buClr>
        <a:buFont typeface="Arial" charset="0"/>
        <a:buChar char="●"/>
        <a:defRPr sz="1200">
          <a:solidFill>
            <a:srgbClr val="000000"/>
          </a:solidFill>
          <a:latin typeface="+mn-lt"/>
        </a:defRPr>
      </a:lvl9pPr>
    </p:bodyStyle>
    <p:otherStyle>
      <a:defPPr>
        <a:defRPr lang="de-DE"/>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jp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jpg"/><Relationship Id="rId2" Type="http://schemas.openxmlformats.org/officeDocument/2006/relationships/slideLayout" Target="../slideLayouts/slideLayout4.xml"/><Relationship Id="rId1" Type="http://schemas.openxmlformats.org/officeDocument/2006/relationships/tags" Target="../tags/tag5.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5.xml"/><Relationship Id="rId7" Type="http://schemas.openxmlformats.org/officeDocument/2006/relationships/image" Target="../media/image13.jpeg"/><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5.jpg"/><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box"/>
          <p:cNvSpPr>
            <a:spLocks noGrp="1"/>
          </p:cNvSpPr>
          <p:nvPr>
            <p:ph type="ctrTitle"/>
          </p:nvPr>
        </p:nvSpPr>
        <p:spPr>
          <a:xfrm>
            <a:off x="360367" y="1080000"/>
            <a:ext cx="7739061" cy="900000"/>
          </a:xfrm>
        </p:spPr>
        <p:txBody>
          <a:bodyPr/>
          <a:lstStyle/>
          <a:p>
            <a:r>
              <a:rPr lang="de-DE" smtClean="0"/>
              <a:t>IETS3: ZF-Participation</a:t>
            </a:r>
            <a:endParaRPr lang="de-DE" dirty="0"/>
          </a:p>
        </p:txBody>
      </p:sp>
      <p:sp>
        <p:nvSpPr>
          <p:cNvPr id="7" name="Untertitel 3" hidden="1"/>
          <p:cNvSpPr>
            <a:spLocks noGrp="1"/>
          </p:cNvSpPr>
          <p:nvPr>
            <p:ph type="subTitle" idx="1"/>
          </p:nvPr>
        </p:nvSpPr>
        <p:spPr>
          <a:xfrm>
            <a:off x="1" y="-346"/>
            <a:ext cx="169025" cy="94557"/>
          </a:xfrm>
        </p:spPr>
        <p:txBody>
          <a:bodyPr/>
          <a:lstStyle/>
          <a:p>
            <a:endParaRPr lang="de-DE"/>
          </a:p>
        </p:txBody>
      </p:sp>
      <p:pic>
        <p:nvPicPr>
          <p:cNvPr id="8" name="Grafik 7"/>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0" y="3056400"/>
            <a:ext cx="9144000" cy="2090928"/>
          </a:xfrm>
          <a:prstGeom prst="rect">
            <a:avLst/>
          </a:prstGeom>
        </p:spPr>
      </p:pic>
    </p:spTree>
    <p:custDataLst>
      <p:tags r:id="rId1"/>
    </p:custDataLst>
    <p:extLst>
      <p:ext uri="{BB962C8B-B14F-4D97-AF65-F5344CB8AC3E}">
        <p14:creationId xmlns:p14="http://schemas.microsoft.com/office/powerpoint/2010/main" val="343969199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C:\Users\ANASTA~1\AppData\Local\Temp\notes57ABDC\Fotosearch_412-03437(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7" t="-7109" b="54472"/>
          <a:stretch/>
        </p:blipFill>
        <p:spPr bwMode="auto">
          <a:xfrm>
            <a:off x="358775" y="2102316"/>
            <a:ext cx="8426450" cy="2760198"/>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2" name="Titel 1"/>
          <p:cNvSpPr>
            <a:spLocks noGrp="1"/>
          </p:cNvSpPr>
          <p:nvPr>
            <p:ph type="title"/>
          </p:nvPr>
        </p:nvSpPr>
        <p:spPr/>
        <p:txBody>
          <a:bodyPr/>
          <a:lstStyle/>
          <a:p>
            <a:r>
              <a:rPr lang="en-US" dirty="0" smtClean="0"/>
              <a:t>THE POWER OF²</a:t>
            </a:r>
            <a:br>
              <a:rPr lang="en-US" dirty="0" smtClean="0"/>
            </a:br>
            <a:r>
              <a:rPr lang="en-US" dirty="0" smtClean="0"/>
              <a:t>Key figures</a:t>
            </a:r>
            <a:endParaRPr lang="en-US" dirty="0"/>
          </a:p>
        </p:txBody>
      </p:sp>
      <p:sp>
        <p:nvSpPr>
          <p:cNvPr id="3" name="Textfeld 2"/>
          <p:cNvSpPr txBox="1"/>
          <p:nvPr/>
        </p:nvSpPr>
        <p:spPr>
          <a:xfrm>
            <a:off x="360362" y="1080001"/>
            <a:ext cx="8424863" cy="297120"/>
          </a:xfrm>
          <a:prstGeom prst="rect">
            <a:avLst/>
          </a:prstGeom>
          <a:solidFill>
            <a:srgbClr val="666666"/>
          </a:solidFill>
        </p:spPr>
        <p:txBody>
          <a:bodyPr wrap="square" lIns="90000" tIns="0" rIns="0" bIns="0" rtlCol="0" anchor="ctr">
            <a:noAutofit/>
          </a:bodyPr>
          <a:lstStyle/>
          <a:p>
            <a:pPr>
              <a:spcBef>
                <a:spcPts val="0"/>
              </a:spcBef>
            </a:pPr>
            <a:r>
              <a:rPr lang="en-US" sz="1400" b="1" dirty="0" smtClean="0">
                <a:solidFill>
                  <a:schemeClr val="bg1"/>
                </a:solidFill>
              </a:rPr>
              <a:t>The new ZF Group – An Overview</a:t>
            </a:r>
            <a:endParaRPr lang="en-US" sz="1400" b="1" dirty="0">
              <a:solidFill>
                <a:schemeClr val="bg1"/>
              </a:solidFill>
            </a:endParaRPr>
          </a:p>
        </p:txBody>
      </p:sp>
      <p:graphicFrame>
        <p:nvGraphicFramePr>
          <p:cNvPr id="4" name="Tabelle 3"/>
          <p:cNvGraphicFramePr>
            <a:graphicFrameLocks noGrp="1"/>
          </p:cNvGraphicFramePr>
          <p:nvPr>
            <p:extLst>
              <p:ext uri="{D42A27DB-BD31-4B8C-83A1-F6EECF244321}">
                <p14:modId xmlns:p14="http://schemas.microsoft.com/office/powerpoint/2010/main" val="4063415233"/>
              </p:ext>
            </p:extLst>
          </p:nvPr>
        </p:nvGraphicFramePr>
        <p:xfrm>
          <a:off x="369055" y="1377120"/>
          <a:ext cx="8416170" cy="1466980"/>
        </p:xfrm>
        <a:graphic>
          <a:graphicData uri="http://schemas.openxmlformats.org/drawingml/2006/table">
            <a:tbl>
              <a:tblPr firstRow="1" bandRow="1">
                <a:tableStyleId>{5C22544A-7EE6-4342-B048-85BDC9FD1C3A}</a:tableStyleId>
              </a:tblPr>
              <a:tblGrid>
                <a:gridCol w="2849075"/>
                <a:gridCol w="1737037"/>
                <a:gridCol w="1915029"/>
                <a:gridCol w="1915029"/>
              </a:tblGrid>
              <a:tr h="313405">
                <a:tc>
                  <a:txBody>
                    <a:bodyPr/>
                    <a:lstStyle/>
                    <a:p>
                      <a:endParaRPr lang="en-US" sz="1400" b="1" noProof="0" dirty="0">
                        <a:ln>
                          <a:noFill/>
                        </a:ln>
                        <a:solidFill>
                          <a:schemeClr val="tx1"/>
                        </a:solidFill>
                        <a:latin typeface="Arial" pitchFamily="34" charset="0"/>
                        <a:cs typeface="Arial" pitchFamily="34" charset="0"/>
                      </a:endParaRPr>
                    </a:p>
                  </a:txBody>
                  <a:tcPr marL="90000" marR="90000" marT="0" marB="0" anchor="ctr">
                    <a:lnL w="12700" cmpd="sng">
                      <a:noFill/>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r"/>
                      <a:r>
                        <a:rPr lang="en-US" sz="1400" b="0" noProof="0" dirty="0" smtClean="0">
                          <a:ln>
                            <a:noFill/>
                          </a:ln>
                          <a:solidFill>
                            <a:schemeClr val="tx1"/>
                          </a:solidFill>
                          <a:latin typeface="Arial" pitchFamily="34" charset="0"/>
                          <a:cs typeface="Arial" pitchFamily="34" charset="0"/>
                        </a:rPr>
                        <a:t>ZF (incl.</a:t>
                      </a:r>
                      <a:r>
                        <a:rPr lang="en-US" sz="1400" b="0" baseline="0" noProof="0" dirty="0" smtClean="0">
                          <a:ln>
                            <a:noFill/>
                          </a:ln>
                          <a:solidFill>
                            <a:schemeClr val="tx1"/>
                          </a:solidFill>
                          <a:latin typeface="Arial" pitchFamily="34" charset="0"/>
                          <a:cs typeface="Arial" pitchFamily="34" charset="0"/>
                        </a:rPr>
                        <a:t> TRW)</a:t>
                      </a:r>
                      <a:endParaRPr lang="en-US" sz="1400" b="0" noProof="0" dirty="0" smtClean="0">
                        <a:ln>
                          <a:noFill/>
                        </a:ln>
                        <a:solidFill>
                          <a:schemeClr val="tx1"/>
                        </a:solidFill>
                        <a:latin typeface="Arial" pitchFamily="34" charset="0"/>
                        <a:cs typeface="Arial" pitchFamily="34" charset="0"/>
                      </a:endParaRPr>
                    </a:p>
                  </a:txBody>
                  <a:tcPr marL="90000" marR="9000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r"/>
                      <a:r>
                        <a:rPr lang="en-US" sz="1400" b="0" noProof="0" dirty="0" smtClean="0">
                          <a:ln>
                            <a:noFill/>
                          </a:ln>
                          <a:solidFill>
                            <a:schemeClr val="tx1"/>
                          </a:solidFill>
                          <a:latin typeface="Arial" pitchFamily="34" charset="0"/>
                          <a:cs typeface="Arial" pitchFamily="34" charset="0"/>
                        </a:rPr>
                        <a:t>ZF</a:t>
                      </a:r>
                    </a:p>
                  </a:txBody>
                  <a:tcPr marL="90000" marR="9000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r"/>
                      <a:r>
                        <a:rPr lang="en-US" sz="1400" b="0" noProof="0" dirty="0" smtClean="0">
                          <a:ln>
                            <a:noFill/>
                          </a:ln>
                          <a:solidFill>
                            <a:schemeClr val="tx1"/>
                          </a:solidFill>
                          <a:latin typeface="Arial" pitchFamily="34" charset="0"/>
                          <a:cs typeface="Arial" pitchFamily="34" charset="0"/>
                        </a:rPr>
                        <a:t>TRW</a:t>
                      </a:r>
                    </a:p>
                  </a:txBody>
                  <a:tcPr marL="90000" marR="90000" marT="0" marB="0" anchor="ctr">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r>
              <a:tr h="313405">
                <a:tc>
                  <a:txBody>
                    <a:bodyPr/>
                    <a:lstStyle/>
                    <a:p>
                      <a:r>
                        <a:rPr lang="en-US" sz="1400" b="1" noProof="0" dirty="0" smtClean="0">
                          <a:ln>
                            <a:noFill/>
                          </a:ln>
                          <a:solidFill>
                            <a:schemeClr val="tx1"/>
                          </a:solidFill>
                          <a:latin typeface="Arial" pitchFamily="34" charset="0"/>
                          <a:cs typeface="Arial" pitchFamily="34" charset="0"/>
                        </a:rPr>
                        <a:t>Sales</a:t>
                      </a:r>
                      <a:endParaRPr lang="en-US" sz="1400" b="1" noProof="0" dirty="0">
                        <a:ln>
                          <a:noFill/>
                        </a:ln>
                        <a:solidFill>
                          <a:schemeClr val="tx1"/>
                        </a:solidFill>
                        <a:latin typeface="Arial" pitchFamily="34" charset="0"/>
                        <a:cs typeface="Arial" pitchFamily="34" charset="0"/>
                      </a:endParaRPr>
                    </a:p>
                  </a:txBody>
                  <a:tcPr marL="90000" marR="90000" marT="0" marB="0" anchor="ctr">
                    <a:lnL w="12700" cmpd="sng">
                      <a:noFill/>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r"/>
                      <a:r>
                        <a:rPr lang="en-US" sz="1400" b="0" noProof="0" dirty="0" smtClean="0">
                          <a:ln>
                            <a:noFill/>
                          </a:ln>
                          <a:solidFill>
                            <a:schemeClr val="tx1"/>
                          </a:solidFill>
                          <a:latin typeface="Arial" pitchFamily="34" charset="0"/>
                          <a:cs typeface="Arial" pitchFamily="34" charset="0"/>
                        </a:rPr>
                        <a:t>&gt; € 30</a:t>
                      </a:r>
                      <a:r>
                        <a:rPr lang="en-US" sz="1400" b="0" baseline="0" noProof="0" dirty="0" smtClean="0">
                          <a:ln>
                            <a:noFill/>
                          </a:ln>
                          <a:solidFill>
                            <a:schemeClr val="tx1"/>
                          </a:solidFill>
                          <a:latin typeface="Arial" pitchFamily="34" charset="0"/>
                          <a:cs typeface="Arial" pitchFamily="34" charset="0"/>
                        </a:rPr>
                        <a:t> billion</a:t>
                      </a:r>
                      <a:endParaRPr lang="en-US" sz="1400" b="0" noProof="0" dirty="0" smtClean="0">
                        <a:ln>
                          <a:noFill/>
                        </a:ln>
                        <a:solidFill>
                          <a:schemeClr val="tx1"/>
                        </a:solidFill>
                        <a:latin typeface="Arial" pitchFamily="34" charset="0"/>
                        <a:cs typeface="Arial" pitchFamily="34" charset="0"/>
                      </a:endParaRPr>
                    </a:p>
                  </a:txBody>
                  <a:tcPr marL="90000" marR="9000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r"/>
                      <a:r>
                        <a:rPr lang="en-US" sz="1400" b="0" noProof="0" dirty="0" smtClean="0">
                          <a:ln>
                            <a:noFill/>
                          </a:ln>
                          <a:solidFill>
                            <a:schemeClr val="tx1"/>
                          </a:solidFill>
                          <a:latin typeface="Arial" pitchFamily="34" charset="0"/>
                          <a:cs typeface="Arial" pitchFamily="34" charset="0"/>
                        </a:rPr>
                        <a:t>€ 18.4 billion</a:t>
                      </a:r>
                    </a:p>
                  </a:txBody>
                  <a:tcPr marL="90000" marR="9000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r"/>
                      <a:r>
                        <a:rPr lang="en-US" sz="1400" b="0" noProof="0" dirty="0" smtClean="0">
                          <a:ln>
                            <a:noFill/>
                          </a:ln>
                          <a:solidFill>
                            <a:schemeClr val="tx1"/>
                          </a:solidFill>
                          <a:latin typeface="Arial" pitchFamily="34" charset="0"/>
                          <a:cs typeface="Arial" pitchFamily="34" charset="0"/>
                        </a:rPr>
                        <a:t>€ 13 billion</a:t>
                      </a:r>
                    </a:p>
                  </a:txBody>
                  <a:tcPr marL="90000" marR="90000" marT="0" marB="0" anchor="ctr">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r>
              <a:tr h="313405">
                <a:tc>
                  <a:txBody>
                    <a:bodyPr/>
                    <a:lstStyle/>
                    <a:p>
                      <a:r>
                        <a:rPr lang="en-US" sz="1400" b="1" noProof="0" dirty="0" smtClean="0">
                          <a:ln>
                            <a:noFill/>
                          </a:ln>
                          <a:solidFill>
                            <a:schemeClr val="tx1"/>
                          </a:solidFill>
                          <a:latin typeface="Arial" pitchFamily="34" charset="0"/>
                          <a:cs typeface="Arial" pitchFamily="34" charset="0"/>
                        </a:rPr>
                        <a:t>Employees</a:t>
                      </a:r>
                      <a:endParaRPr lang="en-US" sz="1400" b="1" noProof="0" dirty="0">
                        <a:ln>
                          <a:noFill/>
                        </a:ln>
                        <a:solidFill>
                          <a:schemeClr val="tx1"/>
                        </a:solidFill>
                        <a:latin typeface="Arial" pitchFamily="34" charset="0"/>
                        <a:cs typeface="Arial" pitchFamily="34" charset="0"/>
                      </a:endParaRPr>
                    </a:p>
                  </a:txBody>
                  <a:tcPr marL="90000" marR="90000" marT="0" marB="0" anchor="ctr">
                    <a:lnL w="12700" cmpd="sng">
                      <a:noFill/>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r"/>
                      <a:r>
                        <a:rPr lang="en-US" sz="1400" noProof="0" dirty="0" smtClean="0">
                          <a:ln>
                            <a:noFill/>
                          </a:ln>
                          <a:solidFill>
                            <a:schemeClr val="tx1"/>
                          </a:solidFill>
                          <a:latin typeface="Arial" pitchFamily="34" charset="0"/>
                          <a:cs typeface="Arial" pitchFamily="34" charset="0"/>
                        </a:rPr>
                        <a:t>134,000</a:t>
                      </a:r>
                      <a:endParaRPr lang="en-US" sz="1400" noProof="0" dirty="0">
                        <a:ln>
                          <a:noFill/>
                        </a:ln>
                        <a:solidFill>
                          <a:schemeClr val="tx1"/>
                        </a:solidFill>
                        <a:latin typeface="Arial" pitchFamily="34" charset="0"/>
                        <a:cs typeface="Arial" pitchFamily="34" charset="0"/>
                      </a:endParaRPr>
                    </a:p>
                  </a:txBody>
                  <a:tcPr marL="90000" marR="9000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algn="r"/>
                      <a:r>
                        <a:rPr lang="en-US" sz="1400" noProof="0" dirty="0" smtClean="0">
                          <a:ln>
                            <a:noFill/>
                          </a:ln>
                          <a:solidFill>
                            <a:schemeClr val="tx1"/>
                          </a:solidFill>
                          <a:latin typeface="Arial" pitchFamily="34" charset="0"/>
                          <a:cs typeface="Arial" pitchFamily="34" charset="0"/>
                        </a:rPr>
                        <a:t>71,000</a:t>
                      </a:r>
                    </a:p>
                  </a:txBody>
                  <a:tcPr marL="90000" marR="9000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r"/>
                      <a:r>
                        <a:rPr lang="en-US" sz="1400" noProof="0" dirty="0" smtClean="0">
                          <a:ln>
                            <a:noFill/>
                          </a:ln>
                          <a:solidFill>
                            <a:schemeClr val="tx1"/>
                          </a:solidFill>
                          <a:latin typeface="Arial" pitchFamily="34" charset="0"/>
                          <a:cs typeface="Arial" pitchFamily="34" charset="0"/>
                        </a:rPr>
                        <a:t>63,000</a:t>
                      </a:r>
                    </a:p>
                  </a:txBody>
                  <a:tcPr marL="90000" marR="90000" marT="0" marB="0" anchor="ctr">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r>
              <a:tr h="313405">
                <a:tc>
                  <a:txBody>
                    <a:bodyPr/>
                    <a:lstStyle/>
                    <a:p>
                      <a:r>
                        <a:rPr lang="en-US" sz="1400" b="1" noProof="0" dirty="0" smtClean="0">
                          <a:ln>
                            <a:noFill/>
                          </a:ln>
                          <a:solidFill>
                            <a:schemeClr val="tx1"/>
                          </a:solidFill>
                          <a:latin typeface="Arial" pitchFamily="34" charset="0"/>
                          <a:cs typeface="Arial" pitchFamily="34" charset="0"/>
                        </a:rPr>
                        <a:t>R&amp;D expenditure</a:t>
                      </a:r>
                      <a:endParaRPr lang="en-US" sz="1400" b="1" noProof="0" dirty="0">
                        <a:ln>
                          <a:noFill/>
                        </a:ln>
                        <a:solidFill>
                          <a:schemeClr val="tx1"/>
                        </a:solidFill>
                        <a:latin typeface="Arial" pitchFamily="34" charset="0"/>
                        <a:cs typeface="Arial" pitchFamily="34" charset="0"/>
                      </a:endParaRPr>
                    </a:p>
                  </a:txBody>
                  <a:tcPr marL="90000" marR="90000" marT="0" marB="0" anchor="ctr">
                    <a:lnL w="12700" cmpd="sng">
                      <a:noFill/>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indent="0" algn="r" defTabSz="914296" rtl="0" eaLnBrk="1" fontAlgn="auto" latinLnBrk="0" hangingPunct="1">
                        <a:lnSpc>
                          <a:spcPct val="100000"/>
                        </a:lnSpc>
                        <a:spcBef>
                          <a:spcPts val="0"/>
                        </a:spcBef>
                        <a:spcAft>
                          <a:spcPts val="0"/>
                        </a:spcAft>
                        <a:buClrTx/>
                        <a:buSzTx/>
                        <a:buFontTx/>
                        <a:buNone/>
                        <a:tabLst/>
                        <a:defRPr/>
                      </a:pPr>
                      <a:r>
                        <a:rPr lang="en-US" sz="1400" noProof="0" dirty="0" smtClean="0">
                          <a:ln>
                            <a:noFill/>
                          </a:ln>
                          <a:solidFill>
                            <a:schemeClr val="tx1"/>
                          </a:solidFill>
                          <a:latin typeface="Arial" pitchFamily="34" charset="0"/>
                          <a:cs typeface="Arial" pitchFamily="34" charset="0"/>
                        </a:rPr>
                        <a:t>€ 1.6</a:t>
                      </a:r>
                      <a:r>
                        <a:rPr lang="en-US" sz="1400" baseline="0" noProof="0" dirty="0" smtClean="0">
                          <a:ln>
                            <a:noFill/>
                          </a:ln>
                          <a:solidFill>
                            <a:schemeClr val="tx1"/>
                          </a:solidFill>
                          <a:latin typeface="Arial" pitchFamily="34" charset="0"/>
                          <a:cs typeface="Arial" pitchFamily="34" charset="0"/>
                        </a:rPr>
                        <a:t> billion</a:t>
                      </a:r>
                      <a:endParaRPr lang="en-US" sz="1400" noProof="0" dirty="0">
                        <a:ln>
                          <a:noFill/>
                        </a:ln>
                        <a:solidFill>
                          <a:schemeClr val="tx1"/>
                        </a:solidFill>
                        <a:latin typeface="Arial" pitchFamily="34" charset="0"/>
                        <a:cs typeface="Arial" pitchFamily="34" charset="0"/>
                      </a:endParaRPr>
                    </a:p>
                  </a:txBody>
                  <a:tcPr marL="90000" marR="9000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solidFill>
                  </a:tcPr>
                </a:tc>
                <a:tc>
                  <a:txBody>
                    <a:bodyPr/>
                    <a:lstStyle/>
                    <a:p>
                      <a:pPr marL="0" marR="0" indent="0" algn="r" defTabSz="914296" rtl="0" eaLnBrk="1" fontAlgn="auto" latinLnBrk="0" hangingPunct="1">
                        <a:lnSpc>
                          <a:spcPct val="100000"/>
                        </a:lnSpc>
                        <a:spcBef>
                          <a:spcPts val="0"/>
                        </a:spcBef>
                        <a:spcAft>
                          <a:spcPts val="0"/>
                        </a:spcAft>
                        <a:buClrTx/>
                        <a:buSzTx/>
                        <a:buFontTx/>
                        <a:buNone/>
                        <a:tabLst/>
                        <a:defRPr/>
                      </a:pPr>
                      <a:r>
                        <a:rPr lang="en-US" sz="1400" noProof="0" dirty="0" smtClean="0">
                          <a:ln>
                            <a:noFill/>
                          </a:ln>
                          <a:solidFill>
                            <a:schemeClr val="tx1"/>
                          </a:solidFill>
                          <a:latin typeface="Arial" pitchFamily="34" charset="0"/>
                          <a:cs typeface="Arial" pitchFamily="34" charset="0"/>
                        </a:rPr>
                        <a:t>€ 891 million</a:t>
                      </a:r>
                    </a:p>
                  </a:txBody>
                  <a:tcPr marL="90000" marR="9000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6"/>
                    </a:solidFill>
                  </a:tcPr>
                </a:tc>
                <a:tc>
                  <a:txBody>
                    <a:bodyPr/>
                    <a:lstStyle/>
                    <a:p>
                      <a:pPr algn="r"/>
                      <a:r>
                        <a:rPr lang="en-US" sz="1400" noProof="0" dirty="0" smtClean="0">
                          <a:ln>
                            <a:noFill/>
                          </a:ln>
                          <a:solidFill>
                            <a:schemeClr val="tx1"/>
                          </a:solidFill>
                          <a:latin typeface="Arial" pitchFamily="34" charset="0"/>
                          <a:cs typeface="Arial" pitchFamily="34" charset="0"/>
                        </a:rPr>
                        <a:t>€ 720</a:t>
                      </a:r>
                      <a:r>
                        <a:rPr lang="en-US" sz="1400" baseline="0" noProof="0" dirty="0" smtClean="0">
                          <a:ln>
                            <a:noFill/>
                          </a:ln>
                          <a:solidFill>
                            <a:schemeClr val="tx1"/>
                          </a:solidFill>
                          <a:latin typeface="Arial" pitchFamily="34" charset="0"/>
                          <a:cs typeface="Arial" pitchFamily="34" charset="0"/>
                        </a:rPr>
                        <a:t> million</a:t>
                      </a:r>
                      <a:endParaRPr lang="en-US" sz="1400" noProof="0" dirty="0" smtClean="0">
                        <a:ln>
                          <a:noFill/>
                        </a:ln>
                        <a:solidFill>
                          <a:schemeClr val="tx1"/>
                        </a:solidFill>
                        <a:latin typeface="Arial" pitchFamily="34" charset="0"/>
                        <a:cs typeface="Arial" pitchFamily="34" charset="0"/>
                      </a:endParaRPr>
                    </a:p>
                  </a:txBody>
                  <a:tcPr marL="90000" marR="90000" marT="0" marB="0" anchor="ctr">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2"/>
                    </a:solidFill>
                  </a:tcPr>
                </a:tc>
              </a:tr>
              <a:tr h="166628">
                <a:tc gridSpan="4">
                  <a:txBody>
                    <a:bodyPr/>
                    <a:lstStyle/>
                    <a:p>
                      <a:endParaRPr lang="en-US" sz="1400" b="1" noProof="0" dirty="0">
                        <a:ln>
                          <a:noFill/>
                        </a:ln>
                        <a:solidFill>
                          <a:schemeClr val="tx1"/>
                        </a:solidFill>
                        <a:latin typeface="Arial" pitchFamily="34" charset="0"/>
                        <a:cs typeface="Arial" pitchFamily="34" charset="0"/>
                      </a:endParaRPr>
                    </a:p>
                  </a:txBody>
                  <a:tcPr marL="90000" marR="90000" marT="0" marB="0" anchor="ctr">
                    <a:lnL w="12700" cmpd="sng">
                      <a:noFill/>
                    </a:lnL>
                    <a:lnR w="12700" cmpd="sng">
                      <a:no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2">
                        <a:lumMod val="75000"/>
                      </a:schemeClr>
                    </a:solidFill>
                  </a:tcPr>
                </a:tc>
                <a:tc hMerge="1">
                  <a:txBody>
                    <a:bodyPr/>
                    <a:lstStyle/>
                    <a:p>
                      <a:pPr marL="0" marR="0" indent="0" algn="r" defTabSz="914296" rtl="0" eaLnBrk="1" fontAlgn="auto" latinLnBrk="0" hangingPunct="1">
                        <a:lnSpc>
                          <a:spcPct val="100000"/>
                        </a:lnSpc>
                        <a:spcBef>
                          <a:spcPts val="0"/>
                        </a:spcBef>
                        <a:spcAft>
                          <a:spcPts val="0"/>
                        </a:spcAft>
                        <a:buClrTx/>
                        <a:buSzTx/>
                        <a:buFontTx/>
                        <a:buNone/>
                        <a:tabLst/>
                        <a:defRPr/>
                      </a:pPr>
                      <a:endParaRPr lang="en-US" sz="1400" noProof="0" dirty="0">
                        <a:ln>
                          <a:noFill/>
                        </a:ln>
                        <a:solidFill>
                          <a:schemeClr val="tx1"/>
                        </a:solidFill>
                        <a:latin typeface="Arial" pitchFamily="34" charset="0"/>
                        <a:cs typeface="Arial" pitchFamily="34" charset="0"/>
                      </a:endParaRPr>
                    </a:p>
                  </a:txBody>
                  <a:tcPr marL="90000" marR="9000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hMerge="1">
                  <a:txBody>
                    <a:bodyPr/>
                    <a:lstStyle/>
                    <a:p>
                      <a:pPr marL="0" marR="0" indent="0" algn="r" defTabSz="914296" rtl="0" eaLnBrk="1" fontAlgn="auto" latinLnBrk="0" hangingPunct="1">
                        <a:lnSpc>
                          <a:spcPct val="100000"/>
                        </a:lnSpc>
                        <a:spcBef>
                          <a:spcPts val="0"/>
                        </a:spcBef>
                        <a:spcAft>
                          <a:spcPts val="0"/>
                        </a:spcAft>
                        <a:buClrTx/>
                        <a:buSzTx/>
                        <a:buFontTx/>
                        <a:buNone/>
                        <a:tabLst/>
                        <a:defRPr/>
                      </a:pPr>
                      <a:endParaRPr lang="en-US" sz="1400" noProof="0" dirty="0" smtClean="0">
                        <a:ln>
                          <a:noFill/>
                        </a:ln>
                        <a:solidFill>
                          <a:schemeClr val="tx1"/>
                        </a:solidFill>
                        <a:latin typeface="Arial" pitchFamily="34" charset="0"/>
                        <a:cs typeface="Arial" pitchFamily="34" charset="0"/>
                      </a:endParaRPr>
                    </a:p>
                  </a:txBody>
                  <a:tcPr marL="90000" marR="9000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c hMerge="1">
                  <a:txBody>
                    <a:bodyPr/>
                    <a:lstStyle/>
                    <a:p>
                      <a:pPr algn="r"/>
                      <a:endParaRPr lang="en-US" sz="1400" noProof="0" dirty="0" smtClean="0">
                        <a:ln>
                          <a:noFill/>
                        </a:ln>
                        <a:solidFill>
                          <a:schemeClr val="tx1"/>
                        </a:solidFill>
                        <a:latin typeface="Arial" pitchFamily="34" charset="0"/>
                        <a:cs typeface="Arial" pitchFamily="34" charset="0"/>
                      </a:endParaRPr>
                    </a:p>
                  </a:txBody>
                  <a:tcPr marL="90000" marR="90000" marT="0" marB="0" anchor="ctr">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75000"/>
                      </a:schemeClr>
                    </a:solidFill>
                  </a:tcPr>
                </a:tc>
              </a:tr>
            </a:tbl>
          </a:graphicData>
        </a:graphic>
      </p:graphicFrame>
    </p:spTree>
    <p:extLst>
      <p:ext uri="{BB962C8B-B14F-4D97-AF65-F5344CB8AC3E}">
        <p14:creationId xmlns:p14="http://schemas.microsoft.com/office/powerpoint/2010/main" val="2468761449"/>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Key Figures</a:t>
            </a:r>
            <a:br>
              <a:rPr lang="en-US" dirty="0" smtClean="0"/>
            </a:br>
            <a:r>
              <a:rPr lang="en-US" dirty="0" smtClean="0"/>
              <a:t>Locations</a:t>
            </a:r>
            <a:endParaRPr lang="en-US" dirty="0"/>
          </a:p>
        </p:txBody>
      </p:sp>
      <p:graphicFrame>
        <p:nvGraphicFramePr>
          <p:cNvPr id="4" name="Tabelle 3"/>
          <p:cNvGraphicFramePr>
            <a:graphicFrameLocks noGrp="1"/>
          </p:cNvGraphicFramePr>
          <p:nvPr>
            <p:extLst>
              <p:ext uri="{D42A27DB-BD31-4B8C-83A1-F6EECF244321}">
                <p14:modId xmlns:p14="http://schemas.microsoft.com/office/powerpoint/2010/main" val="114664005"/>
              </p:ext>
            </p:extLst>
          </p:nvPr>
        </p:nvGraphicFramePr>
        <p:xfrm>
          <a:off x="360000" y="1548000"/>
          <a:ext cx="2683899" cy="3312000"/>
        </p:xfrm>
        <a:graphic>
          <a:graphicData uri="http://schemas.openxmlformats.org/drawingml/2006/table">
            <a:tbl>
              <a:tblPr firstRow="1" bandRow="1">
                <a:tableStyleId>{5C22544A-7EE6-4342-B048-85BDC9FD1C3A}</a:tableStyleId>
              </a:tblPr>
              <a:tblGrid>
                <a:gridCol w="485389"/>
                <a:gridCol w="2198510"/>
              </a:tblGrid>
              <a:tr h="828000">
                <a:tc>
                  <a:txBody>
                    <a:bodyPr/>
                    <a:lstStyle/>
                    <a:p>
                      <a:pPr algn="r"/>
                      <a:r>
                        <a:rPr lang="en-US" sz="1400" b="1" noProof="0" dirty="0" smtClean="0">
                          <a:solidFill>
                            <a:schemeClr val="tx1"/>
                          </a:solidFill>
                          <a:latin typeface="Arial" pitchFamily="34" charset="0"/>
                          <a:cs typeface="Arial" pitchFamily="34" charset="0"/>
                        </a:rPr>
                        <a:t>230</a:t>
                      </a:r>
                    </a:p>
                  </a:txBody>
                  <a:tcPr marL="90000" marR="90000" marT="0" marB="0" anchor="ctr">
                    <a:lnL w="12700" cmpd="sng">
                      <a:noFill/>
                    </a:lnL>
                    <a:lnR w="12700" cmpd="sng">
                      <a:noFill/>
                    </a:lnR>
                    <a:lnB w="9525" cap="flat" cmpd="sng" algn="ctr">
                      <a:solidFill>
                        <a:schemeClr val="tx2"/>
                      </a:solidFill>
                      <a:prstDash val="solid"/>
                      <a:round/>
                      <a:headEnd type="none" w="med" len="med"/>
                      <a:tailEnd type="none" w="med" len="med"/>
                    </a:lnB>
                    <a:solidFill>
                      <a:schemeClr val="accent2"/>
                    </a:solidFill>
                  </a:tcPr>
                </a:tc>
                <a:tc>
                  <a:txBody>
                    <a:bodyPr/>
                    <a:lstStyle/>
                    <a:p>
                      <a:r>
                        <a:rPr lang="en-US" sz="1400" b="0" noProof="0" dirty="0" smtClean="0">
                          <a:solidFill>
                            <a:schemeClr val="tx1"/>
                          </a:solidFill>
                          <a:latin typeface="Arial" pitchFamily="34" charset="0"/>
                          <a:cs typeface="Arial" pitchFamily="34" charset="0"/>
                        </a:rPr>
                        <a:t>Locations</a:t>
                      </a:r>
                    </a:p>
                  </a:txBody>
                  <a:tcPr marL="90000" marR="0" marT="0" marB="0" anchor="ctr">
                    <a:lnL w="12700" cmpd="sng">
                      <a:noFill/>
                    </a:lnL>
                    <a:lnR w="12700" cmpd="sng">
                      <a:noFill/>
                    </a:lnR>
                    <a:lnB w="9525" cap="flat" cmpd="sng" algn="ctr">
                      <a:solidFill>
                        <a:schemeClr val="tx2"/>
                      </a:solidFill>
                      <a:prstDash val="solid"/>
                      <a:round/>
                      <a:headEnd type="none" w="med" len="med"/>
                      <a:tailEnd type="none" w="med" len="med"/>
                    </a:lnB>
                    <a:noFill/>
                  </a:tcPr>
                </a:tc>
              </a:tr>
              <a:tr h="828000">
                <a:tc>
                  <a:txBody>
                    <a:bodyPr/>
                    <a:lstStyle/>
                    <a:p>
                      <a:pPr algn="r"/>
                      <a:r>
                        <a:rPr lang="en-US" sz="1400" b="1" noProof="0" dirty="0" smtClean="0">
                          <a:solidFill>
                            <a:schemeClr val="tx1"/>
                          </a:solidFill>
                          <a:latin typeface="Arial" pitchFamily="34" charset="0"/>
                          <a:cs typeface="Arial" pitchFamily="34" charset="0"/>
                        </a:rPr>
                        <a:t>17</a:t>
                      </a:r>
                      <a:endParaRPr lang="en-US" sz="1400" b="1" noProof="0" dirty="0">
                        <a:solidFill>
                          <a:schemeClr val="tx1"/>
                        </a:solidFill>
                        <a:latin typeface="Arial" pitchFamily="34" charset="0"/>
                        <a:cs typeface="Arial" pitchFamily="34" charset="0"/>
                      </a:endParaRPr>
                    </a:p>
                  </a:txBody>
                  <a:tcPr marL="90000" marR="90000" marT="0"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accent2"/>
                    </a:solidFill>
                  </a:tcPr>
                </a:tc>
                <a:tc>
                  <a:txBody>
                    <a:bodyPr/>
                    <a:lstStyle/>
                    <a:p>
                      <a:r>
                        <a:rPr lang="en-US" sz="1400" b="0" noProof="0" dirty="0" smtClean="0">
                          <a:solidFill>
                            <a:schemeClr val="tx1"/>
                          </a:solidFill>
                          <a:latin typeface="Arial" pitchFamily="34" charset="0"/>
                          <a:cs typeface="Arial" pitchFamily="34" charset="0"/>
                        </a:rPr>
                        <a:t>Main development </a:t>
                      </a:r>
                      <a:br>
                        <a:rPr lang="en-US" sz="1400" b="0" noProof="0" dirty="0" smtClean="0">
                          <a:solidFill>
                            <a:schemeClr val="tx1"/>
                          </a:solidFill>
                          <a:latin typeface="Arial" pitchFamily="34" charset="0"/>
                          <a:cs typeface="Arial" pitchFamily="34" charset="0"/>
                        </a:rPr>
                      </a:br>
                      <a:r>
                        <a:rPr lang="en-US" sz="1400" b="0" noProof="0" dirty="0" smtClean="0">
                          <a:solidFill>
                            <a:schemeClr val="tx1"/>
                          </a:solidFill>
                          <a:latin typeface="Arial" pitchFamily="34" charset="0"/>
                          <a:cs typeface="Arial" pitchFamily="34" charset="0"/>
                        </a:rPr>
                        <a:t>locations</a:t>
                      </a:r>
                    </a:p>
                  </a:txBody>
                  <a:tcPr marL="90000" marR="0" marT="0"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tr>
              <a:tr h="828000">
                <a:tc>
                  <a:txBody>
                    <a:bodyPr/>
                    <a:lstStyle/>
                    <a:p>
                      <a:pPr algn="r"/>
                      <a:r>
                        <a:rPr lang="en-US" sz="1400" b="1" noProof="0" dirty="0" smtClean="0">
                          <a:solidFill>
                            <a:schemeClr val="tx1"/>
                          </a:solidFill>
                          <a:latin typeface="Arial" pitchFamily="34" charset="0"/>
                          <a:cs typeface="Arial" pitchFamily="34" charset="0"/>
                        </a:rPr>
                        <a:t>77</a:t>
                      </a:r>
                    </a:p>
                    <a:p>
                      <a:pPr algn="r"/>
                      <a:r>
                        <a:rPr lang="en-US" sz="1400" b="1" noProof="0" dirty="0" smtClean="0">
                          <a:solidFill>
                            <a:schemeClr val="tx1"/>
                          </a:solidFill>
                          <a:latin typeface="Arial" pitchFamily="34" charset="0"/>
                          <a:cs typeface="Arial" pitchFamily="34" charset="0"/>
                        </a:rPr>
                        <a:t>650</a:t>
                      </a:r>
                      <a:endParaRPr lang="en-US" sz="1400" b="1" noProof="0" dirty="0">
                        <a:solidFill>
                          <a:schemeClr val="tx1"/>
                        </a:solidFill>
                        <a:latin typeface="Arial" pitchFamily="34" charset="0"/>
                        <a:cs typeface="Arial" pitchFamily="34" charset="0"/>
                      </a:endParaRPr>
                    </a:p>
                  </a:txBody>
                  <a:tcPr marL="90000" marR="90000" marT="0"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accent2"/>
                    </a:solidFill>
                  </a:tcPr>
                </a:tc>
                <a:tc>
                  <a:txBody>
                    <a:bodyPr/>
                    <a:lstStyle/>
                    <a:p>
                      <a:r>
                        <a:rPr lang="en-US" sz="1400" noProof="0" dirty="0" smtClean="0">
                          <a:solidFill>
                            <a:schemeClr val="tx1"/>
                          </a:solidFill>
                          <a:latin typeface="Arial" pitchFamily="34" charset="0"/>
                          <a:cs typeface="Arial" pitchFamily="34" charset="0"/>
                        </a:rPr>
                        <a:t>Service</a:t>
                      </a:r>
                      <a:r>
                        <a:rPr lang="en-US" sz="1400" baseline="0" noProof="0" dirty="0" smtClean="0">
                          <a:solidFill>
                            <a:schemeClr val="tx1"/>
                          </a:solidFill>
                          <a:latin typeface="Arial" pitchFamily="34" charset="0"/>
                          <a:cs typeface="Arial" pitchFamily="34" charset="0"/>
                        </a:rPr>
                        <a:t> locations</a:t>
                      </a:r>
                      <a:endParaRPr lang="en-US" sz="1400" noProof="0" dirty="0" smtClean="0">
                        <a:solidFill>
                          <a:schemeClr val="tx1"/>
                        </a:solidFill>
                        <a:latin typeface="Arial" pitchFamily="34" charset="0"/>
                        <a:cs typeface="Arial" pitchFamily="34" charset="0"/>
                      </a:endParaRPr>
                    </a:p>
                    <a:p>
                      <a:r>
                        <a:rPr lang="en-US" sz="1400" noProof="0" dirty="0" smtClean="0">
                          <a:solidFill>
                            <a:schemeClr val="tx1"/>
                          </a:solidFill>
                          <a:latin typeface="Arial" pitchFamily="34" charset="0"/>
                          <a:cs typeface="Arial" pitchFamily="34" charset="0"/>
                        </a:rPr>
                        <a:t>Service partners</a:t>
                      </a:r>
                      <a:endParaRPr lang="en-US" sz="1400" noProof="0" dirty="0">
                        <a:solidFill>
                          <a:schemeClr val="tx1"/>
                        </a:solidFill>
                        <a:latin typeface="Arial" pitchFamily="34" charset="0"/>
                        <a:cs typeface="Arial" pitchFamily="34" charset="0"/>
                      </a:endParaRPr>
                    </a:p>
                  </a:txBody>
                  <a:tcPr marL="90000" marR="0" marT="0"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tr>
              <a:tr h="828000">
                <a:tc gridSpan="2">
                  <a:txBody>
                    <a:bodyPr/>
                    <a:lstStyle/>
                    <a:p>
                      <a:endParaRPr lang="en-US" sz="1400" noProof="0" dirty="0" smtClean="0">
                        <a:solidFill>
                          <a:schemeClr val="tx1"/>
                        </a:solidFill>
                        <a:latin typeface="Arial" pitchFamily="34" charset="0"/>
                        <a:cs typeface="Arial" pitchFamily="34" charset="0"/>
                      </a:endParaRPr>
                    </a:p>
                  </a:txBody>
                  <a:tcPr marL="90000" marR="90000" marT="0"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noFill/>
                      <a:prstDash val="solid"/>
                      <a:round/>
                      <a:headEnd type="none" w="med" len="med"/>
                      <a:tailEnd type="none" w="med" len="med"/>
                    </a:lnB>
                    <a:noFill/>
                  </a:tcPr>
                </a:tc>
                <a:tc hMerge="1">
                  <a:txBody>
                    <a:bodyPr/>
                    <a:lstStyle/>
                    <a:p>
                      <a:endParaRPr lang="de-DE" sz="1400" dirty="0">
                        <a:solidFill>
                          <a:schemeClr val="tx1"/>
                        </a:solidFill>
                        <a:latin typeface="Arial" pitchFamily="34" charset="0"/>
                        <a:cs typeface="Arial" pitchFamily="34" charset="0"/>
                      </a:endParaRPr>
                    </a:p>
                  </a:txBody>
                  <a:tcPr marL="0" marR="0" marT="0" marB="0" anchor="ctr">
                    <a:lnL w="12700" cmpd="sng">
                      <a:noFill/>
                    </a:lnL>
                    <a:lnR w="12700" cmpd="sng">
                      <a:noFill/>
                    </a:lnR>
                    <a:lnT w="9525" cap="flat" cmpd="sng" algn="ctr">
                      <a:solidFill>
                        <a:schemeClr val="tx2"/>
                      </a:solidFill>
                      <a:prstDash val="solid"/>
                      <a:round/>
                      <a:headEnd type="none" w="med" len="med"/>
                      <a:tailEnd type="none" w="med" len="med"/>
                    </a:lnT>
                    <a:lnB w="9525" cap="flat" cmpd="sng" algn="ctr">
                      <a:solidFill>
                        <a:schemeClr val="tx2"/>
                      </a:solidFill>
                      <a:prstDash val="solid"/>
                      <a:round/>
                      <a:headEnd type="none" w="med" len="med"/>
                      <a:tailEnd type="none" w="med" len="med"/>
                    </a:lnB>
                    <a:noFill/>
                  </a:tcPr>
                </a:tc>
              </a:tr>
            </a:tbl>
          </a:graphicData>
        </a:graphic>
      </p:graphicFrame>
      <p:sp>
        <p:nvSpPr>
          <p:cNvPr id="3" name="Textfeld 2"/>
          <p:cNvSpPr txBox="1"/>
          <p:nvPr/>
        </p:nvSpPr>
        <p:spPr>
          <a:xfrm>
            <a:off x="360000" y="1080000"/>
            <a:ext cx="8424000" cy="468000"/>
          </a:xfrm>
          <a:prstGeom prst="rect">
            <a:avLst/>
          </a:prstGeom>
          <a:solidFill>
            <a:srgbClr val="666666"/>
          </a:solidFill>
        </p:spPr>
        <p:txBody>
          <a:bodyPr wrap="square" lIns="90000" tIns="0" rIns="0" bIns="0" rtlCol="0" anchor="ctr">
            <a:noAutofit/>
          </a:bodyPr>
          <a:lstStyle/>
          <a:p>
            <a:pPr>
              <a:spcBef>
                <a:spcPts val="0"/>
              </a:spcBef>
            </a:pPr>
            <a:r>
              <a:rPr lang="en-US" sz="1400" b="1" dirty="0" smtClean="0">
                <a:solidFill>
                  <a:schemeClr val="bg1"/>
                </a:solidFill>
              </a:rPr>
              <a:t>Worldwide Presence with Production, Development, Sales</a:t>
            </a:r>
            <a:endParaRPr lang="en-US" sz="1400" b="1" dirty="0">
              <a:solidFill>
                <a:schemeClr val="bg1"/>
              </a:solidFill>
            </a:endParaRPr>
          </a:p>
        </p:txBody>
      </p:sp>
      <p:pic>
        <p:nvPicPr>
          <p:cNvPr id="6" name="Picture 2" descr="\\emea.zf-world.com\frd\team\kst820\individual\abt820\VC_Info\Integration\Integration_allgemein\Kartenmaterial\JPEG-Karten\Standorte_Weltweit_mWitte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593" t="13717" r="7443" b="25576"/>
          <a:stretch/>
        </p:blipFill>
        <p:spPr bwMode="auto">
          <a:xfrm>
            <a:off x="2386632" y="1560700"/>
            <a:ext cx="6693868" cy="326730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151455474"/>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THE POWER OF²</a:t>
            </a:r>
            <a:br>
              <a:rPr lang="en-US" dirty="0"/>
            </a:br>
            <a:r>
              <a:rPr lang="en-US" dirty="0"/>
              <a:t>Product </a:t>
            </a:r>
            <a:r>
              <a:rPr lang="en-US" dirty="0" smtClean="0"/>
              <a:t>Portfolio</a:t>
            </a:r>
            <a:endParaRPr lang="en-US" dirty="0"/>
          </a:p>
        </p:txBody>
      </p:sp>
      <p:pic>
        <p:nvPicPr>
          <p:cNvPr id="522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790" y="1057665"/>
            <a:ext cx="7963665" cy="3597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8" name="Gruppieren 47"/>
          <p:cNvGrpSpPr/>
          <p:nvPr/>
        </p:nvGrpSpPr>
        <p:grpSpPr>
          <a:xfrm>
            <a:off x="7629914" y="4727440"/>
            <a:ext cx="1106330" cy="138499"/>
            <a:chOff x="7301621" y="213504"/>
            <a:chExt cx="1274484" cy="172502"/>
          </a:xfrm>
        </p:grpSpPr>
        <p:sp>
          <p:nvSpPr>
            <p:cNvPr id="49" name="Legend1"/>
            <p:cNvSpPr>
              <a:spLocks noChangeArrowheads="1"/>
            </p:cNvSpPr>
            <p:nvPr/>
          </p:nvSpPr>
          <p:spPr bwMode="auto">
            <a:xfrm>
              <a:off x="7555620" y="213504"/>
              <a:ext cx="162505" cy="1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999999"/>
                </a:buClr>
              </a:pPr>
              <a:r>
                <a:rPr lang="en-US" sz="900" dirty="0" smtClean="0">
                  <a:solidFill>
                    <a:srgbClr val="000000"/>
                  </a:solidFill>
                  <a:latin typeface="Arial"/>
                </a:rPr>
                <a:t>ZF</a:t>
              </a:r>
              <a:endParaRPr lang="en-US" sz="900" dirty="0">
                <a:solidFill>
                  <a:srgbClr val="000000"/>
                </a:solidFill>
                <a:latin typeface="Arial"/>
              </a:endParaRPr>
            </a:p>
          </p:txBody>
        </p:sp>
        <p:sp>
          <p:nvSpPr>
            <p:cNvPr id="50" name="LegendRectangle1"/>
            <p:cNvSpPr>
              <a:spLocks noChangeArrowheads="1"/>
            </p:cNvSpPr>
            <p:nvPr/>
          </p:nvSpPr>
          <p:spPr bwMode="auto">
            <a:xfrm>
              <a:off x="7301621" y="225668"/>
              <a:ext cx="165100" cy="160338"/>
            </a:xfrm>
            <a:prstGeom prst="ellipse">
              <a:avLst/>
            </a:prstGeom>
            <a:solidFill>
              <a:schemeClr val="accent4"/>
            </a:solidFill>
            <a:ln w="9525">
              <a:solidFill>
                <a:schemeClr val="bg1"/>
              </a:solidFill>
              <a:miter lim="800000"/>
              <a:headEnd/>
              <a:tailEnd/>
            </a:ln>
            <a:effectLst/>
            <a:extLst/>
          </p:spPr>
          <p:txBody>
            <a:bodyPr wrap="none" anchor="ctr"/>
            <a:lstStyle/>
            <a:p>
              <a:endParaRPr lang="en-US" sz="1200" dirty="0">
                <a:solidFill>
                  <a:srgbClr val="000000"/>
                </a:solidFill>
                <a:latin typeface="Arial"/>
              </a:endParaRPr>
            </a:p>
          </p:txBody>
        </p:sp>
        <p:sp>
          <p:nvSpPr>
            <p:cNvPr id="51" name="Legend2"/>
            <p:cNvSpPr>
              <a:spLocks noChangeArrowheads="1"/>
            </p:cNvSpPr>
            <p:nvPr/>
          </p:nvSpPr>
          <p:spPr bwMode="auto">
            <a:xfrm>
              <a:off x="8273255" y="213504"/>
              <a:ext cx="302850" cy="172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rgbClr val="999999"/>
                </a:buClr>
              </a:pPr>
              <a:r>
                <a:rPr lang="en-US" sz="900" dirty="0" smtClean="0">
                  <a:solidFill>
                    <a:srgbClr val="000000"/>
                  </a:solidFill>
                  <a:latin typeface="Arial"/>
                </a:rPr>
                <a:t>TRW</a:t>
              </a:r>
              <a:endParaRPr lang="en-US" sz="900" dirty="0">
                <a:solidFill>
                  <a:srgbClr val="000000"/>
                </a:solidFill>
                <a:latin typeface="Arial"/>
              </a:endParaRPr>
            </a:p>
          </p:txBody>
        </p:sp>
        <p:sp>
          <p:nvSpPr>
            <p:cNvPr id="52" name="LegendRectangle2"/>
            <p:cNvSpPr>
              <a:spLocks noChangeArrowheads="1"/>
            </p:cNvSpPr>
            <p:nvPr/>
          </p:nvSpPr>
          <p:spPr bwMode="auto">
            <a:xfrm>
              <a:off x="8019254" y="225668"/>
              <a:ext cx="165100" cy="160338"/>
            </a:xfrm>
            <a:prstGeom prst="ellipse">
              <a:avLst/>
            </a:prstGeom>
            <a:solidFill>
              <a:schemeClr val="accent1"/>
            </a:solidFill>
            <a:ln w="9525">
              <a:solidFill>
                <a:schemeClr val="bg1"/>
              </a:solidFill>
              <a:miter lim="800000"/>
              <a:headEnd/>
              <a:tailEnd/>
            </a:ln>
            <a:effectLst/>
            <a:extLst/>
          </p:spPr>
          <p:txBody>
            <a:bodyPr wrap="none" anchor="ctr"/>
            <a:lstStyle/>
            <a:p>
              <a:endParaRPr lang="en-US" sz="1200" dirty="0">
                <a:solidFill>
                  <a:srgbClr val="000000"/>
                </a:solidFill>
                <a:latin typeface="Arial"/>
              </a:endParaRPr>
            </a:p>
          </p:txBody>
        </p:sp>
      </p:grpSp>
    </p:spTree>
    <p:extLst>
      <p:ext uri="{BB962C8B-B14F-4D97-AF65-F5344CB8AC3E}">
        <p14:creationId xmlns:p14="http://schemas.microsoft.com/office/powerpoint/2010/main" val="1092314543"/>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lstStyle/>
          <a:p>
            <a:r>
              <a:rPr lang="de-DE" dirty="0"/>
              <a:t>Zentrale Elektronikentwicklung - Standorte Weltweit</a:t>
            </a:r>
          </a:p>
        </p:txBody>
      </p:sp>
      <p:grpSp>
        <p:nvGrpSpPr>
          <p:cNvPr id="1636359" name="Group 7"/>
          <p:cNvGrpSpPr>
            <a:grpSpLocks/>
          </p:cNvGrpSpPr>
          <p:nvPr/>
        </p:nvGrpSpPr>
        <p:grpSpPr bwMode="auto">
          <a:xfrm>
            <a:off x="354178" y="799567"/>
            <a:ext cx="8425226" cy="4074058"/>
            <a:chOff x="227" y="907"/>
            <a:chExt cx="2619" cy="3186"/>
          </a:xfrm>
        </p:grpSpPr>
        <p:sp>
          <p:nvSpPr>
            <p:cNvPr id="1636360" name="Rectangle 8"/>
            <p:cNvSpPr>
              <a:spLocks noChangeArrowheads="1"/>
            </p:cNvSpPr>
            <p:nvPr/>
          </p:nvSpPr>
          <p:spPr bwMode="auto">
            <a:xfrm>
              <a:off x="227" y="907"/>
              <a:ext cx="2619" cy="325"/>
            </a:xfrm>
            <a:prstGeom prst="rect">
              <a:avLst/>
            </a:prstGeom>
            <a:solidFill>
              <a:schemeClr val="accent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43" tIns="90043" rIns="90043" bIns="90043" anchor="ctr"/>
            <a:lstStyle/>
            <a:p>
              <a:pPr eaLnBrk="0" hangingPunct="0"/>
              <a:r>
                <a:rPr lang="de-DE" sz="1400" b="1" dirty="0" smtClean="0"/>
                <a:t>Standorte Weltweit</a:t>
              </a:r>
              <a:endParaRPr lang="de-DE" sz="1400" b="1" dirty="0"/>
            </a:p>
          </p:txBody>
        </p:sp>
        <p:sp>
          <p:nvSpPr>
            <p:cNvPr id="1636361" name="Rectangle 9"/>
            <p:cNvSpPr>
              <a:spLocks noChangeArrowheads="1"/>
            </p:cNvSpPr>
            <p:nvPr/>
          </p:nvSpPr>
          <p:spPr bwMode="auto">
            <a:xfrm>
              <a:off x="227" y="1232"/>
              <a:ext cx="2619" cy="2861"/>
            </a:xfrm>
            <a:prstGeom prst="rect">
              <a:avLst/>
            </a:prstGeom>
            <a:solidFill>
              <a:schemeClr val="bg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43" tIns="90043" rIns="90043" bIns="90043"/>
            <a:lstStyle/>
            <a:p>
              <a:pPr defTabSz="330200" eaLnBrk="0" hangingPunct="0">
                <a:tabLst>
                  <a:tab pos="2663825" algn="l"/>
                  <a:tab pos="3051175" algn="l"/>
                  <a:tab pos="3422650" algn="l"/>
                  <a:tab pos="8520113" algn="r"/>
                </a:tabLst>
              </a:pPr>
              <a:endParaRPr lang="de-DE" altLang="de-DE" sz="1400" dirty="0"/>
            </a:p>
          </p:txBody>
        </p:sp>
      </p:grpSp>
      <p:sp>
        <p:nvSpPr>
          <p:cNvPr id="11" name="Text Box 7"/>
          <p:cNvSpPr txBox="1">
            <a:spLocks noChangeArrowheads="1"/>
          </p:cNvSpPr>
          <p:nvPr/>
        </p:nvSpPr>
        <p:spPr bwMode="auto">
          <a:xfrm>
            <a:off x="491596" y="3103766"/>
            <a:ext cx="2664000" cy="503238"/>
          </a:xfrm>
          <a:prstGeom prst="rect">
            <a:avLst/>
          </a:prstGeom>
          <a:solidFill>
            <a:schemeClr val="tx2"/>
          </a:solidFill>
          <a:ln w="9525">
            <a:solidFill>
              <a:schemeClr val="tx1">
                <a:lumMod val="50000"/>
                <a:lumOff val="50000"/>
              </a:schemeClr>
            </a:solidFill>
            <a:miter lim="800000"/>
            <a:headEnd/>
            <a:tailEnd/>
          </a:ln>
          <a:extLst/>
        </p:spPr>
        <p:txBody>
          <a:bodyPr wrap="none" tIns="36000"/>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defRPr sz="3600">
                <a:solidFill>
                  <a:schemeClr val="tx1"/>
                </a:solidFill>
                <a:latin typeface="Arial" pitchFamily="34" charset="0"/>
              </a:defRPr>
            </a:lvl6pPr>
            <a:lvl7pPr marL="2971800" indent="-228600" eaLnBrk="0" fontAlgn="base" hangingPunct="0">
              <a:spcBef>
                <a:spcPct val="0"/>
              </a:spcBef>
              <a:spcAft>
                <a:spcPct val="0"/>
              </a:spcAft>
              <a:defRPr sz="3600">
                <a:solidFill>
                  <a:schemeClr val="tx1"/>
                </a:solidFill>
                <a:latin typeface="Arial" pitchFamily="34" charset="0"/>
              </a:defRPr>
            </a:lvl7pPr>
            <a:lvl8pPr marL="3429000" indent="-228600" eaLnBrk="0" fontAlgn="base" hangingPunct="0">
              <a:spcBef>
                <a:spcPct val="0"/>
              </a:spcBef>
              <a:spcAft>
                <a:spcPct val="0"/>
              </a:spcAft>
              <a:defRPr sz="3600">
                <a:solidFill>
                  <a:schemeClr val="tx1"/>
                </a:solidFill>
                <a:latin typeface="Arial" pitchFamily="34" charset="0"/>
              </a:defRPr>
            </a:lvl8pPr>
            <a:lvl9pPr marL="3886200" indent="-228600" eaLnBrk="0" fontAlgn="base" hangingPunct="0">
              <a:spcBef>
                <a:spcPct val="0"/>
              </a:spcBef>
              <a:spcAft>
                <a:spcPct val="0"/>
              </a:spcAft>
              <a:defRPr sz="3600">
                <a:solidFill>
                  <a:schemeClr val="tx1"/>
                </a:solidFill>
                <a:latin typeface="Arial" pitchFamily="34" charset="0"/>
              </a:defRPr>
            </a:lvl9pPr>
          </a:lstStyle>
          <a:p>
            <a:pPr eaLnBrk="1" hangingPunct="1">
              <a:lnSpc>
                <a:spcPts val="1600"/>
              </a:lnSpc>
            </a:pPr>
            <a:r>
              <a:rPr lang="de-DE" sz="1300" b="1" dirty="0"/>
              <a:t>Friedrichshafen</a:t>
            </a:r>
          </a:p>
          <a:p>
            <a:pPr eaLnBrk="1" hangingPunct="1">
              <a:lnSpc>
                <a:spcPts val="1600"/>
              </a:lnSpc>
            </a:pPr>
            <a:r>
              <a:rPr lang="de-DE" sz="1300" dirty="0"/>
              <a:t>Deutschland</a:t>
            </a:r>
          </a:p>
        </p:txBody>
      </p:sp>
      <p:pic>
        <p:nvPicPr>
          <p:cNvPr id="12" name="Picture 8" descr="FEZ-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1330528"/>
            <a:ext cx="2657666" cy="1774825"/>
          </a:xfrm>
          <a:prstGeom prst="rect">
            <a:avLst/>
          </a:prstGeom>
          <a:solidFill>
            <a:schemeClr val="bg2">
              <a:lumMod val="60000"/>
              <a:lumOff val="40000"/>
            </a:schemeClr>
          </a:solidFill>
          <a:ln w="9525">
            <a:solidFill>
              <a:schemeClr val="tx1">
                <a:lumMod val="50000"/>
                <a:lumOff val="50000"/>
              </a:schemeClr>
            </a:solidFill>
            <a:miter lim="800000"/>
            <a:headEnd/>
            <a:tailEnd/>
          </a:ln>
          <a:extLst/>
        </p:spPr>
      </p:pic>
      <p:pic>
        <p:nvPicPr>
          <p:cNvPr id="13" name="Picture 7"/>
          <p:cNvPicPr>
            <a:picLocks noChangeAspect="1" noChangeArrowheads="1"/>
          </p:cNvPicPr>
          <p:nvPr/>
        </p:nvPicPr>
        <p:blipFill>
          <a:blip r:embed="rId5">
            <a:extLst>
              <a:ext uri="{28A0092B-C50C-407E-A947-70E740481C1C}">
                <a14:useLocalDpi xmlns:a14="http://schemas.microsoft.com/office/drawing/2010/main" val="0"/>
              </a:ext>
            </a:extLst>
          </a:blip>
          <a:srcRect l="22058"/>
          <a:stretch>
            <a:fillRect/>
          </a:stretch>
        </p:blipFill>
        <p:spPr bwMode="auto">
          <a:xfrm>
            <a:off x="3244567" y="1330528"/>
            <a:ext cx="2676371" cy="1804988"/>
          </a:xfrm>
          <a:prstGeom prst="rect">
            <a:avLst/>
          </a:prstGeom>
          <a:solidFill>
            <a:schemeClr val="bg2">
              <a:lumMod val="60000"/>
              <a:lumOff val="40000"/>
            </a:schemeClr>
          </a:solidFill>
          <a:ln w="9525">
            <a:solidFill>
              <a:schemeClr val="tx1">
                <a:lumMod val="50000"/>
                <a:lumOff val="50000"/>
              </a:schemeClr>
            </a:solidFill>
            <a:miter lim="800000"/>
            <a:headEnd/>
            <a:tailEnd/>
          </a:ln>
          <a:extLst/>
        </p:spPr>
      </p:pic>
      <p:sp>
        <p:nvSpPr>
          <p:cNvPr id="14" name="Text Box 9"/>
          <p:cNvSpPr txBox="1">
            <a:spLocks noChangeArrowheads="1"/>
          </p:cNvSpPr>
          <p:nvPr/>
        </p:nvSpPr>
        <p:spPr bwMode="auto">
          <a:xfrm>
            <a:off x="3233935" y="3103766"/>
            <a:ext cx="2687003" cy="503238"/>
          </a:xfrm>
          <a:prstGeom prst="rect">
            <a:avLst/>
          </a:prstGeom>
          <a:solidFill>
            <a:schemeClr val="tx2"/>
          </a:solidFill>
          <a:ln w="9525">
            <a:solidFill>
              <a:schemeClr val="tx1">
                <a:lumMod val="50000"/>
                <a:lumOff val="50000"/>
              </a:schemeClr>
            </a:solidFill>
            <a:miter lim="800000"/>
            <a:headEnd/>
            <a:tailEnd/>
          </a:ln>
          <a:extLst/>
        </p:spPr>
        <p:txBody>
          <a:bodyPr wrap="none" tIns="36000"/>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defRPr sz="3600">
                <a:solidFill>
                  <a:schemeClr val="tx1"/>
                </a:solidFill>
                <a:latin typeface="Arial" pitchFamily="34" charset="0"/>
              </a:defRPr>
            </a:lvl6pPr>
            <a:lvl7pPr marL="2971800" indent="-228600" eaLnBrk="0" fontAlgn="base" hangingPunct="0">
              <a:spcBef>
                <a:spcPct val="0"/>
              </a:spcBef>
              <a:spcAft>
                <a:spcPct val="0"/>
              </a:spcAft>
              <a:defRPr sz="3600">
                <a:solidFill>
                  <a:schemeClr val="tx1"/>
                </a:solidFill>
                <a:latin typeface="Arial" pitchFamily="34" charset="0"/>
              </a:defRPr>
            </a:lvl7pPr>
            <a:lvl8pPr marL="3429000" indent="-228600" eaLnBrk="0" fontAlgn="base" hangingPunct="0">
              <a:spcBef>
                <a:spcPct val="0"/>
              </a:spcBef>
              <a:spcAft>
                <a:spcPct val="0"/>
              </a:spcAft>
              <a:defRPr sz="3600">
                <a:solidFill>
                  <a:schemeClr val="tx1"/>
                </a:solidFill>
                <a:latin typeface="Arial" pitchFamily="34" charset="0"/>
              </a:defRPr>
            </a:lvl8pPr>
            <a:lvl9pPr marL="3886200" indent="-228600" eaLnBrk="0" fontAlgn="base" hangingPunct="0">
              <a:spcBef>
                <a:spcPct val="0"/>
              </a:spcBef>
              <a:spcAft>
                <a:spcPct val="0"/>
              </a:spcAft>
              <a:defRPr sz="3600">
                <a:solidFill>
                  <a:schemeClr val="tx1"/>
                </a:solidFill>
                <a:latin typeface="Arial" pitchFamily="34" charset="0"/>
              </a:defRPr>
            </a:lvl9pPr>
          </a:lstStyle>
          <a:p>
            <a:pPr eaLnBrk="1" hangingPunct="1">
              <a:lnSpc>
                <a:spcPts val="1600"/>
              </a:lnSpc>
            </a:pPr>
            <a:r>
              <a:rPr lang="de-DE" sz="1300" b="1" dirty="0"/>
              <a:t>Shanghai</a:t>
            </a:r>
          </a:p>
          <a:p>
            <a:pPr eaLnBrk="1" hangingPunct="1">
              <a:lnSpc>
                <a:spcPts val="1600"/>
              </a:lnSpc>
            </a:pPr>
            <a:r>
              <a:rPr lang="de-DE" sz="1300" dirty="0"/>
              <a:t>China</a:t>
            </a:r>
          </a:p>
        </p:txBody>
      </p:sp>
      <p:pic>
        <p:nvPicPr>
          <p:cNvPr id="15" name="Picture 4" descr="Aussenkennzeichnung_Bild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0318" y="1330528"/>
            <a:ext cx="2597151" cy="1839913"/>
          </a:xfrm>
          <a:prstGeom prst="rect">
            <a:avLst/>
          </a:prstGeom>
          <a:solidFill>
            <a:schemeClr val="bg2">
              <a:lumMod val="60000"/>
              <a:lumOff val="40000"/>
            </a:schemeClr>
          </a:solidFill>
          <a:ln w="9525">
            <a:solidFill>
              <a:schemeClr val="tx1">
                <a:lumMod val="50000"/>
                <a:lumOff val="50000"/>
              </a:schemeClr>
            </a:solidFill>
            <a:miter lim="800000"/>
            <a:headEnd/>
            <a:tailEnd/>
          </a:ln>
          <a:extLst/>
        </p:spPr>
      </p:pic>
      <p:sp>
        <p:nvSpPr>
          <p:cNvPr id="16" name="Text Box 11"/>
          <p:cNvSpPr txBox="1">
            <a:spLocks noChangeArrowheads="1"/>
          </p:cNvSpPr>
          <p:nvPr/>
        </p:nvSpPr>
        <p:spPr bwMode="auto">
          <a:xfrm>
            <a:off x="5993336" y="3103766"/>
            <a:ext cx="2604134" cy="503238"/>
          </a:xfrm>
          <a:prstGeom prst="rect">
            <a:avLst/>
          </a:prstGeom>
          <a:solidFill>
            <a:schemeClr val="tx2"/>
          </a:solidFill>
          <a:ln w="9525">
            <a:solidFill>
              <a:schemeClr val="tx1">
                <a:lumMod val="50000"/>
                <a:lumOff val="50000"/>
              </a:schemeClr>
            </a:solidFill>
            <a:miter lim="800000"/>
            <a:headEnd/>
            <a:tailEnd/>
          </a:ln>
          <a:extLst/>
        </p:spPr>
        <p:txBody>
          <a:bodyPr wrap="none" tIns="36000"/>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defRPr sz="3600">
                <a:solidFill>
                  <a:schemeClr val="tx1"/>
                </a:solidFill>
                <a:latin typeface="Arial" pitchFamily="34" charset="0"/>
              </a:defRPr>
            </a:lvl6pPr>
            <a:lvl7pPr marL="2971800" indent="-228600" eaLnBrk="0" fontAlgn="base" hangingPunct="0">
              <a:spcBef>
                <a:spcPct val="0"/>
              </a:spcBef>
              <a:spcAft>
                <a:spcPct val="0"/>
              </a:spcAft>
              <a:defRPr sz="3600">
                <a:solidFill>
                  <a:schemeClr val="tx1"/>
                </a:solidFill>
                <a:latin typeface="Arial" pitchFamily="34" charset="0"/>
              </a:defRPr>
            </a:lvl7pPr>
            <a:lvl8pPr marL="3429000" indent="-228600" eaLnBrk="0" fontAlgn="base" hangingPunct="0">
              <a:spcBef>
                <a:spcPct val="0"/>
              </a:spcBef>
              <a:spcAft>
                <a:spcPct val="0"/>
              </a:spcAft>
              <a:defRPr sz="3600">
                <a:solidFill>
                  <a:schemeClr val="tx1"/>
                </a:solidFill>
                <a:latin typeface="Arial" pitchFamily="34" charset="0"/>
              </a:defRPr>
            </a:lvl8pPr>
            <a:lvl9pPr marL="3886200" indent="-228600" eaLnBrk="0" fontAlgn="base" hangingPunct="0">
              <a:spcBef>
                <a:spcPct val="0"/>
              </a:spcBef>
              <a:spcAft>
                <a:spcPct val="0"/>
              </a:spcAft>
              <a:defRPr sz="3600">
                <a:solidFill>
                  <a:schemeClr val="tx1"/>
                </a:solidFill>
                <a:latin typeface="Arial" pitchFamily="34" charset="0"/>
              </a:defRPr>
            </a:lvl9pPr>
          </a:lstStyle>
          <a:p>
            <a:pPr eaLnBrk="1" hangingPunct="1">
              <a:lnSpc>
                <a:spcPts val="1600"/>
              </a:lnSpc>
            </a:pPr>
            <a:r>
              <a:rPr lang="de-DE" sz="1300" b="1"/>
              <a:t>Pilsen</a:t>
            </a:r>
          </a:p>
          <a:p>
            <a:pPr eaLnBrk="1" hangingPunct="1">
              <a:lnSpc>
                <a:spcPts val="1600"/>
              </a:lnSpc>
            </a:pPr>
            <a:r>
              <a:rPr lang="de-DE" sz="1300"/>
              <a:t>Tschechien</a:t>
            </a:r>
          </a:p>
        </p:txBody>
      </p:sp>
      <p:sp>
        <p:nvSpPr>
          <p:cNvPr id="17" name="Textfeld 16"/>
          <p:cNvSpPr txBox="1"/>
          <p:nvPr/>
        </p:nvSpPr>
        <p:spPr>
          <a:xfrm>
            <a:off x="354178" y="3687128"/>
            <a:ext cx="8425226" cy="1323439"/>
          </a:xfrm>
          <a:prstGeom prst="rect">
            <a:avLst/>
          </a:prstGeom>
          <a:noFill/>
        </p:spPr>
        <p:txBody>
          <a:bodyPr wrap="square" rtlCol="0">
            <a:spAutoFit/>
          </a:bodyPr>
          <a:lstStyle/>
          <a:p>
            <a:pPr algn="ctr"/>
            <a:r>
              <a:rPr lang="de-DE" sz="1600" dirty="0" smtClean="0"/>
              <a:t>Elektronikentwickler an den Standorten:</a:t>
            </a:r>
          </a:p>
          <a:p>
            <a:pPr algn="ctr"/>
            <a:endParaRPr lang="de-DE" sz="1600" dirty="0" smtClean="0"/>
          </a:p>
          <a:p>
            <a:r>
              <a:rPr lang="de-DE" sz="1600" dirty="0" smtClean="0"/>
              <a:t>           ca. 430 MA ZF                           ca. 15 MA ZF                          ca. 120 MA ZF</a:t>
            </a:r>
            <a:br>
              <a:rPr lang="de-DE" sz="1600" dirty="0" smtClean="0"/>
            </a:br>
            <a:r>
              <a:rPr lang="de-DE" sz="1600" dirty="0" smtClean="0"/>
              <a:t>           ca. 100 Externe</a:t>
            </a:r>
            <a:br>
              <a:rPr lang="de-DE" sz="1600" dirty="0" smtClean="0"/>
            </a:br>
            <a:endParaRPr lang="de-DE" sz="1600" dirty="0"/>
          </a:p>
        </p:txBody>
      </p:sp>
      <p:pic>
        <p:nvPicPr>
          <p:cNvPr id="2" name="Grafik 1"/>
          <p:cNvPicPr>
            <a:picLocks noChangeAspect="1"/>
          </p:cNvPicPr>
          <p:nvPr/>
        </p:nvPicPr>
        <p:blipFill rotWithShape="1">
          <a:blip r:embed="rId7">
            <a:extLst>
              <a:ext uri="{28A0092B-C50C-407E-A947-70E740481C1C}">
                <a14:useLocalDpi xmlns:a14="http://schemas.microsoft.com/office/drawing/2010/main" val="0"/>
              </a:ext>
            </a:extLst>
          </a:blip>
          <a:srcRect l="21035"/>
          <a:stretch/>
        </p:blipFill>
        <p:spPr>
          <a:xfrm>
            <a:off x="5993337" y="1330528"/>
            <a:ext cx="2600456" cy="1773238"/>
          </a:xfrm>
          <a:prstGeom prst="rect">
            <a:avLst/>
          </a:prstGeom>
          <a:ln>
            <a:solidFill>
              <a:schemeClr val="tx2"/>
            </a:solidFill>
          </a:ln>
        </p:spPr>
      </p:pic>
    </p:spTree>
    <p:custDataLst>
      <p:tags r:id="rId1"/>
    </p:custDataLst>
    <p:extLst>
      <p:ext uri="{BB962C8B-B14F-4D97-AF65-F5344CB8AC3E}">
        <p14:creationId xmlns:p14="http://schemas.microsoft.com/office/powerpoint/2010/main" val="4025070920"/>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Zentrale </a:t>
            </a:r>
            <a:r>
              <a:rPr lang="de-DE" dirty="0" smtClean="0"/>
              <a:t>Elektronikentwicklung - Kompetenzfelder</a:t>
            </a:r>
            <a:endParaRPr lang="de-DE" dirty="0"/>
          </a:p>
        </p:txBody>
      </p:sp>
      <p:sp>
        <p:nvSpPr>
          <p:cNvPr id="3" name="Rectangle 3"/>
          <p:cNvSpPr>
            <a:spLocks noChangeArrowheads="1"/>
          </p:cNvSpPr>
          <p:nvPr/>
        </p:nvSpPr>
        <p:spPr bwMode="auto">
          <a:xfrm>
            <a:off x="360356" y="811722"/>
            <a:ext cx="1593850" cy="3663442"/>
          </a:xfrm>
          <a:prstGeom prst="rect">
            <a:avLst/>
          </a:prstGeom>
          <a:solidFill>
            <a:schemeClr val="bg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43" tIns="90043" rIns="90043" bIns="90043"/>
          <a:lstStyle/>
          <a:p>
            <a:pPr defTabSz="330200" eaLnBrk="0" hangingPunct="0">
              <a:tabLst>
                <a:tab pos="2663825" algn="l"/>
                <a:tab pos="3051175" algn="l"/>
                <a:tab pos="3422650" algn="l"/>
                <a:tab pos="8520113" algn="r"/>
              </a:tabLst>
            </a:pPr>
            <a:endParaRPr lang="de-DE" sz="1400"/>
          </a:p>
        </p:txBody>
      </p:sp>
      <p:sp>
        <p:nvSpPr>
          <p:cNvPr id="4" name="Rectangle 4"/>
          <p:cNvSpPr>
            <a:spLocks noChangeArrowheads="1"/>
          </p:cNvSpPr>
          <p:nvPr/>
        </p:nvSpPr>
        <p:spPr bwMode="auto">
          <a:xfrm>
            <a:off x="366706" y="806960"/>
            <a:ext cx="1592262" cy="454574"/>
          </a:xfrm>
          <a:prstGeom prst="rect">
            <a:avLst/>
          </a:prstGeom>
          <a:solidFill>
            <a:schemeClr val="accent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43" tIns="90043" rIns="90043" bIns="90043" anchor="ctr"/>
          <a:lstStyle/>
          <a:p>
            <a:pPr eaLnBrk="0" hangingPunct="0"/>
            <a:r>
              <a:rPr lang="de-DE" sz="1400" b="1" dirty="0"/>
              <a:t>Vernetzte</a:t>
            </a:r>
          </a:p>
          <a:p>
            <a:pPr eaLnBrk="0" hangingPunct="0"/>
            <a:r>
              <a:rPr lang="de-DE" sz="1400" b="1" dirty="0"/>
              <a:t>Systeme</a:t>
            </a:r>
          </a:p>
        </p:txBody>
      </p:sp>
      <p:sp>
        <p:nvSpPr>
          <p:cNvPr id="5" name="Text Box 5"/>
          <p:cNvSpPr txBox="1">
            <a:spLocks noChangeArrowheads="1"/>
          </p:cNvSpPr>
          <p:nvPr/>
        </p:nvSpPr>
        <p:spPr bwMode="auto">
          <a:xfrm>
            <a:off x="347656" y="2459009"/>
            <a:ext cx="1606550" cy="204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l" eaLnBrk="1" hangingPunct="1">
              <a:lnSpc>
                <a:spcPct val="95000"/>
              </a:lnSpc>
            </a:pPr>
            <a:r>
              <a:rPr lang="de-DE" sz="1200" dirty="0"/>
              <a:t>Systemanalyse</a:t>
            </a:r>
          </a:p>
          <a:p>
            <a:pPr algn="l" eaLnBrk="1" hangingPunct="1">
              <a:lnSpc>
                <a:spcPct val="95000"/>
              </a:lnSpc>
            </a:pPr>
            <a:r>
              <a:rPr lang="de-DE" sz="1200" dirty="0"/>
              <a:t>und –Design</a:t>
            </a:r>
          </a:p>
          <a:p>
            <a:pPr algn="l" eaLnBrk="1" hangingPunct="1">
              <a:lnSpc>
                <a:spcPct val="95000"/>
              </a:lnSpc>
            </a:pPr>
            <a:endParaRPr lang="de-DE" sz="1200" dirty="0"/>
          </a:p>
          <a:p>
            <a:pPr algn="l" eaLnBrk="1" hangingPunct="1"/>
            <a:r>
              <a:rPr lang="de-DE" sz="1200" dirty="0"/>
              <a:t>Software für </a:t>
            </a:r>
          </a:p>
          <a:p>
            <a:pPr algn="l" eaLnBrk="1" hangingPunct="1"/>
            <a:r>
              <a:rPr lang="de-DE" sz="1200" dirty="0"/>
              <a:t>Hybrid-Systeme</a:t>
            </a:r>
          </a:p>
          <a:p>
            <a:pPr algn="l" eaLnBrk="1" hangingPunct="1">
              <a:lnSpc>
                <a:spcPct val="95000"/>
              </a:lnSpc>
            </a:pPr>
            <a:endParaRPr lang="de-DE" sz="1200" dirty="0"/>
          </a:p>
          <a:p>
            <a:pPr algn="l" eaLnBrk="1" hangingPunct="1">
              <a:lnSpc>
                <a:spcPct val="95000"/>
              </a:lnSpc>
            </a:pPr>
            <a:r>
              <a:rPr lang="de-DE" sz="1200" dirty="0"/>
              <a:t>Funktionale und</a:t>
            </a:r>
          </a:p>
          <a:p>
            <a:pPr algn="l" eaLnBrk="1" hangingPunct="1">
              <a:lnSpc>
                <a:spcPct val="95000"/>
              </a:lnSpc>
            </a:pPr>
            <a:r>
              <a:rPr lang="de-DE" sz="1200" dirty="0"/>
              <a:t>elektronische</a:t>
            </a:r>
            <a:br>
              <a:rPr lang="de-DE" sz="1200" dirty="0"/>
            </a:br>
            <a:r>
              <a:rPr lang="de-DE" sz="1200" dirty="0"/>
              <a:t>Systemvernetzung</a:t>
            </a:r>
          </a:p>
          <a:p>
            <a:pPr algn="l" eaLnBrk="1" hangingPunct="1">
              <a:lnSpc>
                <a:spcPct val="95000"/>
              </a:lnSpc>
            </a:pPr>
            <a:endParaRPr lang="de-DE" sz="1200" dirty="0"/>
          </a:p>
          <a:p>
            <a:pPr algn="l" eaLnBrk="1" hangingPunct="1">
              <a:lnSpc>
                <a:spcPct val="95000"/>
              </a:lnSpc>
            </a:pPr>
            <a:r>
              <a:rPr lang="de-DE" sz="1200" dirty="0"/>
              <a:t>Bordnetzsysteme</a:t>
            </a:r>
          </a:p>
        </p:txBody>
      </p:sp>
      <p:sp>
        <p:nvSpPr>
          <p:cNvPr id="6" name="Rectangle 6"/>
          <p:cNvSpPr>
            <a:spLocks noChangeArrowheads="1"/>
          </p:cNvSpPr>
          <p:nvPr/>
        </p:nvSpPr>
        <p:spPr bwMode="auto">
          <a:xfrm>
            <a:off x="2012943" y="811722"/>
            <a:ext cx="1592263" cy="3663442"/>
          </a:xfrm>
          <a:prstGeom prst="rect">
            <a:avLst/>
          </a:prstGeom>
          <a:solidFill>
            <a:schemeClr val="bg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43" tIns="90043" rIns="90043" bIns="90043"/>
          <a:lstStyle/>
          <a:p>
            <a:pPr defTabSz="330200" eaLnBrk="0" hangingPunct="0">
              <a:tabLst>
                <a:tab pos="2663825" algn="l"/>
                <a:tab pos="3051175" algn="l"/>
                <a:tab pos="3422650" algn="l"/>
                <a:tab pos="8520113" algn="r"/>
              </a:tabLst>
            </a:pPr>
            <a:endParaRPr lang="de-DE" sz="1400"/>
          </a:p>
        </p:txBody>
      </p:sp>
      <p:sp>
        <p:nvSpPr>
          <p:cNvPr id="7" name="Rectangle 7"/>
          <p:cNvSpPr>
            <a:spLocks noChangeArrowheads="1"/>
          </p:cNvSpPr>
          <p:nvPr/>
        </p:nvSpPr>
        <p:spPr bwMode="auto">
          <a:xfrm>
            <a:off x="2017706" y="806960"/>
            <a:ext cx="1592262" cy="454574"/>
          </a:xfrm>
          <a:prstGeom prst="rect">
            <a:avLst/>
          </a:prstGeom>
          <a:solidFill>
            <a:schemeClr val="accent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43" tIns="90043" rIns="90043" bIns="90043" anchor="ctr"/>
          <a:lstStyle/>
          <a:p>
            <a:pPr eaLnBrk="0" hangingPunct="0"/>
            <a:r>
              <a:rPr lang="de-DE" sz="1400" b="1"/>
              <a:t>Software</a:t>
            </a:r>
          </a:p>
        </p:txBody>
      </p:sp>
      <p:sp>
        <p:nvSpPr>
          <p:cNvPr id="8" name="Text Box 8"/>
          <p:cNvSpPr txBox="1">
            <a:spLocks noChangeArrowheads="1"/>
          </p:cNvSpPr>
          <p:nvPr/>
        </p:nvSpPr>
        <p:spPr bwMode="auto">
          <a:xfrm>
            <a:off x="2014531" y="2459009"/>
            <a:ext cx="147348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l" eaLnBrk="1" hangingPunct="1">
              <a:lnSpc>
                <a:spcPct val="95000"/>
              </a:lnSpc>
            </a:pPr>
            <a:r>
              <a:rPr lang="de-DE" sz="1200" dirty="0"/>
              <a:t>Funktions- und</a:t>
            </a:r>
            <a:br>
              <a:rPr lang="de-DE" sz="1200" dirty="0"/>
            </a:br>
            <a:r>
              <a:rPr lang="de-DE" sz="1200" dirty="0"/>
              <a:t>Softwarestrukturen</a:t>
            </a:r>
          </a:p>
          <a:p>
            <a:pPr algn="l" eaLnBrk="1" hangingPunct="1">
              <a:lnSpc>
                <a:spcPct val="95000"/>
              </a:lnSpc>
            </a:pPr>
            <a:endParaRPr lang="de-DE" sz="1200" dirty="0"/>
          </a:p>
          <a:p>
            <a:pPr algn="l" eaLnBrk="1" hangingPunct="1">
              <a:lnSpc>
                <a:spcPct val="95000"/>
              </a:lnSpc>
            </a:pPr>
            <a:r>
              <a:rPr lang="de-DE" sz="1200" dirty="0"/>
              <a:t>Software Design</a:t>
            </a:r>
            <a:br>
              <a:rPr lang="de-DE" sz="1200" dirty="0"/>
            </a:br>
            <a:endParaRPr lang="de-DE" sz="1200" dirty="0"/>
          </a:p>
          <a:p>
            <a:pPr algn="l" eaLnBrk="1" hangingPunct="1">
              <a:lnSpc>
                <a:spcPct val="95000"/>
              </a:lnSpc>
            </a:pPr>
            <a:r>
              <a:rPr lang="de-DE" sz="1200" dirty="0"/>
              <a:t>Steuer- und</a:t>
            </a:r>
            <a:br>
              <a:rPr lang="de-DE" sz="1200" dirty="0"/>
            </a:br>
            <a:r>
              <a:rPr lang="de-DE" sz="1200" dirty="0"/>
              <a:t>Regelfunktionen</a:t>
            </a:r>
            <a:br>
              <a:rPr lang="de-DE" sz="1200" dirty="0"/>
            </a:br>
            <a:endParaRPr lang="de-DE" sz="1200" dirty="0"/>
          </a:p>
          <a:p>
            <a:pPr algn="l" eaLnBrk="1" hangingPunct="1">
              <a:lnSpc>
                <a:spcPct val="95000"/>
              </a:lnSpc>
            </a:pPr>
            <a:r>
              <a:rPr lang="de-DE" sz="1200" dirty="0"/>
              <a:t>Industrielle</a:t>
            </a:r>
          </a:p>
          <a:p>
            <a:pPr algn="l" eaLnBrk="1" hangingPunct="1">
              <a:lnSpc>
                <a:spcPct val="95000"/>
              </a:lnSpc>
            </a:pPr>
            <a:r>
              <a:rPr lang="de-DE" sz="1200" dirty="0"/>
              <a:t>SW-Produktion</a:t>
            </a:r>
          </a:p>
        </p:txBody>
      </p:sp>
      <p:pic>
        <p:nvPicPr>
          <p:cNvPr id="9" name="Picture 9" descr="0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7081" y="1336647"/>
            <a:ext cx="1439862" cy="105568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3665531" y="811722"/>
            <a:ext cx="1593850" cy="3663442"/>
          </a:xfrm>
          <a:prstGeom prst="rect">
            <a:avLst/>
          </a:prstGeom>
          <a:solidFill>
            <a:schemeClr val="bg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43" tIns="90043" rIns="90043" bIns="90043"/>
          <a:lstStyle/>
          <a:p>
            <a:pPr defTabSz="330200" eaLnBrk="0" hangingPunct="0">
              <a:tabLst>
                <a:tab pos="2663825" algn="l"/>
                <a:tab pos="3051175" algn="l"/>
                <a:tab pos="3422650" algn="l"/>
                <a:tab pos="8520113" algn="r"/>
              </a:tabLst>
            </a:pPr>
            <a:endParaRPr lang="de-DE" sz="1400"/>
          </a:p>
        </p:txBody>
      </p:sp>
      <p:sp>
        <p:nvSpPr>
          <p:cNvPr id="11" name="Rectangle 11"/>
          <p:cNvSpPr>
            <a:spLocks noChangeArrowheads="1"/>
          </p:cNvSpPr>
          <p:nvPr/>
        </p:nvSpPr>
        <p:spPr bwMode="auto">
          <a:xfrm>
            <a:off x="3668706" y="806960"/>
            <a:ext cx="1592262" cy="454574"/>
          </a:xfrm>
          <a:prstGeom prst="rect">
            <a:avLst/>
          </a:prstGeom>
          <a:solidFill>
            <a:schemeClr val="accent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43" tIns="90043" rIns="90043" bIns="90043" anchor="ctr"/>
          <a:lstStyle/>
          <a:p>
            <a:pPr eaLnBrk="0" hangingPunct="0"/>
            <a:r>
              <a:rPr lang="de-DE" sz="1400" b="1"/>
              <a:t>Steuergeräte</a:t>
            </a:r>
          </a:p>
        </p:txBody>
      </p:sp>
      <p:sp>
        <p:nvSpPr>
          <p:cNvPr id="12" name="Text Box 12"/>
          <p:cNvSpPr txBox="1">
            <a:spLocks noChangeArrowheads="1"/>
          </p:cNvSpPr>
          <p:nvPr/>
        </p:nvSpPr>
        <p:spPr bwMode="auto">
          <a:xfrm>
            <a:off x="3643306" y="2459009"/>
            <a:ext cx="1616075"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l" eaLnBrk="1" hangingPunct="1">
              <a:lnSpc>
                <a:spcPct val="95000"/>
              </a:lnSpc>
            </a:pPr>
            <a:r>
              <a:rPr lang="de-DE" sz="1200" dirty="0"/>
              <a:t>Hardware Design</a:t>
            </a:r>
          </a:p>
          <a:p>
            <a:pPr algn="l" eaLnBrk="1" hangingPunct="1">
              <a:lnSpc>
                <a:spcPct val="95000"/>
              </a:lnSpc>
            </a:pPr>
            <a:endParaRPr lang="de-DE" sz="1200" dirty="0"/>
          </a:p>
          <a:p>
            <a:pPr algn="l" eaLnBrk="1" hangingPunct="1">
              <a:lnSpc>
                <a:spcPct val="95000"/>
              </a:lnSpc>
            </a:pPr>
            <a:r>
              <a:rPr lang="de-DE" sz="1200" dirty="0"/>
              <a:t>Signal- und Leistungselektronik</a:t>
            </a:r>
          </a:p>
          <a:p>
            <a:pPr algn="l" eaLnBrk="1" hangingPunct="1">
              <a:lnSpc>
                <a:spcPct val="95000"/>
              </a:lnSpc>
            </a:pPr>
            <a:endParaRPr lang="de-DE" sz="1200" dirty="0"/>
          </a:p>
          <a:p>
            <a:pPr algn="l" eaLnBrk="1" hangingPunct="1">
              <a:lnSpc>
                <a:spcPct val="95000"/>
              </a:lnSpc>
            </a:pPr>
            <a:r>
              <a:rPr lang="de-DE" sz="1200" dirty="0" smtClean="0"/>
              <a:t>Energiemanagement</a:t>
            </a:r>
            <a:endParaRPr lang="de-DE" sz="1200" dirty="0"/>
          </a:p>
          <a:p>
            <a:pPr algn="l" eaLnBrk="1" hangingPunct="1">
              <a:lnSpc>
                <a:spcPct val="95000"/>
              </a:lnSpc>
            </a:pPr>
            <a:endParaRPr lang="de-DE" sz="1200" dirty="0"/>
          </a:p>
          <a:p>
            <a:pPr algn="l" eaLnBrk="1" hangingPunct="1">
              <a:lnSpc>
                <a:spcPct val="95000"/>
              </a:lnSpc>
            </a:pPr>
            <a:r>
              <a:rPr lang="de-DE" sz="1200" dirty="0"/>
              <a:t>EMV</a:t>
            </a:r>
          </a:p>
          <a:p>
            <a:pPr algn="l" eaLnBrk="1" hangingPunct="1">
              <a:lnSpc>
                <a:spcPct val="95000"/>
              </a:lnSpc>
            </a:pPr>
            <a:endParaRPr lang="de-DE" sz="1200" dirty="0"/>
          </a:p>
          <a:p>
            <a:pPr algn="l" eaLnBrk="1" hangingPunct="1">
              <a:lnSpc>
                <a:spcPct val="95000"/>
              </a:lnSpc>
            </a:pPr>
            <a:r>
              <a:rPr lang="de-DE" sz="1200" dirty="0"/>
              <a:t>Bussysteme</a:t>
            </a:r>
          </a:p>
        </p:txBody>
      </p:sp>
      <p:pic>
        <p:nvPicPr>
          <p:cNvPr id="13" name="Picture 13" descr="0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6968" y="1336647"/>
            <a:ext cx="1458913" cy="104298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14" name="Rectangle 14"/>
          <p:cNvSpPr>
            <a:spLocks noChangeArrowheads="1"/>
          </p:cNvSpPr>
          <p:nvPr/>
        </p:nvSpPr>
        <p:spPr bwMode="auto">
          <a:xfrm>
            <a:off x="5318118" y="811722"/>
            <a:ext cx="1592263" cy="3663442"/>
          </a:xfrm>
          <a:prstGeom prst="rect">
            <a:avLst/>
          </a:prstGeom>
          <a:solidFill>
            <a:schemeClr val="bg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43" tIns="90043" rIns="90043" bIns="90043"/>
          <a:lstStyle/>
          <a:p>
            <a:pPr defTabSz="330200" eaLnBrk="0" hangingPunct="0">
              <a:tabLst>
                <a:tab pos="2663825" algn="l"/>
                <a:tab pos="3051175" algn="l"/>
                <a:tab pos="3422650" algn="l"/>
                <a:tab pos="8520113" algn="r"/>
              </a:tabLst>
            </a:pPr>
            <a:endParaRPr lang="de-DE" sz="1400"/>
          </a:p>
        </p:txBody>
      </p:sp>
      <p:sp>
        <p:nvSpPr>
          <p:cNvPr id="15" name="Rectangle 15"/>
          <p:cNvSpPr>
            <a:spLocks noChangeArrowheads="1"/>
          </p:cNvSpPr>
          <p:nvPr/>
        </p:nvSpPr>
        <p:spPr bwMode="auto">
          <a:xfrm>
            <a:off x="5319706" y="806960"/>
            <a:ext cx="1592262" cy="454574"/>
          </a:xfrm>
          <a:prstGeom prst="rect">
            <a:avLst/>
          </a:prstGeom>
          <a:solidFill>
            <a:schemeClr val="accent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43" tIns="90043" rIns="90043" bIns="90043" anchor="ctr"/>
          <a:lstStyle/>
          <a:p>
            <a:pPr eaLnBrk="0" hangingPunct="0"/>
            <a:r>
              <a:rPr lang="de-DE" sz="1400" b="1" dirty="0"/>
              <a:t>Mechatronik</a:t>
            </a:r>
          </a:p>
          <a:p>
            <a:pPr eaLnBrk="0" hangingPunct="0"/>
            <a:r>
              <a:rPr lang="de-DE" sz="1400" b="1" dirty="0"/>
              <a:t>E-Komponenten</a:t>
            </a:r>
          </a:p>
        </p:txBody>
      </p:sp>
      <p:sp>
        <p:nvSpPr>
          <p:cNvPr id="16" name="Text Box 16"/>
          <p:cNvSpPr txBox="1">
            <a:spLocks noChangeArrowheads="1"/>
          </p:cNvSpPr>
          <p:nvPr/>
        </p:nvSpPr>
        <p:spPr bwMode="auto">
          <a:xfrm>
            <a:off x="5307007" y="2459009"/>
            <a:ext cx="1604962" cy="2039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l" eaLnBrk="1" hangingPunct="1"/>
            <a:r>
              <a:rPr lang="de-DE" sz="1200" dirty="0" smtClean="0"/>
              <a:t>Module</a:t>
            </a:r>
          </a:p>
          <a:p>
            <a:pPr algn="l" eaLnBrk="1" hangingPunct="1"/>
            <a:r>
              <a:rPr lang="de-DE" sz="1200" dirty="0" smtClean="0"/>
              <a:t>Sensoren</a:t>
            </a:r>
            <a:endParaRPr lang="de-DE" sz="1200" dirty="0"/>
          </a:p>
          <a:p>
            <a:pPr algn="l" eaLnBrk="1" hangingPunct="1"/>
            <a:r>
              <a:rPr lang="de-DE" sz="1200" dirty="0"/>
              <a:t>Aktuatoren</a:t>
            </a:r>
          </a:p>
          <a:p>
            <a:pPr algn="l" eaLnBrk="1" hangingPunct="1"/>
            <a:endParaRPr lang="de-DE" sz="1000" dirty="0"/>
          </a:p>
          <a:p>
            <a:pPr algn="l" eaLnBrk="1" hangingPunct="1"/>
            <a:r>
              <a:rPr lang="de-DE" sz="1200" dirty="0"/>
              <a:t>Elektrische Stell-</a:t>
            </a:r>
          </a:p>
          <a:p>
            <a:pPr algn="l" eaLnBrk="1" hangingPunct="1"/>
            <a:r>
              <a:rPr lang="de-DE" sz="1200" dirty="0"/>
              <a:t>und Fahrantriebe</a:t>
            </a:r>
          </a:p>
          <a:p>
            <a:pPr algn="l" eaLnBrk="1" hangingPunct="1"/>
            <a:endParaRPr lang="de-DE" sz="1000" dirty="0"/>
          </a:p>
          <a:p>
            <a:pPr algn="l" eaLnBrk="1" hangingPunct="1"/>
            <a:r>
              <a:rPr lang="de-DE" sz="1200" dirty="0"/>
              <a:t>Aufbau- und </a:t>
            </a:r>
            <a:r>
              <a:rPr lang="de-DE" sz="1200" dirty="0" err="1"/>
              <a:t>Verbindgstechnik</a:t>
            </a:r>
            <a:endParaRPr lang="de-DE" sz="1200" dirty="0"/>
          </a:p>
          <a:p>
            <a:pPr algn="l" eaLnBrk="1" hangingPunct="1"/>
            <a:endParaRPr lang="de-DE" sz="1000" dirty="0"/>
          </a:p>
          <a:p>
            <a:pPr algn="l" eaLnBrk="1" hangingPunct="1"/>
            <a:r>
              <a:rPr lang="de-DE" sz="1200" dirty="0"/>
              <a:t>Verkabelung</a:t>
            </a:r>
          </a:p>
        </p:txBody>
      </p:sp>
      <p:sp>
        <p:nvSpPr>
          <p:cNvPr id="17" name="Rectangle 17"/>
          <p:cNvSpPr>
            <a:spLocks noChangeArrowheads="1"/>
          </p:cNvSpPr>
          <p:nvPr/>
        </p:nvSpPr>
        <p:spPr bwMode="auto">
          <a:xfrm>
            <a:off x="6969118" y="811722"/>
            <a:ext cx="1593850" cy="3663442"/>
          </a:xfrm>
          <a:prstGeom prst="rect">
            <a:avLst/>
          </a:prstGeom>
          <a:solidFill>
            <a:schemeClr val="bg2"/>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43" tIns="90043" rIns="90043" bIns="90043"/>
          <a:lstStyle/>
          <a:p>
            <a:pPr defTabSz="330200" eaLnBrk="0" hangingPunct="0">
              <a:tabLst>
                <a:tab pos="2663825" algn="l"/>
                <a:tab pos="3051175" algn="l"/>
                <a:tab pos="3422650" algn="l"/>
                <a:tab pos="8520113" algn="r"/>
              </a:tabLst>
            </a:pPr>
            <a:endParaRPr lang="de-DE" sz="1400"/>
          </a:p>
        </p:txBody>
      </p:sp>
      <p:sp>
        <p:nvSpPr>
          <p:cNvPr id="18" name="Rectangle 18"/>
          <p:cNvSpPr>
            <a:spLocks noChangeArrowheads="1"/>
          </p:cNvSpPr>
          <p:nvPr/>
        </p:nvSpPr>
        <p:spPr bwMode="auto">
          <a:xfrm>
            <a:off x="6969118" y="806960"/>
            <a:ext cx="1593850" cy="454574"/>
          </a:xfrm>
          <a:prstGeom prst="rect">
            <a:avLst/>
          </a:prstGeom>
          <a:solidFill>
            <a:schemeClr val="accent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43" tIns="90043" rIns="90043" bIns="90043" anchor="ctr"/>
          <a:lstStyle/>
          <a:p>
            <a:pPr eaLnBrk="0" hangingPunct="0"/>
            <a:r>
              <a:rPr lang="de-DE" sz="1400" b="1" dirty="0"/>
              <a:t>Einrichtungen</a:t>
            </a:r>
          </a:p>
          <a:p>
            <a:pPr eaLnBrk="0" hangingPunct="0"/>
            <a:r>
              <a:rPr lang="de-DE" sz="1400" b="1" dirty="0"/>
              <a:t>Prozesse</a:t>
            </a:r>
          </a:p>
        </p:txBody>
      </p:sp>
      <p:sp>
        <p:nvSpPr>
          <p:cNvPr id="19" name="Text Box 19"/>
          <p:cNvSpPr txBox="1">
            <a:spLocks noChangeArrowheads="1"/>
          </p:cNvSpPr>
          <p:nvPr/>
        </p:nvSpPr>
        <p:spPr bwMode="auto">
          <a:xfrm>
            <a:off x="6942131" y="2446309"/>
            <a:ext cx="1589087" cy="176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l" eaLnBrk="1" hangingPunct="1"/>
            <a:r>
              <a:rPr lang="de-DE" sz="1200" dirty="0" err="1"/>
              <a:t>Funktions</a:t>
            </a:r>
            <a:r>
              <a:rPr lang="de-DE" sz="1200" dirty="0"/>
              <a:t>/-Umwelt/-Lebens-</a:t>
            </a:r>
            <a:r>
              <a:rPr lang="de-DE" sz="1200" dirty="0" err="1"/>
              <a:t>dauertests</a:t>
            </a:r>
            <a:endParaRPr lang="de-DE" sz="1200" dirty="0"/>
          </a:p>
          <a:p>
            <a:pPr algn="l" eaLnBrk="1" hangingPunct="1"/>
            <a:endParaRPr lang="de-DE" sz="1200" dirty="0"/>
          </a:p>
          <a:p>
            <a:pPr algn="l" eaLnBrk="1" hangingPunct="1"/>
            <a:r>
              <a:rPr lang="de-DE" sz="1200" dirty="0"/>
              <a:t>EMV-Tests</a:t>
            </a:r>
          </a:p>
          <a:p>
            <a:pPr algn="l" eaLnBrk="1" hangingPunct="1"/>
            <a:endParaRPr lang="de-DE" sz="1200" dirty="0"/>
          </a:p>
          <a:p>
            <a:pPr algn="l" eaLnBrk="1" hangingPunct="1"/>
            <a:r>
              <a:rPr lang="de-DE" sz="1200" dirty="0"/>
              <a:t>Virtual Prototyp,</a:t>
            </a:r>
          </a:p>
          <a:p>
            <a:pPr algn="l" eaLnBrk="1" hangingPunct="1"/>
            <a:r>
              <a:rPr lang="de-DE" sz="1200" dirty="0"/>
              <a:t>Hardware/</a:t>
            </a:r>
            <a:r>
              <a:rPr lang="de-DE" sz="1200" dirty="0" err="1"/>
              <a:t>Softw</a:t>
            </a:r>
            <a:r>
              <a:rPr lang="de-DE" sz="1200" dirty="0"/>
              <a:t>.</a:t>
            </a:r>
            <a:br>
              <a:rPr lang="de-DE" sz="1200" dirty="0"/>
            </a:br>
            <a:r>
              <a:rPr lang="de-DE" sz="1200" dirty="0"/>
              <a:t>in </a:t>
            </a:r>
            <a:r>
              <a:rPr lang="de-DE" sz="1200" dirty="0" err="1"/>
              <a:t>the</a:t>
            </a:r>
            <a:r>
              <a:rPr lang="de-DE" sz="1200" dirty="0"/>
              <a:t> Loop</a:t>
            </a:r>
          </a:p>
          <a:p>
            <a:pPr algn="l" eaLnBrk="1" hangingPunct="1"/>
            <a:endParaRPr lang="de-DE" sz="1400" dirty="0"/>
          </a:p>
        </p:txBody>
      </p:sp>
      <p:pic>
        <p:nvPicPr>
          <p:cNvPr id="20" name="Picture 20" descr="0826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5408606" y="1339822"/>
            <a:ext cx="1414462" cy="1042988"/>
          </a:xfrm>
          <a:prstGeom prst="rect">
            <a:avLst/>
          </a:prstGeom>
          <a:noFill/>
          <a:ln>
            <a:solidFill>
              <a:schemeClr val="tx2"/>
            </a:solidFill>
            <a:miter lim="800000"/>
            <a:headEnd/>
            <a:tailEnd/>
          </a:ln>
        </p:spPr>
      </p:pic>
      <p:pic>
        <p:nvPicPr>
          <p:cNvPr id="21" name="Picture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54843" y="1336647"/>
            <a:ext cx="1433513" cy="106203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2" name="Rectangle 22"/>
          <p:cNvSpPr>
            <a:spLocks noChangeArrowheads="1"/>
          </p:cNvSpPr>
          <p:nvPr/>
        </p:nvSpPr>
        <p:spPr bwMode="auto">
          <a:xfrm>
            <a:off x="347656" y="4525431"/>
            <a:ext cx="8202612" cy="288925"/>
          </a:xfrm>
          <a:prstGeom prst="rect">
            <a:avLst/>
          </a:prstGeom>
          <a:solidFill>
            <a:schemeClr val="accent1"/>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43" tIns="90043" rIns="90043" bIns="90043" anchor="ctr"/>
          <a:lstStyle/>
          <a:p>
            <a:pPr algn="ctr" eaLnBrk="0" hangingPunct="0"/>
            <a:r>
              <a:rPr lang="de-DE" sz="1400" b="1" dirty="0"/>
              <a:t>Qualität, Entwicklungsprozesse, Methoden und Tools</a:t>
            </a:r>
          </a:p>
        </p:txBody>
      </p:sp>
      <p:pic>
        <p:nvPicPr>
          <p:cNvPr id="23" name="Picture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a:xfrm>
            <a:off x="450843" y="1325535"/>
            <a:ext cx="1433513" cy="1031875"/>
          </a:xfrm>
          <a:prstGeom prst="rect">
            <a:avLst/>
          </a:prstGeom>
          <a:noFill/>
          <a:ln>
            <a:solidFill>
              <a:schemeClr val="tx2"/>
            </a:solidFill>
            <a:miter lim="800000"/>
            <a:headEnd/>
            <a:tailEnd/>
          </a:ln>
        </p:spPr>
      </p:pic>
    </p:spTree>
    <p:custDataLst>
      <p:tags r:id="rId1"/>
    </p:custDataLst>
    <p:extLst>
      <p:ext uri="{BB962C8B-B14F-4D97-AF65-F5344CB8AC3E}">
        <p14:creationId xmlns:p14="http://schemas.microsoft.com/office/powerpoint/2010/main" val="295582884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59999" y="673331"/>
            <a:ext cx="4791121" cy="4186669"/>
          </a:xfrm>
        </p:spPr>
        <p:txBody>
          <a:bodyPr>
            <a:normAutofit fontScale="92500" lnSpcReduction="10000"/>
          </a:bodyPr>
          <a:lstStyle/>
          <a:p>
            <a:pPr lvl="1"/>
            <a:r>
              <a:rPr lang="en-US" dirty="0"/>
              <a:t>Requirements are managed </a:t>
            </a:r>
            <a:r>
              <a:rPr lang="en-US" dirty="0" smtClean="0"/>
              <a:t>using IBM’s DOORS</a:t>
            </a:r>
          </a:p>
          <a:p>
            <a:pPr lvl="1"/>
            <a:r>
              <a:rPr lang="en-US" dirty="0" smtClean="0"/>
              <a:t>Most of the requirements are textual </a:t>
            </a:r>
          </a:p>
          <a:p>
            <a:pPr lvl="1"/>
            <a:r>
              <a:rPr lang="en-US" dirty="0" smtClean="0"/>
              <a:t>Some requirements are semi-formal</a:t>
            </a:r>
          </a:p>
          <a:p>
            <a:pPr lvl="2"/>
            <a:r>
              <a:rPr lang="en-US" dirty="0" smtClean="0"/>
              <a:t>Safety-Requirements (ASIL-C/D)</a:t>
            </a:r>
            <a:endParaRPr lang="en-US" dirty="0"/>
          </a:p>
          <a:p>
            <a:pPr lvl="2"/>
            <a:r>
              <a:rPr lang="en-US" dirty="0" smtClean="0"/>
              <a:t>State-Machines or similar</a:t>
            </a:r>
            <a:endParaRPr lang="en-US" dirty="0"/>
          </a:p>
          <a:p>
            <a:pPr lvl="1"/>
            <a:r>
              <a:rPr lang="en-US" dirty="0" smtClean="0"/>
              <a:t>Three level concept:</a:t>
            </a:r>
          </a:p>
          <a:p>
            <a:pPr lvl="2"/>
            <a:r>
              <a:rPr lang="en-US" dirty="0" smtClean="0"/>
              <a:t>L1: Customer requirements, Norms &amp; Laws, FMEA</a:t>
            </a:r>
          </a:p>
          <a:p>
            <a:pPr lvl="2"/>
            <a:r>
              <a:rPr lang="en-US" dirty="0" smtClean="0"/>
              <a:t>L2: System requirements, Safety concept</a:t>
            </a:r>
          </a:p>
          <a:p>
            <a:pPr lvl="2"/>
            <a:r>
              <a:rPr lang="en-US" dirty="0" smtClean="0"/>
              <a:t>L3: Software </a:t>
            </a:r>
            <a:r>
              <a:rPr lang="en-US" dirty="0" smtClean="0"/>
              <a:t>requirements</a:t>
            </a:r>
            <a:endParaRPr lang="en-US" dirty="0" smtClean="0"/>
          </a:p>
          <a:p>
            <a:pPr lvl="1"/>
            <a:r>
              <a:rPr lang="en-US" dirty="0" smtClean="0"/>
              <a:t>Variant handling</a:t>
            </a:r>
          </a:p>
          <a:p>
            <a:pPr lvl="2"/>
            <a:r>
              <a:rPr lang="en-US" dirty="0" smtClean="0"/>
              <a:t>Many projects use the same requirements but with different input data (e.g. parts of the algorithms are disabled, different data settings etc. )</a:t>
            </a:r>
          </a:p>
          <a:p>
            <a:pPr lvl="2"/>
            <a:r>
              <a:rPr lang="en-US" dirty="0" smtClean="0"/>
              <a:t>Use a second DOORS module with variant information integrated into master module</a:t>
            </a:r>
          </a:p>
          <a:p>
            <a:pPr lvl="1"/>
            <a:r>
              <a:rPr lang="en-US" dirty="0" smtClean="0"/>
              <a:t>Evaluation based on link coverage</a:t>
            </a:r>
            <a:endParaRPr lang="en-US" dirty="0"/>
          </a:p>
        </p:txBody>
      </p:sp>
      <p:sp>
        <p:nvSpPr>
          <p:cNvPr id="2" name="Titel 1"/>
          <p:cNvSpPr>
            <a:spLocks noGrp="1"/>
          </p:cNvSpPr>
          <p:nvPr>
            <p:ph type="title"/>
          </p:nvPr>
        </p:nvSpPr>
        <p:spPr/>
        <p:txBody>
          <a:bodyPr/>
          <a:lstStyle/>
          <a:p>
            <a:r>
              <a:rPr lang="en-US" dirty="0" smtClean="0"/>
              <a:t>Managing SW-Requirements – Today </a:t>
            </a:r>
            <a:endParaRPr lang="en-US" dirty="0"/>
          </a:p>
        </p:txBody>
      </p:sp>
      <p:grpSp>
        <p:nvGrpSpPr>
          <p:cNvPr id="35" name="Gruppieren 34"/>
          <p:cNvGrpSpPr/>
          <p:nvPr/>
        </p:nvGrpSpPr>
        <p:grpSpPr>
          <a:xfrm>
            <a:off x="5282051" y="738000"/>
            <a:ext cx="3624349" cy="2701636"/>
            <a:chOff x="5278581" y="980902"/>
            <a:chExt cx="3624349" cy="2701636"/>
          </a:xfrm>
        </p:grpSpPr>
        <p:sp>
          <p:nvSpPr>
            <p:cNvPr id="34" name="Rechteck 33"/>
            <p:cNvSpPr/>
            <p:nvPr/>
          </p:nvSpPr>
          <p:spPr>
            <a:xfrm>
              <a:off x="5278581" y="980902"/>
              <a:ext cx="3624349" cy="2701636"/>
            </a:xfrm>
            <a:prstGeom prst="rect">
              <a:avLst/>
            </a:prstGeom>
            <a:solidFill>
              <a:schemeClr val="tx2"/>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endParaRPr lang="en-US" sz="1400" dirty="0" err="1" smtClean="0">
                <a:solidFill>
                  <a:schemeClr val="tx1"/>
                </a:solidFill>
                <a:latin typeface="Arial" pitchFamily="34" charset="0"/>
                <a:cs typeface="Arial" pitchFamily="34" charset="0"/>
              </a:endParaRPr>
            </a:p>
          </p:txBody>
        </p:sp>
        <p:sp>
          <p:nvSpPr>
            <p:cNvPr id="4" name="Abgerundetes Rechteck 3"/>
            <p:cNvSpPr/>
            <p:nvPr/>
          </p:nvSpPr>
          <p:spPr>
            <a:xfrm>
              <a:off x="5387340" y="1127061"/>
              <a:ext cx="1524000" cy="579120"/>
            </a:xfrm>
            <a:prstGeom prst="roundRect">
              <a:avLst/>
            </a:prstGeom>
            <a:solidFill>
              <a:schemeClr val="bg2"/>
            </a:solidFill>
            <a:ln w="12700" cap="flat" cmpd="sng" algn="ctr">
              <a:noFill/>
              <a:prstDash val="solid"/>
            </a:ln>
            <a:effectLst/>
            <a:extLst>
              <a:ext uri="{91240B29-F687-4F45-9708-019B960494DF}">
                <a14:hiddenLine xmlns:a14="http://schemas.microsoft.com/office/drawing/2010/main" w="12700"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L1: Requirements</a:t>
              </a:r>
            </a:p>
          </p:txBody>
        </p:sp>
        <p:sp>
          <p:nvSpPr>
            <p:cNvPr id="5" name="Abgerundetes Rechteck 4"/>
            <p:cNvSpPr/>
            <p:nvPr/>
          </p:nvSpPr>
          <p:spPr>
            <a:xfrm>
              <a:off x="7246620" y="1127061"/>
              <a:ext cx="1524000" cy="579120"/>
            </a:xfrm>
            <a:prstGeom prst="roundRect">
              <a:avLst/>
            </a:prstGeom>
            <a:solidFill>
              <a:schemeClr val="bg2"/>
            </a:solidFill>
            <a:ln w="12700" cap="flat" cmpd="sng" algn="ctr">
              <a:noFill/>
              <a:prstDash val="solid"/>
            </a:ln>
            <a:effectLst/>
            <a:extLst>
              <a:ext uri="{91240B29-F687-4F45-9708-019B960494DF}">
                <a14:hiddenLine xmlns:a14="http://schemas.microsoft.com/office/drawing/2010/main" w="12700"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Acceptance Test</a:t>
              </a:r>
            </a:p>
          </p:txBody>
        </p:sp>
        <p:sp>
          <p:nvSpPr>
            <p:cNvPr id="6" name="Abgerundetes Rechteck 5"/>
            <p:cNvSpPr/>
            <p:nvPr/>
          </p:nvSpPr>
          <p:spPr>
            <a:xfrm>
              <a:off x="5387340" y="1972881"/>
              <a:ext cx="1524000" cy="579120"/>
            </a:xfrm>
            <a:prstGeom prst="roundRect">
              <a:avLst/>
            </a:prstGeom>
            <a:solidFill>
              <a:schemeClr val="accent2"/>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L2: Requirements</a:t>
              </a:r>
            </a:p>
          </p:txBody>
        </p:sp>
        <p:sp>
          <p:nvSpPr>
            <p:cNvPr id="7" name="Abgerundetes Rechteck 6"/>
            <p:cNvSpPr/>
            <p:nvPr/>
          </p:nvSpPr>
          <p:spPr>
            <a:xfrm>
              <a:off x="7246620" y="1972881"/>
              <a:ext cx="1524000" cy="579120"/>
            </a:xfrm>
            <a:prstGeom prst="roundRect">
              <a:avLst/>
            </a:prstGeom>
            <a:solidFill>
              <a:schemeClr val="accent2"/>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System </a:t>
              </a:r>
              <a:r>
                <a:rPr lang="en-US" sz="1400" dirty="0">
                  <a:solidFill>
                    <a:schemeClr val="tx1"/>
                  </a:solidFill>
                  <a:latin typeface="Arial" pitchFamily="34" charset="0"/>
                  <a:cs typeface="Arial" pitchFamily="34" charset="0"/>
                </a:rPr>
                <a:t/>
              </a:r>
              <a:br>
                <a:rPr lang="en-US" sz="1400" dirty="0">
                  <a:solidFill>
                    <a:schemeClr val="tx1"/>
                  </a:solidFill>
                  <a:latin typeface="Arial" pitchFamily="34" charset="0"/>
                  <a:cs typeface="Arial" pitchFamily="34" charset="0"/>
                </a:rPr>
              </a:br>
              <a:r>
                <a:rPr lang="en-US" sz="1400" dirty="0" smtClean="0">
                  <a:solidFill>
                    <a:schemeClr val="tx1"/>
                  </a:solidFill>
                  <a:latin typeface="Arial" pitchFamily="34" charset="0"/>
                  <a:cs typeface="Arial" pitchFamily="34" charset="0"/>
                </a:rPr>
                <a:t>Test</a:t>
              </a:r>
            </a:p>
          </p:txBody>
        </p:sp>
        <p:sp>
          <p:nvSpPr>
            <p:cNvPr id="8" name="Abgerundetes Rechteck 7"/>
            <p:cNvSpPr/>
            <p:nvPr/>
          </p:nvSpPr>
          <p:spPr>
            <a:xfrm>
              <a:off x="5387340" y="2849181"/>
              <a:ext cx="1524000" cy="579120"/>
            </a:xfrm>
            <a:prstGeom prst="roundRect">
              <a:avLst/>
            </a:prstGeom>
            <a:solidFill>
              <a:schemeClr val="accent6"/>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smtClean="0">
                  <a:solidFill>
                    <a:schemeClr val="tx1"/>
                  </a:solidFill>
                  <a:latin typeface="Arial" pitchFamily="34" charset="0"/>
                  <a:cs typeface="Arial" pitchFamily="34" charset="0"/>
                </a:rPr>
                <a:t>L3: </a:t>
              </a:r>
              <a:r>
                <a:rPr lang="en-US" sz="1400" dirty="0" smtClean="0">
                  <a:solidFill>
                    <a:schemeClr val="tx1"/>
                  </a:solidFill>
                  <a:latin typeface="Arial" pitchFamily="34" charset="0"/>
                  <a:cs typeface="Arial" pitchFamily="34" charset="0"/>
                </a:rPr>
                <a:t>Requirements</a:t>
              </a:r>
            </a:p>
          </p:txBody>
        </p:sp>
        <p:sp>
          <p:nvSpPr>
            <p:cNvPr id="9" name="Abgerundetes Rechteck 8"/>
            <p:cNvSpPr/>
            <p:nvPr/>
          </p:nvSpPr>
          <p:spPr>
            <a:xfrm>
              <a:off x="7246620" y="2849181"/>
              <a:ext cx="1524000" cy="579120"/>
            </a:xfrm>
            <a:prstGeom prst="roundRect">
              <a:avLst/>
            </a:prstGeom>
            <a:solidFill>
              <a:schemeClr val="accent6"/>
            </a:solidFill>
            <a:ln w="12700" cap="flat" cmpd="sng" algn="ctr">
              <a:noFill/>
              <a:prstDash val="soli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Module </a:t>
              </a:r>
              <a:br>
                <a:rPr lang="en-US" sz="1400" dirty="0" smtClean="0">
                  <a:solidFill>
                    <a:schemeClr val="tx1"/>
                  </a:solidFill>
                  <a:latin typeface="Arial" pitchFamily="34" charset="0"/>
                  <a:cs typeface="Arial" pitchFamily="34" charset="0"/>
                </a:rPr>
              </a:br>
              <a:r>
                <a:rPr lang="en-US" sz="1400" dirty="0" smtClean="0">
                  <a:solidFill>
                    <a:schemeClr val="tx1"/>
                  </a:solidFill>
                  <a:latin typeface="Arial" pitchFamily="34" charset="0"/>
                  <a:cs typeface="Arial" pitchFamily="34" charset="0"/>
                </a:rPr>
                <a:t>Test</a:t>
              </a:r>
            </a:p>
          </p:txBody>
        </p:sp>
        <p:cxnSp>
          <p:nvCxnSpPr>
            <p:cNvPr id="11" name="Gerade Verbindung mit Pfeil 10"/>
            <p:cNvCxnSpPr>
              <a:stCxn id="6" idx="0"/>
              <a:endCxn id="4" idx="2"/>
            </p:cNvCxnSpPr>
            <p:nvPr/>
          </p:nvCxnSpPr>
          <p:spPr>
            <a:xfrm flipV="1">
              <a:off x="6149340" y="1706181"/>
              <a:ext cx="0" cy="266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a:stCxn id="8" idx="0"/>
              <a:endCxn id="6" idx="2"/>
            </p:cNvCxnSpPr>
            <p:nvPr/>
          </p:nvCxnSpPr>
          <p:spPr>
            <a:xfrm flipV="1">
              <a:off x="6149340" y="2552001"/>
              <a:ext cx="0" cy="2971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a:stCxn id="5" idx="1"/>
              <a:endCxn id="4" idx="3"/>
            </p:cNvCxnSpPr>
            <p:nvPr/>
          </p:nvCxnSpPr>
          <p:spPr>
            <a:xfrm flipH="1">
              <a:off x="6911340" y="1416621"/>
              <a:ext cx="335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Gerade Verbindung mit Pfeil 18"/>
            <p:cNvCxnSpPr>
              <a:stCxn id="7" idx="1"/>
              <a:endCxn id="6" idx="3"/>
            </p:cNvCxnSpPr>
            <p:nvPr/>
          </p:nvCxnSpPr>
          <p:spPr>
            <a:xfrm flipH="1">
              <a:off x="6911340" y="2262441"/>
              <a:ext cx="335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stCxn id="9" idx="1"/>
              <a:endCxn id="8" idx="3"/>
            </p:cNvCxnSpPr>
            <p:nvPr/>
          </p:nvCxnSpPr>
          <p:spPr>
            <a:xfrm flipH="1">
              <a:off x="6911340" y="3138741"/>
              <a:ext cx="335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Abgerundetes Rechteck 24"/>
          <p:cNvSpPr/>
          <p:nvPr/>
        </p:nvSpPr>
        <p:spPr>
          <a:xfrm>
            <a:off x="5461468" y="3864725"/>
            <a:ext cx="1632758" cy="579120"/>
          </a:xfrm>
          <a:prstGeom prst="roundRect">
            <a:avLst/>
          </a:prstGeom>
          <a:solidFill>
            <a:schemeClr val="bg2"/>
          </a:solidFill>
          <a:ln w="12700" cap="flat" cmpd="sng" algn="ctr">
            <a:noFill/>
            <a:prstDash val="solid"/>
          </a:ln>
          <a:effectLst/>
          <a:extLst>
            <a:ext uri="{91240B29-F687-4F45-9708-019B960494DF}">
              <a14:hiddenLine xmlns:a14="http://schemas.microsoft.com/office/drawing/2010/main" w="12700"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Master DOORS-Module</a:t>
            </a:r>
          </a:p>
        </p:txBody>
      </p:sp>
      <p:sp>
        <p:nvSpPr>
          <p:cNvPr id="26" name="Abgerundetes Rechteck 25"/>
          <p:cNvSpPr/>
          <p:nvPr/>
        </p:nvSpPr>
        <p:spPr>
          <a:xfrm>
            <a:off x="7429506" y="3864725"/>
            <a:ext cx="1224049" cy="579120"/>
          </a:xfrm>
          <a:prstGeom prst="roundRect">
            <a:avLst/>
          </a:prstGeom>
          <a:solidFill>
            <a:schemeClr val="bg2"/>
          </a:solidFill>
          <a:ln w="12700" cap="flat" cmpd="sng" algn="ctr">
            <a:noFill/>
            <a:prstDash val="solid"/>
          </a:ln>
          <a:effectLst/>
          <a:extLst>
            <a:ext uri="{91240B29-F687-4F45-9708-019B960494DF}">
              <a14:hiddenLine xmlns:a14="http://schemas.microsoft.com/office/drawing/2010/main" w="12700" cap="flat" cmpd="sng" algn="ctr">
                <a:solidFill>
                  <a:srgbClr val="000000"/>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p>
            <a:pPr algn="ctr">
              <a:lnSpc>
                <a:spcPts val="1700"/>
              </a:lnSpc>
              <a:spcBef>
                <a:spcPts val="840"/>
              </a:spcBef>
            </a:pPr>
            <a:r>
              <a:rPr lang="en-US" sz="1400" dirty="0" smtClean="0">
                <a:solidFill>
                  <a:schemeClr val="tx1"/>
                </a:solidFill>
                <a:latin typeface="Arial" pitchFamily="34" charset="0"/>
                <a:cs typeface="Arial" pitchFamily="34" charset="0"/>
              </a:rPr>
              <a:t>Variant Information</a:t>
            </a:r>
          </a:p>
        </p:txBody>
      </p:sp>
      <p:cxnSp>
        <p:nvCxnSpPr>
          <p:cNvPr id="27" name="Gerade Verbindung mit Pfeil 26"/>
          <p:cNvCxnSpPr>
            <a:stCxn id="26" idx="1"/>
            <a:endCxn id="25" idx="3"/>
          </p:cNvCxnSpPr>
          <p:nvPr/>
        </p:nvCxnSpPr>
        <p:spPr>
          <a:xfrm flipH="1">
            <a:off x="7094226" y="4154285"/>
            <a:ext cx="33528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feld 29"/>
          <p:cNvSpPr txBox="1"/>
          <p:nvPr/>
        </p:nvSpPr>
        <p:spPr>
          <a:xfrm>
            <a:off x="7150339" y="3955467"/>
            <a:ext cx="248466" cy="153888"/>
          </a:xfrm>
          <a:prstGeom prst="rect">
            <a:avLst/>
          </a:prstGeom>
          <a:noFill/>
        </p:spPr>
        <p:txBody>
          <a:bodyPr wrap="none" lIns="0" tIns="0" rIns="0" bIns="0" rtlCol="0">
            <a:spAutoFit/>
          </a:bodyPr>
          <a:lstStyle/>
          <a:p>
            <a:pPr>
              <a:spcBef>
                <a:spcPts val="0"/>
              </a:spcBef>
            </a:pPr>
            <a:r>
              <a:rPr lang="en-US" sz="1000" dirty="0" smtClean="0"/>
              <a:t>DXL</a:t>
            </a:r>
          </a:p>
        </p:txBody>
      </p:sp>
    </p:spTree>
    <p:custDataLst>
      <p:tags r:id="rId1"/>
    </p:custDataLst>
    <p:extLst>
      <p:ext uri="{BB962C8B-B14F-4D97-AF65-F5344CB8AC3E}">
        <p14:creationId xmlns:p14="http://schemas.microsoft.com/office/powerpoint/2010/main" val="3964856239"/>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360000" y="1005844"/>
            <a:ext cx="4228626" cy="3945600"/>
          </a:xfrm>
        </p:spPr>
        <p:txBody>
          <a:bodyPr>
            <a:normAutofit/>
          </a:bodyPr>
          <a:lstStyle/>
          <a:p>
            <a:pPr marL="0" lvl="1" indent="0">
              <a:buNone/>
            </a:pPr>
            <a:r>
              <a:rPr lang="en-US" dirty="0" smtClean="0"/>
              <a:t>Intended use of the software</a:t>
            </a:r>
          </a:p>
          <a:p>
            <a:pPr lvl="1"/>
            <a:r>
              <a:rPr lang="en-US" dirty="0" smtClean="0"/>
              <a:t>Increase quality of requirements</a:t>
            </a:r>
          </a:p>
          <a:p>
            <a:pPr lvl="2"/>
            <a:r>
              <a:rPr lang="en-US" dirty="0" smtClean="0"/>
              <a:t>Fulfill ISO26262 standard</a:t>
            </a:r>
          </a:p>
          <a:p>
            <a:pPr lvl="2"/>
            <a:r>
              <a:rPr lang="en-US" dirty="0" smtClean="0"/>
              <a:t>Assessment of requirements</a:t>
            </a:r>
          </a:p>
          <a:p>
            <a:pPr lvl="2"/>
            <a:r>
              <a:rPr lang="en-US" dirty="0" smtClean="0"/>
              <a:t>Nightly evaluation of requirements</a:t>
            </a:r>
          </a:p>
          <a:p>
            <a:pPr lvl="1"/>
            <a:r>
              <a:rPr lang="en-US" dirty="0" smtClean="0"/>
              <a:t>Enhance writing of requirements</a:t>
            </a:r>
          </a:p>
          <a:p>
            <a:pPr lvl="2"/>
            <a:r>
              <a:rPr lang="en-US" dirty="0"/>
              <a:t>Guideline for the developers </a:t>
            </a:r>
          </a:p>
          <a:p>
            <a:pPr lvl="2"/>
            <a:r>
              <a:rPr lang="en-US" dirty="0" smtClean="0"/>
              <a:t>Similar structure for requirements</a:t>
            </a:r>
          </a:p>
          <a:p>
            <a:pPr lvl="2"/>
            <a:r>
              <a:rPr lang="en-US" dirty="0" smtClean="0"/>
              <a:t>Code completion and alike as support for the developers</a:t>
            </a:r>
          </a:p>
          <a:p>
            <a:pPr lvl="1"/>
            <a:endParaRPr lang="en-US" dirty="0"/>
          </a:p>
        </p:txBody>
      </p:sp>
      <p:sp>
        <p:nvSpPr>
          <p:cNvPr id="2" name="Titel 1"/>
          <p:cNvSpPr>
            <a:spLocks noGrp="1"/>
          </p:cNvSpPr>
          <p:nvPr>
            <p:ph type="title"/>
          </p:nvPr>
        </p:nvSpPr>
        <p:spPr/>
        <p:txBody>
          <a:bodyPr/>
          <a:lstStyle/>
          <a:p>
            <a:r>
              <a:rPr lang="en-US" dirty="0" smtClean="0"/>
              <a:t>IETS3 software at ZF’s</a:t>
            </a:r>
            <a:endParaRPr lang="en-US" dirty="0"/>
          </a:p>
        </p:txBody>
      </p:sp>
      <p:sp>
        <p:nvSpPr>
          <p:cNvPr id="23" name="Inhaltsplatzhalter 2"/>
          <p:cNvSpPr txBox="1">
            <a:spLocks/>
          </p:cNvSpPr>
          <p:nvPr/>
        </p:nvSpPr>
        <p:spPr bwMode="gray">
          <a:xfrm>
            <a:off x="4577326" y="1000300"/>
            <a:ext cx="4228626" cy="3945600"/>
          </a:xfrm>
          <a:prstGeom prst="rect">
            <a:avLst/>
          </a:prstGeom>
        </p:spPr>
        <p:txBody>
          <a:bodyPr vert="horz" lIns="0" tIns="0" rIns="0" bIns="0" rtlCol="0">
            <a:normAutofit/>
          </a:bodyPr>
          <a:lstStyle>
            <a:lvl1pPr algn="l" rtl="0" eaLnBrk="1" fontAlgn="base" hangingPunct="1">
              <a:lnSpc>
                <a:spcPct val="100000"/>
              </a:lnSpc>
              <a:spcBef>
                <a:spcPts val="800"/>
              </a:spcBef>
              <a:spcAft>
                <a:spcPct val="0"/>
              </a:spcAft>
              <a:buClr>
                <a:srgbClr val="4367C5"/>
              </a:buClr>
              <a:buFont typeface="Wingdings" pitchFamily="2" charset="2"/>
              <a:defRPr sz="1400">
                <a:solidFill>
                  <a:schemeClr val="tx1"/>
                </a:solidFill>
                <a:latin typeface="Arial" pitchFamily="34" charset="0"/>
                <a:ea typeface="+mn-ea"/>
                <a:cs typeface="Arial" pitchFamily="34" charset="0"/>
              </a:defRPr>
            </a:lvl1pPr>
            <a:lvl2pPr marL="215976" indent="-215976" algn="l" rtl="0" eaLnBrk="1" fontAlgn="base" hangingPunct="1">
              <a:lnSpc>
                <a:spcPct val="100000"/>
              </a:lnSpc>
              <a:spcBef>
                <a:spcPts val="840"/>
              </a:spcBef>
              <a:spcAft>
                <a:spcPct val="0"/>
              </a:spcAft>
              <a:buClr>
                <a:schemeClr val="tx2"/>
              </a:buClr>
              <a:buSzPct val="85000"/>
              <a:buFont typeface="Wingdings" pitchFamily="2" charset="2"/>
              <a:buChar char="n"/>
              <a:defRPr sz="1400">
                <a:solidFill>
                  <a:schemeClr val="tx1"/>
                </a:solidFill>
                <a:latin typeface="Arial" pitchFamily="34" charset="0"/>
                <a:cs typeface="Arial" pitchFamily="34" charset="0"/>
              </a:defRPr>
            </a:lvl2pPr>
            <a:lvl3pPr marL="431951" indent="-215976" algn="l" rtl="0" eaLnBrk="1" fontAlgn="base" hangingPunct="1">
              <a:lnSpc>
                <a:spcPct val="100000"/>
              </a:lnSpc>
              <a:spcBef>
                <a:spcPts val="800"/>
              </a:spcBef>
              <a:spcAft>
                <a:spcPct val="0"/>
              </a:spcAft>
              <a:buClr>
                <a:schemeClr val="tx2"/>
              </a:buClr>
              <a:buSzPct val="100000"/>
              <a:buFont typeface="Arial" pitchFamily="34" charset="0"/>
              <a:buChar char="–"/>
              <a:defRPr sz="1400">
                <a:solidFill>
                  <a:schemeClr val="tx1"/>
                </a:solidFill>
                <a:latin typeface="Arial" pitchFamily="34" charset="0"/>
                <a:cs typeface="Arial" pitchFamily="34" charset="0"/>
              </a:defRPr>
            </a:lvl3pPr>
            <a:lvl4pPr marL="648000" indent="-216000" algn="l" rtl="0" eaLnBrk="1" fontAlgn="base" hangingPunct="1">
              <a:lnSpc>
                <a:spcPct val="100000"/>
              </a:lnSpc>
              <a:spcBef>
                <a:spcPts val="800"/>
              </a:spcBef>
              <a:spcAft>
                <a:spcPct val="0"/>
              </a:spcAft>
              <a:buClr>
                <a:schemeClr val="tx2"/>
              </a:buClr>
              <a:buSzPct val="100000"/>
              <a:buFont typeface="Arial" pitchFamily="34" charset="0"/>
              <a:buChar char="–"/>
              <a:defRPr sz="1400">
                <a:solidFill>
                  <a:schemeClr val="tx1"/>
                </a:solidFill>
                <a:latin typeface="Arial" pitchFamily="34" charset="0"/>
                <a:cs typeface="Arial" pitchFamily="34" charset="0"/>
              </a:defRPr>
            </a:lvl4pPr>
            <a:lvl5pPr marL="864000" indent="-216000" algn="l" rtl="0" eaLnBrk="1" fontAlgn="base" hangingPunct="1">
              <a:lnSpc>
                <a:spcPct val="100000"/>
              </a:lnSpc>
              <a:spcBef>
                <a:spcPts val="800"/>
              </a:spcBef>
              <a:spcAft>
                <a:spcPct val="0"/>
              </a:spcAft>
              <a:buClr>
                <a:schemeClr val="tx2"/>
              </a:buClr>
              <a:buFont typeface="Arial" pitchFamily="34" charset="0"/>
              <a:buChar char="–"/>
              <a:defRPr sz="1400">
                <a:solidFill>
                  <a:schemeClr val="tx1"/>
                </a:solidFill>
                <a:latin typeface="Arial" pitchFamily="34" charset="0"/>
                <a:cs typeface="Arial" pitchFamily="34" charset="0"/>
              </a:defRPr>
            </a:lvl5pPr>
            <a:lvl6pPr marL="1609542" indent="-226987" algn="l" rtl="0" eaLnBrk="1" fontAlgn="base" hangingPunct="1">
              <a:lnSpc>
                <a:spcPct val="95000"/>
              </a:lnSpc>
              <a:spcBef>
                <a:spcPct val="50000"/>
              </a:spcBef>
              <a:spcAft>
                <a:spcPct val="0"/>
              </a:spcAft>
              <a:buClr>
                <a:srgbClr val="4367C5"/>
              </a:buClr>
              <a:buFont typeface="Arial" charset="0"/>
              <a:buChar char="●"/>
              <a:defRPr sz="1200">
                <a:solidFill>
                  <a:srgbClr val="000000"/>
                </a:solidFill>
                <a:latin typeface="+mn-lt"/>
              </a:defRPr>
            </a:lvl6pPr>
            <a:lvl7pPr marL="2066690" indent="-226987" algn="l" rtl="0" eaLnBrk="1" fontAlgn="base" hangingPunct="1">
              <a:lnSpc>
                <a:spcPct val="95000"/>
              </a:lnSpc>
              <a:spcBef>
                <a:spcPct val="50000"/>
              </a:spcBef>
              <a:spcAft>
                <a:spcPct val="0"/>
              </a:spcAft>
              <a:buClr>
                <a:srgbClr val="4367C5"/>
              </a:buClr>
              <a:buFont typeface="Arial" charset="0"/>
              <a:buChar char="●"/>
              <a:defRPr sz="1200">
                <a:solidFill>
                  <a:srgbClr val="000000"/>
                </a:solidFill>
                <a:latin typeface="+mn-lt"/>
              </a:defRPr>
            </a:lvl7pPr>
            <a:lvl8pPr marL="2523838" indent="-226987" algn="l" rtl="0" eaLnBrk="1" fontAlgn="base" hangingPunct="1">
              <a:lnSpc>
                <a:spcPct val="95000"/>
              </a:lnSpc>
              <a:spcBef>
                <a:spcPct val="50000"/>
              </a:spcBef>
              <a:spcAft>
                <a:spcPct val="0"/>
              </a:spcAft>
              <a:buClr>
                <a:srgbClr val="4367C5"/>
              </a:buClr>
              <a:buFont typeface="Arial" charset="0"/>
              <a:buChar char="●"/>
              <a:defRPr sz="1200">
                <a:solidFill>
                  <a:srgbClr val="000000"/>
                </a:solidFill>
                <a:latin typeface="+mn-lt"/>
              </a:defRPr>
            </a:lvl8pPr>
            <a:lvl9pPr marL="2980986" indent="-226987" algn="l" rtl="0" eaLnBrk="1" fontAlgn="base" hangingPunct="1">
              <a:lnSpc>
                <a:spcPct val="95000"/>
              </a:lnSpc>
              <a:spcBef>
                <a:spcPct val="50000"/>
              </a:spcBef>
              <a:spcAft>
                <a:spcPct val="0"/>
              </a:spcAft>
              <a:buClr>
                <a:srgbClr val="4367C5"/>
              </a:buClr>
              <a:buFont typeface="Arial" charset="0"/>
              <a:buChar char="●"/>
              <a:defRPr sz="1200">
                <a:solidFill>
                  <a:srgbClr val="000000"/>
                </a:solidFill>
                <a:latin typeface="+mn-lt"/>
              </a:defRPr>
            </a:lvl9pPr>
          </a:lstStyle>
          <a:p>
            <a:pPr marL="0" lvl="1" indent="0">
              <a:buNone/>
            </a:pPr>
            <a:r>
              <a:rPr lang="en-US" kern="0" dirty="0" smtClean="0"/>
              <a:t>Requirements to be use to test IETS3</a:t>
            </a:r>
          </a:p>
          <a:p>
            <a:pPr lvl="1"/>
            <a:r>
              <a:rPr lang="en-US" kern="0" dirty="0" smtClean="0"/>
              <a:t>ASIL-D (highest safety level) requirements used for electrical power steering</a:t>
            </a:r>
          </a:p>
          <a:p>
            <a:pPr lvl="1"/>
            <a:r>
              <a:rPr lang="en-US" kern="0" dirty="0" smtClean="0"/>
              <a:t>122 textual elements written in DOORS</a:t>
            </a:r>
          </a:p>
          <a:p>
            <a:pPr lvl="1"/>
            <a:r>
              <a:rPr lang="en-US" kern="0" dirty="0" smtClean="0"/>
              <a:t>Most of the requirements deals with a closed loop controller architecture</a:t>
            </a:r>
          </a:p>
          <a:p>
            <a:pPr lvl="1"/>
            <a:endParaRPr lang="en-US" kern="0" dirty="0" smtClean="0"/>
          </a:p>
          <a:p>
            <a:pPr lvl="1"/>
            <a:endParaRPr lang="en-US" kern="0" dirty="0"/>
          </a:p>
        </p:txBody>
      </p:sp>
    </p:spTree>
    <p:custDataLst>
      <p:tags r:id="rId1"/>
    </p:custDataLst>
    <p:extLst>
      <p:ext uri="{BB962C8B-B14F-4D97-AF65-F5344CB8AC3E}">
        <p14:creationId xmlns:p14="http://schemas.microsoft.com/office/powerpoint/2010/main" val="45013427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dirty="0"/>
          </a:p>
        </p:txBody>
      </p:sp>
      <p:sp useBgFill="1">
        <p:nvSpPr>
          <p:cNvPr id="1518594" name="Text Box 2"/>
          <p:cNvSpPr txBox="1">
            <a:spLocks noChangeArrowheads="1"/>
          </p:cNvSpPr>
          <p:nvPr>
            <p:custDataLst>
              <p:tags r:id="rId2"/>
            </p:custDataLst>
          </p:nvPr>
        </p:nvSpPr>
        <p:spPr bwMode="auto">
          <a:xfrm>
            <a:off x="360362" y="144000"/>
            <a:ext cx="7380000" cy="594000"/>
          </a:xfrm>
          <a:prstGeom prst="rect">
            <a:avLst/>
          </a:prstGeom>
        </p:spPr>
        <p:txBody>
          <a:bodyPr vert="horz" lIns="0" tIns="0" rIns="0" bIns="0" rtlCol="0" anchor="t" anchorCtr="0">
            <a:noAutofit/>
          </a:bodyPr>
          <a:lstStyle>
            <a:defPPr>
              <a:defRPr lang="de-DE"/>
            </a:defPPr>
            <a:lvl1pPr eaLnBrk="1" hangingPunct="1">
              <a:lnSpc>
                <a:spcPts val="2400"/>
              </a:lnSpc>
              <a:defRPr sz="2200" baseline="0">
                <a:latin typeface="Arial" pitchFamily="34" charset="0"/>
                <a:ea typeface="+mj-ea"/>
                <a:cs typeface="Arial" pitchFamily="34" charset="0"/>
              </a:defRPr>
            </a:lvl1pPr>
            <a:lvl2pPr eaLnBrk="1" hangingPunct="1">
              <a:lnSpc>
                <a:spcPts val="2799"/>
              </a:lnSpc>
              <a:defRPr sz="2600"/>
            </a:lvl2pPr>
            <a:lvl3pPr eaLnBrk="1" hangingPunct="1">
              <a:lnSpc>
                <a:spcPts val="2799"/>
              </a:lnSpc>
              <a:defRPr sz="2600"/>
            </a:lvl3pPr>
            <a:lvl4pPr eaLnBrk="1" hangingPunct="1">
              <a:lnSpc>
                <a:spcPts val="2799"/>
              </a:lnSpc>
              <a:defRPr sz="2600"/>
            </a:lvl4pPr>
            <a:lvl5pPr eaLnBrk="1" hangingPunct="1">
              <a:lnSpc>
                <a:spcPts val="2799"/>
              </a:lnSpc>
              <a:defRPr sz="2600"/>
            </a:lvl5pPr>
            <a:lvl6pPr marL="457148" fontAlgn="base">
              <a:lnSpc>
                <a:spcPts val="2799"/>
              </a:lnSpc>
              <a:spcBef>
                <a:spcPct val="0"/>
              </a:spcBef>
              <a:spcAft>
                <a:spcPct val="0"/>
              </a:spcAft>
              <a:defRPr sz="2600"/>
            </a:lvl6pPr>
            <a:lvl7pPr marL="914296" fontAlgn="base">
              <a:lnSpc>
                <a:spcPts val="2799"/>
              </a:lnSpc>
              <a:spcBef>
                <a:spcPct val="0"/>
              </a:spcBef>
              <a:spcAft>
                <a:spcPct val="0"/>
              </a:spcAft>
              <a:defRPr sz="2600"/>
            </a:lvl7pPr>
            <a:lvl8pPr marL="1371444" fontAlgn="base">
              <a:lnSpc>
                <a:spcPts val="2799"/>
              </a:lnSpc>
              <a:spcBef>
                <a:spcPct val="0"/>
              </a:spcBef>
              <a:spcAft>
                <a:spcPct val="0"/>
              </a:spcAft>
              <a:defRPr sz="2600"/>
            </a:lvl8pPr>
            <a:lvl9pPr marL="1828592" fontAlgn="base">
              <a:lnSpc>
                <a:spcPts val="2799"/>
              </a:lnSpc>
              <a:spcBef>
                <a:spcPct val="0"/>
              </a:spcBef>
              <a:spcAft>
                <a:spcPct val="0"/>
              </a:spcAft>
              <a:defRPr sz="2600"/>
            </a:lvl9pPr>
          </a:lstStyle>
          <a:p>
            <a:r>
              <a:rPr lang="en-US" dirty="0" smtClean="0"/>
              <a:t>Thank you </a:t>
            </a:r>
            <a:endParaRPr lang="en-US" dirty="0"/>
          </a:p>
        </p:txBody>
      </p:sp>
      <p:pic>
        <p:nvPicPr>
          <p:cNvPr id="5" name="Bildplatzhalter 4"/>
          <p:cNvPicPr>
            <a:picLocks noGrp="1" noChangeAspect="1"/>
          </p:cNvPicPr>
          <p:nvPr>
            <p:ph type="pic" sz="quarter" idx="13"/>
          </p:nvPr>
        </p:nvPicPr>
        <p:blipFill>
          <a:blip r:embed="rId5">
            <a:extLst>
              <a:ext uri="{28A0092B-C50C-407E-A947-70E740481C1C}">
                <a14:useLocalDpi xmlns:a14="http://schemas.microsoft.com/office/drawing/2010/main" val="0"/>
              </a:ext>
            </a:extLst>
          </a:blip>
          <a:srcRect t="13" b="13"/>
          <a:stretch>
            <a:fillRect/>
          </a:stretch>
        </p:blipFill>
        <p:spPr/>
      </p:pic>
    </p:spTree>
    <p:custDataLst>
      <p:tags r:id="rId1"/>
    </p:custDataLst>
    <p:extLst>
      <p:ext uri="{BB962C8B-B14F-4D97-AF65-F5344CB8AC3E}">
        <p14:creationId xmlns:p14="http://schemas.microsoft.com/office/powerpoint/2010/main" val="1638031880"/>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ASTER" val="master_zf.potx"/>
  <p:tag name="CREATEDBY" val="TW_CP"/>
  <p:tag name="LANGUAGE" val="english"/>
  <p:tag name="AGENDAPIC" val=""/>
</p:tagLst>
</file>

<file path=ppt/tags/tag10.xml><?xml version="1.0" encoding="utf-8"?>
<p:tagLst xmlns:a="http://schemas.openxmlformats.org/drawingml/2006/main" xmlns:r="http://schemas.openxmlformats.org/officeDocument/2006/relationships" xmlns:p="http://schemas.openxmlformats.org/presentationml/2006/main">
  <p:tag name="TWNOCDCHECK" val="-1"/>
</p:tagLst>
</file>

<file path=ppt/tags/tag2.xml><?xml version="1.0" encoding="utf-8"?>
<p:tagLst xmlns:a="http://schemas.openxmlformats.org/drawingml/2006/main" xmlns:r="http://schemas.openxmlformats.org/officeDocument/2006/relationships" xmlns:p="http://schemas.openxmlformats.org/presentationml/2006/main">
  <p:tag name="ISTITLESLIDE" val="-1"/>
</p:tagLst>
</file>

<file path=ppt/tags/tag3.xml><?xml version="1.0" encoding="utf-8"?>
<p:tagLst xmlns:a="http://schemas.openxmlformats.org/drawingml/2006/main" xmlns:r="http://schemas.openxmlformats.org/officeDocument/2006/relationships" xmlns:p="http://schemas.openxmlformats.org/presentationml/2006/main">
  <p:tag name="TWNOCDCHECK" val="-1"/>
</p:tagLst>
</file>

<file path=ppt/tags/tag4.xml><?xml version="1.0" encoding="utf-8"?>
<p:tagLst xmlns:a="http://schemas.openxmlformats.org/drawingml/2006/main" xmlns:r="http://schemas.openxmlformats.org/officeDocument/2006/relationships" xmlns:p="http://schemas.openxmlformats.org/presentationml/2006/main">
  <p:tag name="SLIDENAME" val="d_16045"/>
  <p:tag name="SLIDEDATE" val="28.10.2014"/>
</p:tagLst>
</file>

<file path=ppt/tags/tag5.xml><?xml version="1.0" encoding="utf-8"?>
<p:tagLst xmlns:a="http://schemas.openxmlformats.org/drawingml/2006/main" xmlns:r="http://schemas.openxmlformats.org/officeDocument/2006/relationships" xmlns:p="http://schemas.openxmlformats.org/presentationml/2006/main">
  <p:tag name="COPYRIGHT" val="Templeton &amp; Webster GmbH"/>
  <p:tag name="S_LAYOUT" val="CENTER"/>
  <p:tag name="SLIDENAME" val="v_343_2"/>
</p:tagLst>
</file>

<file path=ppt/tags/tag6.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8"/>
</p:tagLst>
</file>

<file path=ppt/tags/tag7.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8.xml><?xml version="1.0" encoding="utf-8"?>
<p:tagLst xmlns:a="http://schemas.openxmlformats.org/drawingml/2006/main" xmlns:r="http://schemas.openxmlformats.org/officeDocument/2006/relationships" xmlns:p="http://schemas.openxmlformats.org/presentationml/2006/main">
  <p:tag name="COPYRIGHT" val="Templeton &amp; Webster GmbH"/>
  <p:tag name="SLIDENAME" val="v_7"/>
</p:tagLst>
</file>

<file path=ppt/tags/tag9.xml><?xml version="1.0" encoding="utf-8"?>
<p:tagLst xmlns:a="http://schemas.openxmlformats.org/drawingml/2006/main" xmlns:r="http://schemas.openxmlformats.org/officeDocument/2006/relationships" xmlns:p="http://schemas.openxmlformats.org/presentationml/2006/main">
  <p:tag name="SLIDENAME" val="v_406"/>
  <p:tag name="ISCLOSINGSLIDE" val="-1"/>
</p:tagLst>
</file>

<file path=ppt/theme/theme1.xml><?xml version="1.0" encoding="utf-8"?>
<a:theme xmlns:a="http://schemas.openxmlformats.org/drawingml/2006/main" name="© ZF Friedrichshafen AG">
  <a:themeElements>
    <a:clrScheme name="© ZF Friedrichshafen AG">
      <a:dk1>
        <a:srgbClr val="000000"/>
      </a:dk1>
      <a:lt1>
        <a:srgbClr val="FFFFFF"/>
      </a:lt1>
      <a:dk2>
        <a:srgbClr val="999999"/>
      </a:dk2>
      <a:lt2>
        <a:srgbClr val="D9DADB"/>
      </a:lt2>
      <a:accent1>
        <a:srgbClr val="D5B076"/>
      </a:accent1>
      <a:accent2>
        <a:srgbClr val="E2C89F"/>
      </a:accent2>
      <a:accent3>
        <a:srgbClr val="EEDFC8"/>
      </a:accent3>
      <a:accent4>
        <a:srgbClr val="2870BB"/>
      </a:accent4>
      <a:accent5>
        <a:srgbClr val="699BCF"/>
      </a:accent5>
      <a:accent6>
        <a:srgbClr val="A9C6E4"/>
      </a:accent6>
      <a:hlink>
        <a:srgbClr val="2870BB"/>
      </a:hlink>
      <a:folHlink>
        <a:srgbClr val="A9C6E4"/>
      </a:folHlink>
    </a:clrScheme>
    <a:fontScheme name="ZF_Folienmaster">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cap="flat" cmpd="sng" algn="ctr">
          <a:noFill/>
          <a:prstDash val="solid"/>
        </a:ln>
        <a:effectLst/>
        <a:extLst>
          <a:ext uri="{91240B29-F687-4F45-9708-019B960494DF}">
            <a14:hiddenLine xmlns:a14="http://schemas.microsoft.com/office/drawing/2010/main" w="12700" cap="flat" cmpd="sng" algn="ctr">
              <a:solidFill>
                <a:srgbClr val="000000"/>
              </a:solidFill>
              <a:prstDash val="solid"/>
            </a14:hiddenLine>
          </a:ext>
        </a:ex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algn="ctr">
          <a:lnSpc>
            <a:spcPts val="1700"/>
          </a:lnSpc>
          <a:spcBef>
            <a:spcPts val="840"/>
          </a:spcBef>
          <a:defRPr sz="1400" dirty="0" err="1"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spcBef>
            <a:spcPts val="0"/>
          </a:spcBef>
          <a:defRPr sz="1400" dirty="0" err="1" smtClean="0"/>
        </a:defPPr>
      </a:lstStyle>
    </a:txDef>
  </a:objectDefaults>
  <a:extraClrSchemeLst>
    <a:extraClrScheme>
      <a:clrScheme name="ZF_Master_mit_Copyright 1">
        <a:dk1>
          <a:srgbClr val="000000"/>
        </a:dk1>
        <a:lt1>
          <a:srgbClr val="FFFFFF"/>
        </a:lt1>
        <a:dk2>
          <a:srgbClr val="815648"/>
        </a:dk2>
        <a:lt2>
          <a:srgbClr val="628297"/>
        </a:lt2>
        <a:accent1>
          <a:srgbClr val="9BB3E9"/>
        </a:accent1>
        <a:accent2>
          <a:srgbClr val="E41F1F"/>
        </a:accent2>
        <a:accent3>
          <a:srgbClr val="FFFFFF"/>
        </a:accent3>
        <a:accent4>
          <a:srgbClr val="000000"/>
        </a:accent4>
        <a:accent5>
          <a:srgbClr val="CBD6F2"/>
        </a:accent5>
        <a:accent6>
          <a:srgbClr val="CF1B1B"/>
        </a:accent6>
        <a:hlink>
          <a:srgbClr val="C2BCB3"/>
        </a:hlink>
        <a:folHlink>
          <a:srgbClr val="FFAB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ZF Friedrichshafen AG">
      <a:dk1>
        <a:srgbClr val="000000"/>
      </a:dk1>
      <a:lt1>
        <a:srgbClr val="FFFFFF"/>
      </a:lt1>
      <a:dk2>
        <a:srgbClr val="999999"/>
      </a:dk2>
      <a:lt2>
        <a:srgbClr val="D9DADB"/>
      </a:lt2>
      <a:accent1>
        <a:srgbClr val="D5B076"/>
      </a:accent1>
      <a:accent2>
        <a:srgbClr val="E2C89F"/>
      </a:accent2>
      <a:accent3>
        <a:srgbClr val="EEDFC8"/>
      </a:accent3>
      <a:accent4>
        <a:srgbClr val="2870BB"/>
      </a:accent4>
      <a:accent5>
        <a:srgbClr val="699BCF"/>
      </a:accent5>
      <a:accent6>
        <a:srgbClr val="A9C6E4"/>
      </a:accent6>
      <a:hlink>
        <a:srgbClr val="2870BB"/>
      </a:hlink>
      <a:folHlink>
        <a:srgbClr val="A9C6E4"/>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FE5C16D1AE3B4D9C74B7A32266F1D5" ma:contentTypeVersion="0" ma:contentTypeDescription="Create a new document." ma:contentTypeScope="" ma:versionID="e43c4ecbb13718808fa8256e7362275f">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5DAD56-2C99-477F-B016-4FFFB235D00A}">
  <ds:schemaRefs>
    <ds:schemaRef ds:uri="http://schemas.microsoft.com/sharepoint/v3/contenttype/forms"/>
  </ds:schemaRefs>
</ds:datastoreItem>
</file>

<file path=customXml/itemProps2.xml><?xml version="1.0" encoding="utf-8"?>
<ds:datastoreItem xmlns:ds="http://schemas.openxmlformats.org/officeDocument/2006/customXml" ds:itemID="{96E15BC2-253D-46ED-8E95-2BCBA011FA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8037BA-C216-4CE3-B28F-0DCA16A695B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0</TotalTime>
  <Words>495</Words>
  <Application>Microsoft Office PowerPoint</Application>
  <PresentationFormat>Bildschirmpräsentation (16:9)</PresentationFormat>
  <Paragraphs>147</Paragraphs>
  <Slides>9</Slides>
  <Notes>8</Notes>
  <HiddenSlides>0</HiddenSlides>
  <MMClips>0</MMClips>
  <ScaleCrop>false</ScaleCrop>
  <HeadingPairs>
    <vt:vector size="4" baseType="variant">
      <vt:variant>
        <vt:lpstr>Design</vt:lpstr>
      </vt:variant>
      <vt:variant>
        <vt:i4>1</vt:i4>
      </vt:variant>
      <vt:variant>
        <vt:lpstr>Folientitel</vt:lpstr>
      </vt:variant>
      <vt:variant>
        <vt:i4>9</vt:i4>
      </vt:variant>
    </vt:vector>
  </HeadingPairs>
  <TitlesOfParts>
    <vt:vector size="10" baseType="lpstr">
      <vt:lpstr>© ZF Friedrichshafen AG</vt:lpstr>
      <vt:lpstr>IETS3: ZF-Participation</vt:lpstr>
      <vt:lpstr>THE POWER OF² Key figures</vt:lpstr>
      <vt:lpstr>Key Figures Locations</vt:lpstr>
      <vt:lpstr>THE POWER OF² Product Portfolio</vt:lpstr>
      <vt:lpstr>Zentrale Elektronikentwicklung - Standorte Weltweit</vt:lpstr>
      <vt:lpstr>Zentrale Elektronikentwicklung - Kompetenzfelder</vt:lpstr>
      <vt:lpstr>Managing SW-Requirements – Today </vt:lpstr>
      <vt:lpstr>IETS3 software at ZF’s</vt:lpstr>
      <vt:lpstr>PowerPoint-Präsentation</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IETS3: ZF-Participation</dc:title>
  <dc:creator/>
  <cp:lastModifiedBy/>
  <cp:revision>1</cp:revision>
  <dcterms:created xsi:type="dcterms:W3CDTF">2013-02-07T12:55:28Z</dcterms:created>
  <dcterms:modified xsi:type="dcterms:W3CDTF">2016-01-21T14:31:17Z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0x010100BEFE5C16D1AE3B4D9C74B7A32266F1D5</vt:lpwstr>
  </property>
  <property fmtid="{D5CDD505-2E9C-101B-9397-08002B2CF9AE}" pid="3" name="tw_title">
    <vt:lpwstr>IETS3: ZF-Participation</vt:lpwstr>
  </property>
  <property fmtid="{D5CDD505-2E9C-101B-9397-08002B2CF9AE}" pid="4" name="tw_theme">
    <vt:lpwstr/>
  </property>
  <property fmtid="{D5CDD505-2E9C-101B-9397-08002B2CF9AE}" pid="5" name="tw_company">
    <vt:lpwstr>D</vt:lpwstr>
  </property>
  <property fmtid="{D5CDD505-2E9C-101B-9397-08002B2CF9AE}" pid="6" name="tw_unit">
    <vt:lpwstr>DTEE11</vt:lpwstr>
  </property>
  <property fmtid="{D5CDD505-2E9C-101B-9397-08002B2CF9AE}" pid="7" name="tw_speaker">
    <vt:lpwstr>Tobias Ehlgen</vt:lpwstr>
  </property>
  <property fmtid="{D5CDD505-2E9C-101B-9397-08002B2CF9AE}" pid="8" name="tw_function">
    <vt:lpwstr>Teamleiter E-Maschinenregelung</vt:lpwstr>
  </property>
  <property fmtid="{D5CDD505-2E9C-101B-9397-08002B2CF9AE}" pid="9" name="tw_location">
    <vt:lpwstr/>
  </property>
  <property fmtid="{D5CDD505-2E9C-101B-9397-08002B2CF9AE}" pid="10" name="tw_date">
    <vt:lpwstr>11.01.2016</vt:lpwstr>
  </property>
  <property fmtid="{D5CDD505-2E9C-101B-9397-08002B2CF9AE}" pid="11" name="tw_Confidential">
    <vt:lpwstr>0</vt:lpwstr>
  </property>
  <property fmtid="{D5CDD505-2E9C-101B-9397-08002B2CF9AE}" pid="12" name="tw_Agenda_1">
    <vt:lpwstr/>
  </property>
  <property fmtid="{D5CDD505-2E9C-101B-9397-08002B2CF9AE}" pid="13" name="tw_Agenda_2">
    <vt:lpwstr/>
  </property>
  <property fmtid="{D5CDD505-2E9C-101B-9397-08002B2CF9AE}" pid="14" name="tw_Agenda_3">
    <vt:lpwstr/>
  </property>
  <property fmtid="{D5CDD505-2E9C-101B-9397-08002B2CF9AE}" pid="15" name="tw_Agenda_4">
    <vt:lpwstr/>
  </property>
  <property fmtid="{D5CDD505-2E9C-101B-9397-08002B2CF9AE}" pid="16" name="tw_Agenda_5">
    <vt:lpwstr/>
  </property>
  <property fmtid="{D5CDD505-2E9C-101B-9397-08002B2CF9AE}" pid="17" name="tw_Agenda_6">
    <vt:lpwstr/>
  </property>
  <property fmtid="{D5CDD505-2E9C-101B-9397-08002B2CF9AE}" pid="18" name="tw_Agenda_7">
    <vt:lpwstr/>
  </property>
  <property fmtid="{D5CDD505-2E9C-101B-9397-08002B2CF9AE}" pid="19" name="tw_Agenda_8">
    <vt:lpwstr/>
  </property>
  <property fmtid="{D5CDD505-2E9C-101B-9397-08002B2CF9AE}" pid="20" name="tw_cover_word">
    <vt:lpwstr/>
  </property>
</Properties>
</file>