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1367"/>
    <a:srgbClr val="020F66"/>
    <a:srgbClr val="001B71"/>
    <a:srgbClr val="060952"/>
    <a:srgbClr val="147F09"/>
    <a:srgbClr val="259B16"/>
    <a:srgbClr val="188F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249" d="100"/>
          <a:sy n="249" d="100"/>
        </p:scale>
        <p:origin x="327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43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966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313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24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29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8232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17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609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174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3814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8382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D64F9-81CB-D544-9A9C-B48F900B5B35}" type="datetimeFigureOut">
              <a:t>21/12/15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A7082-EC18-5E44-B785-50DCDBA55C96}" type="slidenum"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8633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microsoft.com/office/2007/relationships/hdphoto" Target="../media/hdphoto1.wdp"/><Relationship Id="rId5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041367">
                <a:tint val="45000"/>
                <a:satMod val="400000"/>
              </a:srgbClr>
            </a:duotone>
          </a:blip>
          <a:stretch>
            <a:fillRect/>
          </a:stretch>
        </p:blipFill>
        <p:spPr>
          <a:xfrm>
            <a:off x="1832242" y="3121534"/>
            <a:ext cx="1120767" cy="112076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Rechteck 12"/>
          <p:cNvSpPr/>
          <p:nvPr/>
        </p:nvSpPr>
        <p:spPr>
          <a:xfrm>
            <a:off x="1763390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2107653" y="3549362"/>
            <a:ext cx="577596" cy="48261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2034368" y="3106226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rgbClr val="000090"/>
                </a:solidFill>
              </a:rPr>
              <a:t>C</a:t>
            </a:r>
          </a:p>
        </p:txBody>
      </p:sp>
      <p:sp>
        <p:nvSpPr>
          <p:cNvPr id="16" name="Rechteck 15"/>
          <p:cNvSpPr/>
          <p:nvPr/>
        </p:nvSpPr>
        <p:spPr>
          <a:xfrm>
            <a:off x="3744207" y="3041243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/>
          <p:cNvSpPr/>
          <p:nvPr/>
        </p:nvSpPr>
        <p:spPr>
          <a:xfrm>
            <a:off x="3916278" y="3213346"/>
            <a:ext cx="941050" cy="941050"/>
          </a:xfrm>
          <a:prstGeom prst="ellipse">
            <a:avLst/>
          </a:prstGeom>
          <a:solidFill>
            <a:srgbClr val="0000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Textfeld 16"/>
          <p:cNvSpPr txBox="1"/>
          <p:nvPr/>
        </p:nvSpPr>
        <p:spPr>
          <a:xfrm>
            <a:off x="4022782" y="3017577"/>
            <a:ext cx="6733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9" name="Rechteck 8"/>
          <p:cNvSpPr/>
          <p:nvPr/>
        </p:nvSpPr>
        <p:spPr>
          <a:xfrm>
            <a:off x="5174204" y="303565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/>
          <p:cNvSpPr/>
          <p:nvPr/>
        </p:nvSpPr>
        <p:spPr>
          <a:xfrm>
            <a:off x="5346275" y="3207757"/>
            <a:ext cx="941050" cy="941050"/>
          </a:xfrm>
          <a:prstGeom prst="ellipse">
            <a:avLst/>
          </a:prstGeom>
          <a:solidFill>
            <a:srgbClr val="000090">
              <a:alpha val="51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/>
          <p:cNvSpPr txBox="1"/>
          <p:nvPr/>
        </p:nvSpPr>
        <p:spPr>
          <a:xfrm>
            <a:off x="5608108" y="3011988"/>
            <a:ext cx="4308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12" name="Rechteck 11"/>
          <p:cNvSpPr/>
          <p:nvPr/>
        </p:nvSpPr>
        <p:spPr>
          <a:xfrm>
            <a:off x="3744207" y="4595057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3986234" y="4824011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/>
          <p:cNvSpPr txBox="1"/>
          <p:nvPr/>
        </p:nvSpPr>
        <p:spPr>
          <a:xfrm>
            <a:off x="4062197" y="4503697"/>
            <a:ext cx="649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e</a:t>
            </a:r>
          </a:p>
        </p:txBody>
      </p:sp>
      <p:sp>
        <p:nvSpPr>
          <p:cNvPr id="20" name="Rechteck 19"/>
          <p:cNvSpPr/>
          <p:nvPr/>
        </p:nvSpPr>
        <p:spPr>
          <a:xfrm>
            <a:off x="5148064" y="459026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5390091" y="4819218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5575698" y="4526312"/>
            <a:ext cx="4114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i</a:t>
            </a:r>
          </a:p>
        </p:txBody>
      </p:sp>
      <p:sp>
        <p:nvSpPr>
          <p:cNvPr id="23" name="Rechteck 22"/>
          <p:cNvSpPr/>
          <p:nvPr/>
        </p:nvSpPr>
        <p:spPr>
          <a:xfrm>
            <a:off x="2206234" y="459026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hteck 23"/>
          <p:cNvSpPr/>
          <p:nvPr/>
        </p:nvSpPr>
        <p:spPr>
          <a:xfrm>
            <a:off x="2448261" y="4819218"/>
            <a:ext cx="813206" cy="81320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/>
          <p:cNvSpPr txBox="1"/>
          <p:nvPr/>
        </p:nvSpPr>
        <p:spPr>
          <a:xfrm>
            <a:off x="2542498" y="4498904"/>
            <a:ext cx="5710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b="1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26" name="Rechteck 25"/>
          <p:cNvSpPr/>
          <p:nvPr/>
        </p:nvSpPr>
        <p:spPr>
          <a:xfrm>
            <a:off x="2622668" y="731790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Gleichschenkliges Dreieck 5"/>
          <p:cNvSpPr/>
          <p:nvPr/>
        </p:nvSpPr>
        <p:spPr>
          <a:xfrm>
            <a:off x="2865868" y="1041548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4218529" y="72825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Gleichschenkliges Dreieck 29"/>
          <p:cNvSpPr/>
          <p:nvPr/>
        </p:nvSpPr>
        <p:spPr>
          <a:xfrm>
            <a:off x="4291728" y="883975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Gleichschenkliges Dreieck 30"/>
          <p:cNvSpPr/>
          <p:nvPr/>
        </p:nvSpPr>
        <p:spPr>
          <a:xfrm>
            <a:off x="4462402" y="1036375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Gleichschenkliges Dreieck 31"/>
          <p:cNvSpPr/>
          <p:nvPr/>
        </p:nvSpPr>
        <p:spPr>
          <a:xfrm>
            <a:off x="4638177" y="1188775"/>
            <a:ext cx="791198" cy="621274"/>
          </a:xfrm>
          <a:prstGeom prst="triangle">
            <a:avLst/>
          </a:prstGeom>
          <a:solidFill>
            <a:schemeClr val="accent6">
              <a:lumMod val="50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 Verbindung 7"/>
          <p:cNvCxnSpPr/>
          <p:nvPr/>
        </p:nvCxnSpPr>
        <p:spPr>
          <a:xfrm flipV="1">
            <a:off x="4561221" y="1116968"/>
            <a:ext cx="253522" cy="367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32"/>
          <p:cNvCxnSpPr/>
          <p:nvPr/>
        </p:nvCxnSpPr>
        <p:spPr>
          <a:xfrm flipV="1">
            <a:off x="4734025" y="1269368"/>
            <a:ext cx="253522" cy="36788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Bild 13" descr="service.png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933" y="868712"/>
            <a:ext cx="999706" cy="999276"/>
          </a:xfrm>
          <a:prstGeom prst="rect">
            <a:avLst/>
          </a:prstGeom>
        </p:spPr>
      </p:pic>
      <p:sp>
        <p:nvSpPr>
          <p:cNvPr id="34" name="Rechteck 33"/>
          <p:cNvSpPr/>
          <p:nvPr/>
        </p:nvSpPr>
        <p:spPr>
          <a:xfrm>
            <a:off x="5786862" y="728254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Rechteck 34"/>
          <p:cNvSpPr/>
          <p:nvPr/>
        </p:nvSpPr>
        <p:spPr>
          <a:xfrm>
            <a:off x="7367414" y="732611"/>
            <a:ext cx="1277597" cy="1277597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8" name="Bild 17" descr="conponent.jpeg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2349" y="847917"/>
            <a:ext cx="1062711" cy="114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79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Bildschirmpräsentation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Office-Design</vt:lpstr>
      <vt:lpstr>PowerPoint-Präsentation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Markus Voelter</dc:creator>
  <cp:lastModifiedBy>Markus Voelter</cp:lastModifiedBy>
  <cp:revision>11</cp:revision>
  <dcterms:created xsi:type="dcterms:W3CDTF">2015-12-11T12:29:12Z</dcterms:created>
  <dcterms:modified xsi:type="dcterms:W3CDTF">2015-12-21T19:28:28Z</dcterms:modified>
</cp:coreProperties>
</file>