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8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3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3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4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81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1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9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3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88F7-5B7C-C545-A073-46E6E4CC3F47}" type="datetimeFigureOut">
              <a:t>25/01/16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05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638007" y="1656688"/>
            <a:ext cx="3635452" cy="36354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380488" y="1380575"/>
            <a:ext cx="4280055" cy="42250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Oval 1"/>
          <p:cNvSpPr/>
          <p:nvPr/>
        </p:nvSpPr>
        <p:spPr>
          <a:xfrm>
            <a:off x="1720837" y="1675264"/>
            <a:ext cx="3616876" cy="3616876"/>
          </a:xfrm>
          <a:prstGeom prst="ellipse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025093" y="1965725"/>
            <a:ext cx="3018148" cy="301814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388240" y="1249309"/>
            <a:ext cx="19740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0" b="1">
                <a:solidFill>
                  <a:schemeClr val="tx2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637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5</cp:revision>
  <dcterms:created xsi:type="dcterms:W3CDTF">2015-12-17T13:34:23Z</dcterms:created>
  <dcterms:modified xsi:type="dcterms:W3CDTF">2016-01-25T15:53:12Z</dcterms:modified>
</cp:coreProperties>
</file>