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67"/>
    <a:srgbClr val="020F66"/>
    <a:srgbClr val="001B71"/>
    <a:srgbClr val="060952"/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20/12/15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4136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0090"/>
                </a:solidFill>
              </a:rPr>
              <a:t>C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22782" y="3017577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Rechteck 8"/>
          <p:cNvSpPr/>
          <p:nvPr/>
        </p:nvSpPr>
        <p:spPr>
          <a:xfrm>
            <a:off x="5174204" y="30356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5346275" y="3207757"/>
            <a:ext cx="941050" cy="941050"/>
          </a:xfrm>
          <a:prstGeom prst="ellipse">
            <a:avLst/>
          </a:prstGeom>
          <a:solidFill>
            <a:srgbClr val="000090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608108" y="3011988"/>
            <a:ext cx="43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744207" y="4595057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86234" y="4824011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62197" y="4503697"/>
            <a:ext cx="649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9009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575698" y="4526312"/>
            <a:ext cx="4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Rechteck 22"/>
          <p:cNvSpPr/>
          <p:nvPr/>
        </p:nvSpPr>
        <p:spPr>
          <a:xfrm>
            <a:off x="220623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44826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2542498" y="4498904"/>
            <a:ext cx="5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7</cp:revision>
  <dcterms:created xsi:type="dcterms:W3CDTF">2015-12-11T12:29:12Z</dcterms:created>
  <dcterms:modified xsi:type="dcterms:W3CDTF">2015-12-20T17:30:38Z</dcterms:modified>
</cp:coreProperties>
</file>