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/>
    <p:restoredTop sz="94637"/>
  </p:normalViewPr>
  <p:slideViewPr>
    <p:cSldViewPr snapToGrid="0" snapToObjects="1">
      <p:cViewPr varScale="1">
        <p:scale>
          <a:sx n="209" d="100"/>
          <a:sy n="209" d="100"/>
        </p:scale>
        <p:origin x="21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28729-E105-B642-B45D-5C10141E1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5CBC3-6B46-754F-BDDA-BA2A47CAE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657E8-CC13-8447-9079-A36A1381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0016-6578-CB4F-ABA8-6F29DE4D43A7}" type="datetimeFigureOut">
              <a:t>21.05.19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D9BE-1158-734A-A763-397D8D6AE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BEBF4-182C-E043-9BB2-D66A8056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13BB-3B74-D144-81EB-E606711DFAB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43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17A2-C3AA-5243-AE3E-8C0EC55FD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48977-4D4F-F746-B379-C14831598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23313-AFE5-4345-B9E2-1A0B6380C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0016-6578-CB4F-ABA8-6F29DE4D43A7}" type="datetimeFigureOut">
              <a:t>21.05.19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8210D-4B05-584F-BED4-1C30E771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480E8-A314-6044-9EF1-543985FE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13BB-3B74-D144-81EB-E606711DFAB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301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823173-AD66-C44F-A127-33EDF9C344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CB6B5-89B1-1740-995C-2BA409D14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360BA-ED46-4745-AB49-5510C85C9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0016-6578-CB4F-ABA8-6F29DE4D43A7}" type="datetimeFigureOut">
              <a:t>21.05.19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8F02B-2AE7-DE40-9EA2-16A58D55B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EDC-3349-BA4B-9DD0-156D7516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13BB-3B74-D144-81EB-E606711DFAB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77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9D97-CDC1-D840-9C92-08343A344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3675D-7DED-344E-817D-6F5E5465F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7FCF7-F5FD-EF43-B83B-E00D8C33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0016-6578-CB4F-ABA8-6F29DE4D43A7}" type="datetimeFigureOut">
              <a:t>21.05.19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FE949-1F23-EC4E-825F-21350B34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E8C60-DD9C-0F43-B89A-EDC57009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13BB-3B74-D144-81EB-E606711DFAB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3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F6C2-772A-0B40-A4F2-5EF76976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45CE2-49C2-6E46-B4E8-CB230F62B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81789-63EB-4340-A4D1-6B4C75501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0016-6578-CB4F-ABA8-6F29DE4D43A7}" type="datetimeFigureOut">
              <a:t>21.05.19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4986-E0D4-C444-9900-E03AE9BE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04E78-91D6-CE48-99FC-6E60726F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13BB-3B74-D144-81EB-E606711DFAB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27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78B90-8610-D94E-AC27-862285F9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724D0-F266-774E-9FA3-484129685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479F0-7A0E-534A-B6AA-B0B2E58BE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CA48A-0200-324B-870D-E5CDAD73E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0016-6578-CB4F-ABA8-6F29DE4D43A7}" type="datetimeFigureOut">
              <a:t>21.05.19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CEA96-553D-0840-B258-7F66518B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ACDB1-E2AD-204B-9AC2-AC97D6814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13BB-3B74-D144-81EB-E606711DFAB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86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FC2F-CCA2-AC46-A3F9-49AD0A1A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394B4-4493-6D4F-BAB2-0874368BB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C469A-C1F6-B042-8D31-DF9A6BED2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1226C8-7E19-E941-AE61-01A7041E8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830E6E-2D45-4E40-B3FB-BD4032D43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2AF742-28AA-ED4E-B140-2FD7C20A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0016-6578-CB4F-ABA8-6F29DE4D43A7}" type="datetimeFigureOut">
              <a:t>21.05.19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3BE410-B699-874F-B55D-F8BD7752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81AD37-326F-0F46-963B-21CE0281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13BB-3B74-D144-81EB-E606711DFAB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01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9F3A-5215-8E49-BCE7-CB370D0FC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8F20F9-F2C6-6147-B471-673F85E9B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0016-6578-CB4F-ABA8-6F29DE4D43A7}" type="datetimeFigureOut">
              <a:t>21.05.19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08D3E-6061-B543-BE38-F4AC9800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BE986-9C00-EB49-A3C2-9620C96C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13BB-3B74-D144-81EB-E606711DFAB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78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EF4F08-CECD-DE45-B3B8-CEFAA4AB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0016-6578-CB4F-ABA8-6F29DE4D43A7}" type="datetimeFigureOut">
              <a:t>21.05.19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6FC89-9E76-E54E-BC55-5E588435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F1FAE-1FF5-8B42-8C95-3E01450B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13BB-3B74-D144-81EB-E606711DFAB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90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E509-F56C-0749-AABA-C1761301F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65EB1-4222-6F48-BB50-7D1FFF719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44B47-F9A5-DC40-82C9-B7A253FCB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97A81-18A8-5C48-8B7B-7861020F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0016-6578-CB4F-ABA8-6F29DE4D43A7}" type="datetimeFigureOut">
              <a:t>21.05.19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33A45-C70D-A447-BF6D-35F7D0BB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99951-840D-5C4C-9F05-A9E28AB46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13BB-3B74-D144-81EB-E606711DFAB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97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715C1-619F-BE44-8F27-75779C27F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07139-6CA2-4046-BCFF-628239C04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5096D-DEF0-9B4B-80CB-BABC87EB6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F0C21-7A3B-0940-A687-1B09A927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0016-6578-CB4F-ABA8-6F29DE4D43A7}" type="datetimeFigureOut">
              <a:t>21.05.19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0B60B-0CC0-6B40-9E19-928E38D0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25BE6-429B-C944-B9E5-86A48741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13BB-3B74-D144-81EB-E606711DFAB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69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C6BF1C-F479-C749-9E7C-7C01E794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84FCD-9ACC-9344-80D1-8B502DB8F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06995-CE2E-5046-97D9-72A50AC55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D0016-6578-CB4F-ABA8-6F29DE4D43A7}" type="datetimeFigureOut">
              <a:t>21.05.19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03A34-A797-8040-849A-FF2112794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CA1F2-8D49-2641-B053-B6649F67B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713BB-3B74-D144-81EB-E606711DFAB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04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E599A9-7D9A-2745-8D9D-40FE27044958}"/>
              </a:ext>
            </a:extLst>
          </p:cNvPr>
          <p:cNvSpPr/>
          <p:nvPr/>
        </p:nvSpPr>
        <p:spPr>
          <a:xfrm>
            <a:off x="2348600" y="5301147"/>
            <a:ext cx="4024003" cy="2479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>
                <a:solidFill>
                  <a:schemeClr val="bg1"/>
                </a:solidFill>
              </a:rPr>
              <a:t>MPS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C3CA09D-CBA5-4847-B147-5EF94B2D1F74}"/>
              </a:ext>
            </a:extLst>
          </p:cNvPr>
          <p:cNvSpPr/>
          <p:nvPr/>
        </p:nvSpPr>
        <p:spPr>
          <a:xfrm>
            <a:off x="2599758" y="4084589"/>
            <a:ext cx="3523098" cy="1175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12F050E-9CE9-4B49-86A4-028F0F272610}"/>
              </a:ext>
            </a:extLst>
          </p:cNvPr>
          <p:cNvCxnSpPr>
            <a:cxnSpLocks/>
          </p:cNvCxnSpPr>
          <p:nvPr/>
        </p:nvCxnSpPr>
        <p:spPr>
          <a:xfrm flipV="1">
            <a:off x="4878143" y="3677742"/>
            <a:ext cx="1361529" cy="491439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1FC1879-FA2C-094F-B3C6-306B694C7D89}"/>
              </a:ext>
            </a:extLst>
          </p:cNvPr>
          <p:cNvCxnSpPr>
            <a:cxnSpLocks/>
          </p:cNvCxnSpPr>
          <p:nvPr/>
        </p:nvCxnSpPr>
        <p:spPr>
          <a:xfrm flipH="1" flipV="1">
            <a:off x="2552589" y="3676051"/>
            <a:ext cx="2051637" cy="46896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AF905EFD-5BEE-1647-ACB5-50A972F4AD56}"/>
              </a:ext>
            </a:extLst>
          </p:cNvPr>
          <p:cNvSpPr/>
          <p:nvPr/>
        </p:nvSpPr>
        <p:spPr>
          <a:xfrm rot="5400000">
            <a:off x="2612265" y="4367535"/>
            <a:ext cx="609030" cy="3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COW</a:t>
            </a:r>
            <a:endParaRPr lang="de-DE" baseline="-2500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5316B60-E2CB-D942-958C-DB8920CEC0A5}"/>
              </a:ext>
            </a:extLst>
          </p:cNvPr>
          <p:cNvSpPr/>
          <p:nvPr/>
        </p:nvSpPr>
        <p:spPr>
          <a:xfrm rot="5400000">
            <a:off x="2564002" y="4321773"/>
            <a:ext cx="609030" cy="3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COW</a:t>
            </a:r>
            <a:endParaRPr lang="de-DE" baseline="-2500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2470E33-9617-774F-AB61-5CDC35F90E47}"/>
              </a:ext>
            </a:extLst>
          </p:cNvPr>
          <p:cNvSpPr/>
          <p:nvPr/>
        </p:nvSpPr>
        <p:spPr>
          <a:xfrm>
            <a:off x="6164339" y="4084589"/>
            <a:ext cx="546631" cy="14663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03B2490-EE13-6D40-AB8B-8E72019D4414}"/>
              </a:ext>
            </a:extLst>
          </p:cNvPr>
          <p:cNvSpPr/>
          <p:nvPr/>
        </p:nvSpPr>
        <p:spPr>
          <a:xfrm>
            <a:off x="1635447" y="4084589"/>
            <a:ext cx="922398" cy="14645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B50D43F-AAAE-1C4E-AE2D-2CB9B9CCDE56}"/>
              </a:ext>
            </a:extLst>
          </p:cNvPr>
          <p:cNvSpPr/>
          <p:nvPr/>
        </p:nvSpPr>
        <p:spPr>
          <a:xfrm>
            <a:off x="2537704" y="2767369"/>
            <a:ext cx="3718081" cy="9153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2A504A-EF6A-6243-9C50-D0684F7E354E}"/>
              </a:ext>
            </a:extLst>
          </p:cNvPr>
          <p:cNvSpPr/>
          <p:nvPr/>
        </p:nvSpPr>
        <p:spPr>
          <a:xfrm rot="5400000">
            <a:off x="2511711" y="4271983"/>
            <a:ext cx="609030" cy="3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COW</a:t>
            </a:r>
            <a:endParaRPr lang="de-DE" baseline="-2500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2D4F89-1F98-6945-A83E-ED8BF03BCE16}"/>
              </a:ext>
            </a:extLst>
          </p:cNvPr>
          <p:cNvCxnSpPr/>
          <p:nvPr/>
        </p:nvCxnSpPr>
        <p:spPr>
          <a:xfrm>
            <a:off x="2098733" y="4431272"/>
            <a:ext cx="429584" cy="0"/>
          </a:xfrm>
          <a:prstGeom prst="straightConnector1">
            <a:avLst/>
          </a:prstGeom>
          <a:ln w="476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973F402-8E50-8847-B94A-6E984F0CC382}"/>
              </a:ext>
            </a:extLst>
          </p:cNvPr>
          <p:cNvSpPr txBox="1"/>
          <p:nvPr/>
        </p:nvSpPr>
        <p:spPr>
          <a:xfrm>
            <a:off x="1951867" y="4479948"/>
            <a:ext cx="683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/>
              <a:t>MPS </a:t>
            </a:r>
          </a:p>
          <a:p>
            <a:pPr algn="ctr"/>
            <a:r>
              <a:rPr lang="de-DE" sz="1200"/>
              <a:t>Change </a:t>
            </a:r>
          </a:p>
          <a:p>
            <a:pPr algn="ctr"/>
            <a:r>
              <a:rPr lang="de-DE" sz="1200"/>
              <a:t>Events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4F3734-D89D-554A-B79D-B3FA3BDC3B17}"/>
              </a:ext>
            </a:extLst>
          </p:cNvPr>
          <p:cNvCxnSpPr/>
          <p:nvPr/>
        </p:nvCxnSpPr>
        <p:spPr>
          <a:xfrm>
            <a:off x="3161097" y="4431271"/>
            <a:ext cx="429584" cy="0"/>
          </a:xfrm>
          <a:prstGeom prst="straightConnector1">
            <a:avLst/>
          </a:prstGeom>
          <a:ln w="476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E605F2E-99A5-CF41-8BDB-089D65B3F995}"/>
              </a:ext>
            </a:extLst>
          </p:cNvPr>
          <p:cNvSpPr txBox="1"/>
          <p:nvPr/>
        </p:nvSpPr>
        <p:spPr>
          <a:xfrm>
            <a:off x="3049658" y="4479947"/>
            <a:ext cx="612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/>
              <a:t>Cheap </a:t>
            </a:r>
          </a:p>
          <a:p>
            <a:pPr algn="ctr"/>
            <a:r>
              <a:rPr lang="de-DE" sz="1200"/>
              <a:t>Diffs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0AAC97-F8AB-934C-BE1D-27D1A36C5B5D}"/>
              </a:ext>
            </a:extLst>
          </p:cNvPr>
          <p:cNvCxnSpPr>
            <a:cxnSpLocks/>
          </p:cNvCxnSpPr>
          <p:nvPr/>
        </p:nvCxnSpPr>
        <p:spPr>
          <a:xfrm flipH="1">
            <a:off x="4145011" y="4116814"/>
            <a:ext cx="4029" cy="110372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F60C291-5B63-5847-A956-93433E5D4EF4}"/>
              </a:ext>
            </a:extLst>
          </p:cNvPr>
          <p:cNvSpPr txBox="1"/>
          <p:nvPr/>
        </p:nvSpPr>
        <p:spPr>
          <a:xfrm>
            <a:off x="3381190" y="4952164"/>
            <a:ext cx="817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/>
              <a:t>Batching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1D1948-A3A2-DC4F-BC7F-8C9918FA1F61}"/>
              </a:ext>
            </a:extLst>
          </p:cNvPr>
          <p:cNvCxnSpPr>
            <a:cxnSpLocks/>
          </p:cNvCxnSpPr>
          <p:nvPr/>
        </p:nvCxnSpPr>
        <p:spPr>
          <a:xfrm>
            <a:off x="4267359" y="4431271"/>
            <a:ext cx="232134" cy="0"/>
          </a:xfrm>
          <a:prstGeom prst="straightConnector1">
            <a:avLst/>
          </a:prstGeom>
          <a:ln w="476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7365786-FF7F-1242-9A0B-0A9C0E2555C1}"/>
              </a:ext>
            </a:extLst>
          </p:cNvPr>
          <p:cNvSpPr/>
          <p:nvPr/>
        </p:nvSpPr>
        <p:spPr>
          <a:xfrm>
            <a:off x="6207989" y="5023688"/>
            <a:ext cx="468012" cy="204907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238734-2F1A-5047-A6BC-6B7AB3026174}"/>
              </a:ext>
            </a:extLst>
          </p:cNvPr>
          <p:cNvSpPr/>
          <p:nvPr/>
        </p:nvSpPr>
        <p:spPr>
          <a:xfrm>
            <a:off x="6206268" y="4781729"/>
            <a:ext cx="469732" cy="209203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24EB4DE-91EC-4741-AB78-A029B828875F}"/>
              </a:ext>
            </a:extLst>
          </p:cNvPr>
          <p:cNvSpPr/>
          <p:nvPr/>
        </p:nvSpPr>
        <p:spPr>
          <a:xfrm>
            <a:off x="3889581" y="3015030"/>
            <a:ext cx="707698" cy="612854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>
                <a:solidFill>
                  <a:schemeClr val="bg1"/>
                </a:solidFill>
              </a:rPr>
              <a:t>Trafo</a:t>
            </a:r>
          </a:p>
          <a:p>
            <a:pPr algn="ctr"/>
            <a:r>
              <a:rPr lang="de-DE" sz="1400" b="1">
                <a:solidFill>
                  <a:schemeClr val="bg1"/>
                </a:solidFill>
              </a:rPr>
              <a:t>Engine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7088602-51AC-FE4F-B260-24B34824FC4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85807" y="3054021"/>
            <a:ext cx="455790" cy="628675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9254561-22ED-1044-8DA8-C2CDC17C3394}"/>
              </a:ext>
            </a:extLst>
          </p:cNvPr>
          <p:cNvCxnSpPr/>
          <p:nvPr/>
        </p:nvCxnSpPr>
        <p:spPr>
          <a:xfrm>
            <a:off x="3083921" y="3314482"/>
            <a:ext cx="429584" cy="0"/>
          </a:xfrm>
          <a:prstGeom prst="straightConnector1">
            <a:avLst/>
          </a:prstGeom>
          <a:ln w="476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0C459AE-DA13-BE43-8010-C9151ABF71B4}"/>
              </a:ext>
            </a:extLst>
          </p:cNvPr>
          <p:cNvCxnSpPr/>
          <p:nvPr/>
        </p:nvCxnSpPr>
        <p:spPr>
          <a:xfrm>
            <a:off x="4978760" y="3141270"/>
            <a:ext cx="429584" cy="0"/>
          </a:xfrm>
          <a:prstGeom prst="straightConnector1">
            <a:avLst/>
          </a:prstGeom>
          <a:ln w="476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033B4D88-8203-E74F-8FA4-8B6554EAF0FC}"/>
              </a:ext>
            </a:extLst>
          </p:cNvPr>
          <p:cNvSpPr/>
          <p:nvPr/>
        </p:nvSpPr>
        <p:spPr>
          <a:xfrm>
            <a:off x="5467770" y="3010630"/>
            <a:ext cx="745268" cy="26128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AE14C2E-F572-344A-BAB9-6F8094403290}"/>
              </a:ext>
            </a:extLst>
          </p:cNvPr>
          <p:cNvSpPr/>
          <p:nvPr/>
        </p:nvSpPr>
        <p:spPr>
          <a:xfrm rot="5400000">
            <a:off x="3444057" y="3171065"/>
            <a:ext cx="592145" cy="298899"/>
          </a:xfrm>
          <a:prstGeom prst="rect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1CBC3E45-54B4-CA47-BA67-288A7A4DA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502165" y="3235732"/>
            <a:ext cx="482600" cy="171450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4FAE1F2-BFEA-2549-91EA-76B3C1EFA183}"/>
              </a:ext>
            </a:extLst>
          </p:cNvPr>
          <p:cNvCxnSpPr>
            <a:cxnSpLocks/>
          </p:cNvCxnSpPr>
          <p:nvPr/>
        </p:nvCxnSpPr>
        <p:spPr>
          <a:xfrm>
            <a:off x="4968571" y="3499108"/>
            <a:ext cx="1244467" cy="0"/>
          </a:xfrm>
          <a:prstGeom prst="straightConnector1">
            <a:avLst/>
          </a:prstGeom>
          <a:ln w="476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55E56F0-0F2F-A946-B271-34E9DB19035A}"/>
              </a:ext>
            </a:extLst>
          </p:cNvPr>
          <p:cNvCxnSpPr>
            <a:cxnSpLocks/>
          </p:cNvCxnSpPr>
          <p:nvPr/>
        </p:nvCxnSpPr>
        <p:spPr>
          <a:xfrm>
            <a:off x="5074310" y="4618773"/>
            <a:ext cx="232134" cy="0"/>
          </a:xfrm>
          <a:prstGeom prst="straightConnector1">
            <a:avLst/>
          </a:prstGeom>
          <a:ln w="476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C433936-AB35-5B41-B744-98D92F027027}"/>
              </a:ext>
            </a:extLst>
          </p:cNvPr>
          <p:cNvSpPr/>
          <p:nvPr/>
        </p:nvSpPr>
        <p:spPr>
          <a:xfrm>
            <a:off x="4572085" y="4124609"/>
            <a:ext cx="396486" cy="612854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9B36133-2E93-814F-BFDF-7947B8B35F36}"/>
              </a:ext>
            </a:extLst>
          </p:cNvPr>
          <p:cNvSpPr/>
          <p:nvPr/>
        </p:nvSpPr>
        <p:spPr>
          <a:xfrm rot="5400000">
            <a:off x="5327651" y="4366929"/>
            <a:ext cx="609030" cy="3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COW</a:t>
            </a:r>
            <a:endParaRPr lang="de-DE" baseline="-2500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6892565-CD8D-3147-8B64-F58E6DD78141}"/>
              </a:ext>
            </a:extLst>
          </p:cNvPr>
          <p:cNvSpPr/>
          <p:nvPr/>
        </p:nvSpPr>
        <p:spPr>
          <a:xfrm rot="5400000">
            <a:off x="5279388" y="4321167"/>
            <a:ext cx="609030" cy="3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COW</a:t>
            </a:r>
            <a:endParaRPr lang="de-DE" baseline="-2500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A80A4F4-31FC-6C41-914D-05968E424B4E}"/>
              </a:ext>
            </a:extLst>
          </p:cNvPr>
          <p:cNvSpPr/>
          <p:nvPr/>
        </p:nvSpPr>
        <p:spPr>
          <a:xfrm rot="5400000">
            <a:off x="5227097" y="4271377"/>
            <a:ext cx="609030" cy="3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COW</a:t>
            </a:r>
            <a:endParaRPr lang="de-DE" baseline="-25000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F5E30BB-4676-BD44-BE8E-F1998E30CBC0}"/>
              </a:ext>
            </a:extLst>
          </p:cNvPr>
          <p:cNvSpPr txBox="1"/>
          <p:nvPr/>
        </p:nvSpPr>
        <p:spPr>
          <a:xfrm>
            <a:off x="4887486" y="4962593"/>
            <a:ext cx="1308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>
                <a:solidFill>
                  <a:schemeClr val="bg1"/>
                </a:solidFill>
              </a:rPr>
              <a:t>MPS Adapter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5C95835-9329-624B-BC9A-AF13B7BD5786}"/>
              </a:ext>
            </a:extLst>
          </p:cNvPr>
          <p:cNvSpPr txBox="1"/>
          <p:nvPr/>
        </p:nvSpPr>
        <p:spPr>
          <a:xfrm>
            <a:off x="2493770" y="2726164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>
                <a:solidFill>
                  <a:schemeClr val="bg1"/>
                </a:solidFill>
              </a:rPr>
              <a:t>Engine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9A2C405A-641A-734D-B317-6C13D13DD77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9152" y="4206770"/>
            <a:ext cx="455790" cy="628675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EC7530B7-D207-134F-A524-816C149889D1}"/>
              </a:ext>
            </a:extLst>
          </p:cNvPr>
          <p:cNvSpPr/>
          <p:nvPr/>
        </p:nvSpPr>
        <p:spPr>
          <a:xfrm rot="5400000">
            <a:off x="1526181" y="4271377"/>
            <a:ext cx="609030" cy="3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AST</a:t>
            </a:r>
            <a:endParaRPr lang="de-DE" baseline="-2500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0973D58-0A42-A342-811E-F15B262454D7}"/>
              </a:ext>
            </a:extLst>
          </p:cNvPr>
          <p:cNvSpPr/>
          <p:nvPr/>
        </p:nvSpPr>
        <p:spPr>
          <a:xfrm rot="5400000">
            <a:off x="6133139" y="4271377"/>
            <a:ext cx="609030" cy="3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AST</a:t>
            </a:r>
            <a:endParaRPr lang="de-DE" baseline="-2500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669A6CD-F1EF-454B-BF65-C9F8091089FE}"/>
              </a:ext>
            </a:extLst>
          </p:cNvPr>
          <p:cNvCxnSpPr>
            <a:cxnSpLocks/>
          </p:cNvCxnSpPr>
          <p:nvPr/>
        </p:nvCxnSpPr>
        <p:spPr>
          <a:xfrm>
            <a:off x="5841712" y="4430857"/>
            <a:ext cx="232134" cy="0"/>
          </a:xfrm>
          <a:prstGeom prst="straightConnector1">
            <a:avLst/>
          </a:prstGeom>
          <a:ln w="476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1EB95B1E-AB7A-1040-BDBA-CD5397D8C0A0}"/>
              </a:ext>
            </a:extLst>
          </p:cNvPr>
          <p:cNvSpPr txBox="1"/>
          <p:nvPr/>
        </p:nvSpPr>
        <p:spPr>
          <a:xfrm>
            <a:off x="6146534" y="4762214"/>
            <a:ext cx="601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79EBA31-DB03-FE45-86E5-A40682F954C8}"/>
              </a:ext>
            </a:extLst>
          </p:cNvPr>
          <p:cNvSpPr txBox="1"/>
          <p:nvPr/>
        </p:nvSpPr>
        <p:spPr>
          <a:xfrm>
            <a:off x="6190321" y="4998988"/>
            <a:ext cx="4988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>
                <a:solidFill>
                  <a:schemeClr val="bg1"/>
                </a:solidFill>
              </a:rPr>
              <a:t>Editor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3279DB0-21EB-8E4A-ACD4-35CAEC33C3AD}"/>
              </a:ext>
            </a:extLst>
          </p:cNvPr>
          <p:cNvSpPr/>
          <p:nvPr/>
        </p:nvSpPr>
        <p:spPr>
          <a:xfrm rot="5400000">
            <a:off x="4454462" y="3170393"/>
            <a:ext cx="592145" cy="298899"/>
          </a:xfrm>
          <a:prstGeom prst="rect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4F7F397F-95E1-594A-BCF7-F350ADA70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12570" y="3235060"/>
            <a:ext cx="48260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0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E599A9-7D9A-2745-8D9D-40FE27044958}"/>
              </a:ext>
            </a:extLst>
          </p:cNvPr>
          <p:cNvSpPr/>
          <p:nvPr/>
        </p:nvSpPr>
        <p:spPr>
          <a:xfrm>
            <a:off x="2348600" y="5301147"/>
            <a:ext cx="4024003" cy="836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>
              <a:solidFill>
                <a:schemeClr val="bg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C3CA09D-CBA5-4847-B147-5EF94B2D1F74}"/>
              </a:ext>
            </a:extLst>
          </p:cNvPr>
          <p:cNvSpPr/>
          <p:nvPr/>
        </p:nvSpPr>
        <p:spPr>
          <a:xfrm>
            <a:off x="2599758" y="3885039"/>
            <a:ext cx="3230053" cy="13749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F905EFD-5BEE-1647-ACB5-50A972F4AD56}"/>
              </a:ext>
            </a:extLst>
          </p:cNvPr>
          <p:cNvSpPr/>
          <p:nvPr/>
        </p:nvSpPr>
        <p:spPr>
          <a:xfrm rot="5400000">
            <a:off x="2612265" y="4367535"/>
            <a:ext cx="609030" cy="3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COW</a:t>
            </a:r>
            <a:endParaRPr lang="de-DE" baseline="-2500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5316B60-E2CB-D942-958C-DB8920CEC0A5}"/>
              </a:ext>
            </a:extLst>
          </p:cNvPr>
          <p:cNvSpPr/>
          <p:nvPr/>
        </p:nvSpPr>
        <p:spPr>
          <a:xfrm rot="5400000">
            <a:off x="2564002" y="4321773"/>
            <a:ext cx="609030" cy="3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COW</a:t>
            </a:r>
            <a:endParaRPr lang="de-DE" baseline="-2500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2470E33-9617-774F-AB61-5CDC35F90E47}"/>
              </a:ext>
            </a:extLst>
          </p:cNvPr>
          <p:cNvSpPr/>
          <p:nvPr/>
        </p:nvSpPr>
        <p:spPr>
          <a:xfrm>
            <a:off x="5876559" y="3880398"/>
            <a:ext cx="546631" cy="1504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03B2490-EE13-6D40-AB8B-8E72019D4414}"/>
              </a:ext>
            </a:extLst>
          </p:cNvPr>
          <p:cNvSpPr/>
          <p:nvPr/>
        </p:nvSpPr>
        <p:spPr>
          <a:xfrm>
            <a:off x="1635447" y="3880397"/>
            <a:ext cx="922398" cy="15044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2A504A-EF6A-6243-9C50-D0684F7E354E}"/>
              </a:ext>
            </a:extLst>
          </p:cNvPr>
          <p:cNvSpPr/>
          <p:nvPr/>
        </p:nvSpPr>
        <p:spPr>
          <a:xfrm rot="5400000">
            <a:off x="2511711" y="4271983"/>
            <a:ext cx="609030" cy="3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COW</a:t>
            </a:r>
            <a:endParaRPr lang="de-DE" baseline="-2500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2D4F89-1F98-6945-A83E-ED8BF03BCE16}"/>
              </a:ext>
            </a:extLst>
          </p:cNvPr>
          <p:cNvCxnSpPr/>
          <p:nvPr/>
        </p:nvCxnSpPr>
        <p:spPr>
          <a:xfrm>
            <a:off x="2098733" y="4424102"/>
            <a:ext cx="429584" cy="0"/>
          </a:xfrm>
          <a:prstGeom prst="straightConnector1">
            <a:avLst/>
          </a:prstGeom>
          <a:ln w="476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973F402-8E50-8847-B94A-6E984F0CC382}"/>
              </a:ext>
            </a:extLst>
          </p:cNvPr>
          <p:cNvSpPr txBox="1"/>
          <p:nvPr/>
        </p:nvSpPr>
        <p:spPr>
          <a:xfrm>
            <a:off x="1951867" y="4479948"/>
            <a:ext cx="683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/>
              <a:t>MPS </a:t>
            </a:r>
          </a:p>
          <a:p>
            <a:pPr algn="ctr"/>
            <a:r>
              <a:rPr lang="de-DE" sz="1200"/>
              <a:t>Change </a:t>
            </a:r>
          </a:p>
          <a:p>
            <a:pPr algn="ctr"/>
            <a:r>
              <a:rPr lang="de-DE" sz="1200"/>
              <a:t>Events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4F3734-D89D-554A-B79D-B3FA3BDC3B17}"/>
              </a:ext>
            </a:extLst>
          </p:cNvPr>
          <p:cNvCxnSpPr/>
          <p:nvPr/>
        </p:nvCxnSpPr>
        <p:spPr>
          <a:xfrm>
            <a:off x="3161097" y="4424102"/>
            <a:ext cx="429584" cy="0"/>
          </a:xfrm>
          <a:prstGeom prst="straightConnector1">
            <a:avLst/>
          </a:prstGeom>
          <a:ln w="476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E605F2E-99A5-CF41-8BDB-089D65B3F995}"/>
              </a:ext>
            </a:extLst>
          </p:cNvPr>
          <p:cNvSpPr txBox="1"/>
          <p:nvPr/>
        </p:nvSpPr>
        <p:spPr>
          <a:xfrm>
            <a:off x="3049658" y="4479947"/>
            <a:ext cx="612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/>
              <a:t>Cheap </a:t>
            </a:r>
          </a:p>
          <a:p>
            <a:pPr algn="ctr"/>
            <a:r>
              <a:rPr lang="de-DE" sz="1200"/>
              <a:t>Diffs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0AAC97-F8AB-934C-BE1D-27D1A36C5B5D}"/>
              </a:ext>
            </a:extLst>
          </p:cNvPr>
          <p:cNvCxnSpPr>
            <a:cxnSpLocks/>
          </p:cNvCxnSpPr>
          <p:nvPr/>
        </p:nvCxnSpPr>
        <p:spPr>
          <a:xfrm flipH="1">
            <a:off x="3938040" y="4119528"/>
            <a:ext cx="4029" cy="110372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F60C291-5B63-5847-A956-93433E5D4EF4}"/>
              </a:ext>
            </a:extLst>
          </p:cNvPr>
          <p:cNvSpPr txBox="1"/>
          <p:nvPr/>
        </p:nvSpPr>
        <p:spPr>
          <a:xfrm>
            <a:off x="3135275" y="4970509"/>
            <a:ext cx="817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/>
              <a:t>Batching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365786-FF7F-1242-9A0B-0A9C0E2555C1}"/>
              </a:ext>
            </a:extLst>
          </p:cNvPr>
          <p:cNvSpPr/>
          <p:nvPr/>
        </p:nvSpPr>
        <p:spPr>
          <a:xfrm>
            <a:off x="5915567" y="5023688"/>
            <a:ext cx="468012" cy="204907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238734-2F1A-5047-A6BC-6B7AB3026174}"/>
              </a:ext>
            </a:extLst>
          </p:cNvPr>
          <p:cNvSpPr/>
          <p:nvPr/>
        </p:nvSpPr>
        <p:spPr>
          <a:xfrm>
            <a:off x="5913846" y="4781729"/>
            <a:ext cx="469732" cy="209203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>
              <a:solidFill>
                <a:schemeClr val="bg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9B36133-2E93-814F-BFDF-7947B8B35F36}"/>
              </a:ext>
            </a:extLst>
          </p:cNvPr>
          <p:cNvSpPr/>
          <p:nvPr/>
        </p:nvSpPr>
        <p:spPr>
          <a:xfrm rot="5400000">
            <a:off x="5025945" y="4366929"/>
            <a:ext cx="609030" cy="3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COW</a:t>
            </a:r>
            <a:endParaRPr lang="de-DE" baseline="-2500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6892565-CD8D-3147-8B64-F58E6DD78141}"/>
              </a:ext>
            </a:extLst>
          </p:cNvPr>
          <p:cNvSpPr/>
          <p:nvPr/>
        </p:nvSpPr>
        <p:spPr>
          <a:xfrm rot="5400000">
            <a:off x="4977682" y="4321167"/>
            <a:ext cx="609030" cy="3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COW</a:t>
            </a:r>
            <a:endParaRPr lang="de-DE" baseline="-2500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A80A4F4-31FC-6C41-914D-05968E424B4E}"/>
              </a:ext>
            </a:extLst>
          </p:cNvPr>
          <p:cNvSpPr/>
          <p:nvPr/>
        </p:nvSpPr>
        <p:spPr>
          <a:xfrm rot="5400000">
            <a:off x="4925391" y="4271377"/>
            <a:ext cx="609030" cy="3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COW</a:t>
            </a:r>
            <a:endParaRPr lang="de-DE" baseline="-25000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F5E30BB-4676-BD44-BE8E-F1998E30CBC0}"/>
              </a:ext>
            </a:extLst>
          </p:cNvPr>
          <p:cNvSpPr txBox="1"/>
          <p:nvPr/>
        </p:nvSpPr>
        <p:spPr>
          <a:xfrm>
            <a:off x="2531899" y="3831302"/>
            <a:ext cx="1166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>
                <a:solidFill>
                  <a:schemeClr val="bg1"/>
                </a:solidFill>
              </a:rPr>
              <a:t>MPS Adapter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9A2C405A-641A-734D-B317-6C13D13DD77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15220" y="4272318"/>
            <a:ext cx="298487" cy="411705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EC7530B7-D207-134F-A524-816C149889D1}"/>
              </a:ext>
            </a:extLst>
          </p:cNvPr>
          <p:cNvSpPr/>
          <p:nvPr/>
        </p:nvSpPr>
        <p:spPr>
          <a:xfrm rot="5400000">
            <a:off x="1526181" y="4271377"/>
            <a:ext cx="609030" cy="3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AST</a:t>
            </a:r>
            <a:endParaRPr lang="de-DE" baseline="-2500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0973D58-0A42-A342-811E-F15B262454D7}"/>
              </a:ext>
            </a:extLst>
          </p:cNvPr>
          <p:cNvSpPr/>
          <p:nvPr/>
        </p:nvSpPr>
        <p:spPr>
          <a:xfrm rot="5400000">
            <a:off x="5831433" y="4271377"/>
            <a:ext cx="609030" cy="3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AST</a:t>
            </a:r>
            <a:endParaRPr lang="de-DE" baseline="-2500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669A6CD-F1EF-454B-BF65-C9F8091089FE}"/>
              </a:ext>
            </a:extLst>
          </p:cNvPr>
          <p:cNvCxnSpPr>
            <a:cxnSpLocks/>
          </p:cNvCxnSpPr>
          <p:nvPr/>
        </p:nvCxnSpPr>
        <p:spPr>
          <a:xfrm>
            <a:off x="5540006" y="4424102"/>
            <a:ext cx="232134" cy="0"/>
          </a:xfrm>
          <a:prstGeom prst="straightConnector1">
            <a:avLst/>
          </a:prstGeom>
          <a:ln w="476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1EB95B1E-AB7A-1040-BDBA-CD5397D8C0A0}"/>
              </a:ext>
            </a:extLst>
          </p:cNvPr>
          <p:cNvSpPr txBox="1"/>
          <p:nvPr/>
        </p:nvSpPr>
        <p:spPr>
          <a:xfrm>
            <a:off x="5844828" y="4762214"/>
            <a:ext cx="601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79EBA31-DB03-FE45-86E5-A40682F954C8}"/>
              </a:ext>
            </a:extLst>
          </p:cNvPr>
          <p:cNvSpPr txBox="1"/>
          <p:nvPr/>
        </p:nvSpPr>
        <p:spPr>
          <a:xfrm>
            <a:off x="5897899" y="4998988"/>
            <a:ext cx="4988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>
                <a:solidFill>
                  <a:schemeClr val="bg1"/>
                </a:solidFill>
              </a:rPr>
              <a:t>Editor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CA22DC-7A26-0A49-974D-85AEA4B778D9}"/>
              </a:ext>
            </a:extLst>
          </p:cNvPr>
          <p:cNvSpPr/>
          <p:nvPr/>
        </p:nvSpPr>
        <p:spPr>
          <a:xfrm>
            <a:off x="4186967" y="3625109"/>
            <a:ext cx="658887" cy="1429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B6F0A5-EBF2-8D4B-9EA7-8F319151DB9A}"/>
              </a:ext>
            </a:extLst>
          </p:cNvPr>
          <p:cNvSpPr/>
          <p:nvPr/>
        </p:nvSpPr>
        <p:spPr>
          <a:xfrm>
            <a:off x="4228323" y="3885039"/>
            <a:ext cx="575563" cy="1121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433936-AB35-5B41-B744-98D92F027027}"/>
              </a:ext>
            </a:extLst>
          </p:cNvPr>
          <p:cNvSpPr/>
          <p:nvPr/>
        </p:nvSpPr>
        <p:spPr>
          <a:xfrm>
            <a:off x="4281922" y="4096976"/>
            <a:ext cx="467164" cy="595438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9BCF069-8B49-4742-85E2-07D05AACD392}"/>
              </a:ext>
            </a:extLst>
          </p:cNvPr>
          <p:cNvSpPr/>
          <p:nvPr/>
        </p:nvSpPr>
        <p:spPr>
          <a:xfrm>
            <a:off x="4284254" y="4746740"/>
            <a:ext cx="469732" cy="209203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804561-FF9A-4348-AE0C-6CE085E278A1}"/>
              </a:ext>
            </a:extLst>
          </p:cNvPr>
          <p:cNvSpPr txBox="1"/>
          <p:nvPr/>
        </p:nvSpPr>
        <p:spPr>
          <a:xfrm>
            <a:off x="4224739" y="4732089"/>
            <a:ext cx="601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>
                <a:solidFill>
                  <a:schemeClr val="bg1"/>
                </a:solidFill>
              </a:rPr>
              <a:t>Analysis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55E56F0-0F2F-A946-B271-34E9DB19035A}"/>
              </a:ext>
            </a:extLst>
          </p:cNvPr>
          <p:cNvCxnSpPr>
            <a:cxnSpLocks/>
          </p:cNvCxnSpPr>
          <p:nvPr/>
        </p:nvCxnSpPr>
        <p:spPr>
          <a:xfrm>
            <a:off x="4775222" y="4424102"/>
            <a:ext cx="243012" cy="0"/>
          </a:xfrm>
          <a:prstGeom prst="straightConnector1">
            <a:avLst/>
          </a:prstGeom>
          <a:ln w="476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1D1948-A3A2-DC4F-BC7F-8C9918FA1F61}"/>
              </a:ext>
            </a:extLst>
          </p:cNvPr>
          <p:cNvCxnSpPr>
            <a:cxnSpLocks/>
          </p:cNvCxnSpPr>
          <p:nvPr/>
        </p:nvCxnSpPr>
        <p:spPr>
          <a:xfrm>
            <a:off x="4011296" y="4424102"/>
            <a:ext cx="232134" cy="0"/>
          </a:xfrm>
          <a:prstGeom prst="straightConnector1">
            <a:avLst/>
          </a:prstGeom>
          <a:ln w="476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91D0A8B-3D9E-9E4E-81F6-06B78A3417F1}"/>
              </a:ext>
            </a:extLst>
          </p:cNvPr>
          <p:cNvSpPr txBox="1"/>
          <p:nvPr/>
        </p:nvSpPr>
        <p:spPr>
          <a:xfrm>
            <a:off x="4176718" y="3831302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>
                <a:solidFill>
                  <a:schemeClr val="bg1"/>
                </a:solidFill>
              </a:rPr>
              <a:t>Engine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26CEEA-4746-B344-835A-57306FCD5A61}"/>
              </a:ext>
            </a:extLst>
          </p:cNvPr>
          <p:cNvSpPr txBox="1"/>
          <p:nvPr/>
        </p:nvSpPr>
        <p:spPr>
          <a:xfrm>
            <a:off x="1577333" y="383130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>
                <a:solidFill>
                  <a:schemeClr val="bg1"/>
                </a:solidFill>
              </a:rPr>
              <a:t>MPS</a:t>
            </a:r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404757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C51BE6-734D-1941-B8FE-1FD8D1A9B4B7}"/>
              </a:ext>
            </a:extLst>
          </p:cNvPr>
          <p:cNvSpPr/>
          <p:nvPr/>
        </p:nvSpPr>
        <p:spPr>
          <a:xfrm>
            <a:off x="4860032" y="3298784"/>
            <a:ext cx="3960440" cy="922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856C3E-B7BA-FB47-B245-24CA18F9507C}"/>
              </a:ext>
            </a:extLst>
          </p:cNvPr>
          <p:cNvSpPr/>
          <p:nvPr/>
        </p:nvSpPr>
        <p:spPr>
          <a:xfrm>
            <a:off x="6463375" y="3861822"/>
            <a:ext cx="739378" cy="2869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/>
              <a:t>Core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39E1C3-BEB5-4845-9F92-3779E8928DA6}"/>
              </a:ext>
            </a:extLst>
          </p:cNvPr>
          <p:cNvSpPr/>
          <p:nvPr/>
        </p:nvSpPr>
        <p:spPr>
          <a:xfrm>
            <a:off x="5148064" y="4287309"/>
            <a:ext cx="1080120" cy="2326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Interpreter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A1A5C5-8219-EC43-A748-48E45D2EE640}"/>
              </a:ext>
            </a:extLst>
          </p:cNvPr>
          <p:cNvSpPr/>
          <p:nvPr/>
        </p:nvSpPr>
        <p:spPr>
          <a:xfrm>
            <a:off x="6296598" y="4287309"/>
            <a:ext cx="1080120" cy="2326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Generator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A13A1D-59D3-2247-827C-DA41E2453892}"/>
              </a:ext>
            </a:extLst>
          </p:cNvPr>
          <p:cNvSpPr/>
          <p:nvPr/>
        </p:nvSpPr>
        <p:spPr>
          <a:xfrm>
            <a:off x="7452320" y="4287309"/>
            <a:ext cx="1080120" cy="2326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Verifier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EAEE7C-9C5F-9044-9911-D5A7586C72A9}"/>
              </a:ext>
            </a:extLst>
          </p:cNvPr>
          <p:cNvSpPr/>
          <p:nvPr/>
        </p:nvSpPr>
        <p:spPr>
          <a:xfrm>
            <a:off x="6300192" y="3507129"/>
            <a:ext cx="1080120" cy="2884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/>
              <a:t>Sugar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CC0CED-11EA-0E46-9DF2-B49374004AEC}"/>
              </a:ext>
            </a:extLst>
          </p:cNvPr>
          <p:cNvSpPr/>
          <p:nvPr/>
        </p:nvSpPr>
        <p:spPr>
          <a:xfrm>
            <a:off x="5118755" y="3139644"/>
            <a:ext cx="1080120" cy="284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>
                <a:solidFill>
                  <a:schemeClr val="tx1"/>
                </a:solidFill>
              </a:rPr>
              <a:t>DSL</a:t>
            </a:r>
            <a:r>
              <a:rPr lang="de-DE" b="1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A897E2-C8F3-2B43-80D7-CD8CFF5CAAF2}"/>
              </a:ext>
            </a:extLst>
          </p:cNvPr>
          <p:cNvSpPr/>
          <p:nvPr/>
        </p:nvSpPr>
        <p:spPr>
          <a:xfrm>
            <a:off x="6298028" y="3139644"/>
            <a:ext cx="1080120" cy="2841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>
                <a:solidFill>
                  <a:schemeClr val="tx1"/>
                </a:solidFill>
              </a:rPr>
              <a:t>DSL</a:t>
            </a:r>
            <a:r>
              <a:rPr lang="de-DE" b="1" baseline="-25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C4B982-AE7F-8048-831F-81701FFF3500}"/>
              </a:ext>
            </a:extLst>
          </p:cNvPr>
          <p:cNvSpPr/>
          <p:nvPr/>
        </p:nvSpPr>
        <p:spPr>
          <a:xfrm>
            <a:off x="7477301" y="3139644"/>
            <a:ext cx="1080120" cy="2841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>
                <a:solidFill>
                  <a:schemeClr val="tx1"/>
                </a:solidFill>
              </a:rPr>
              <a:t>DSL</a:t>
            </a:r>
            <a:r>
              <a:rPr lang="de-DE" b="1" baseline="-250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8543EEA7-5731-F948-A23E-CC031DF8E622}"/>
              </a:ext>
            </a:extLst>
          </p:cNvPr>
          <p:cNvSpPr/>
          <p:nvPr/>
        </p:nvSpPr>
        <p:spPr>
          <a:xfrm>
            <a:off x="5851372" y="3501339"/>
            <a:ext cx="360040" cy="64746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A8B7E81D-10B3-F94F-9604-0791F130306C}"/>
              </a:ext>
            </a:extLst>
          </p:cNvPr>
          <p:cNvSpPr/>
          <p:nvPr/>
        </p:nvSpPr>
        <p:spPr>
          <a:xfrm rot="10800000">
            <a:off x="7461904" y="3501340"/>
            <a:ext cx="360040" cy="64746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614D30-3AD6-E64E-9EBF-11001437FA80}"/>
              </a:ext>
            </a:extLst>
          </p:cNvPr>
          <p:cNvSpPr txBox="1"/>
          <p:nvPr/>
        </p:nvSpPr>
        <p:spPr>
          <a:xfrm>
            <a:off x="4822566" y="3700200"/>
            <a:ext cx="8655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500" b="1">
                <a:solidFill>
                  <a:schemeClr val="bg1"/>
                </a:solidFill>
              </a:rPr>
              <a:t>Shadow </a:t>
            </a:r>
          </a:p>
          <a:p>
            <a:r>
              <a:rPr lang="de-DE" sz="1500" b="1">
                <a:solidFill>
                  <a:schemeClr val="bg1"/>
                </a:solidFill>
              </a:rPr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342111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816450-CB6F-FD42-9900-A8E00791EE17}"/>
              </a:ext>
            </a:extLst>
          </p:cNvPr>
          <p:cNvSpPr/>
          <p:nvPr/>
        </p:nvSpPr>
        <p:spPr>
          <a:xfrm>
            <a:off x="2714240" y="360513"/>
            <a:ext cx="650752" cy="6514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B6D869-A6CC-464A-A3BB-02794656BE11}"/>
              </a:ext>
            </a:extLst>
          </p:cNvPr>
          <p:cNvSpPr/>
          <p:nvPr/>
        </p:nvSpPr>
        <p:spPr>
          <a:xfrm>
            <a:off x="3713984" y="122769"/>
            <a:ext cx="650752" cy="6514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4431A2-ECFE-0F4E-B1F1-749FFD6EBE8A}"/>
              </a:ext>
            </a:extLst>
          </p:cNvPr>
          <p:cNvSpPr/>
          <p:nvPr/>
        </p:nvSpPr>
        <p:spPr>
          <a:xfrm>
            <a:off x="4591808" y="610449"/>
            <a:ext cx="650752" cy="6514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17D55C-C6AA-FE4B-98B2-193CE532C3A5}"/>
              </a:ext>
            </a:extLst>
          </p:cNvPr>
          <p:cNvSpPr/>
          <p:nvPr/>
        </p:nvSpPr>
        <p:spPr>
          <a:xfrm>
            <a:off x="5665334" y="122768"/>
            <a:ext cx="650752" cy="6514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E69A9EC-DEF8-F14F-961A-72A69C15A342}"/>
              </a:ext>
            </a:extLst>
          </p:cNvPr>
          <p:cNvCxnSpPr>
            <a:cxnSpLocks/>
          </p:cNvCxnSpPr>
          <p:nvPr/>
        </p:nvCxnSpPr>
        <p:spPr>
          <a:xfrm>
            <a:off x="3364992" y="811193"/>
            <a:ext cx="1226816" cy="249936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D4ADC2-210F-EB45-BF07-FA708C76D39A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5242560" y="774192"/>
            <a:ext cx="422774" cy="161969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A1EBB5-740F-0948-8011-C8932327AAA0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364992" y="448481"/>
            <a:ext cx="348992" cy="161968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F381AD-66E1-7A44-883E-9B1223B81D60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4364736" y="448480"/>
            <a:ext cx="1300598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A5E94FF-4432-0249-97F1-679B5AB7CCEC}"/>
              </a:ext>
            </a:extLst>
          </p:cNvPr>
          <p:cNvSpPr/>
          <p:nvPr/>
        </p:nvSpPr>
        <p:spPr>
          <a:xfrm rot="3390307">
            <a:off x="3373335" y="757680"/>
            <a:ext cx="142875" cy="1428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961154-9C51-7F4F-AB70-0E759845995D}"/>
              </a:ext>
            </a:extLst>
          </p:cNvPr>
          <p:cNvSpPr/>
          <p:nvPr/>
        </p:nvSpPr>
        <p:spPr>
          <a:xfrm rot="2664565">
            <a:off x="4368679" y="377043"/>
            <a:ext cx="142875" cy="1428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42ABC2-F950-134F-9908-0B807DD99CD1}"/>
              </a:ext>
            </a:extLst>
          </p:cNvPr>
          <p:cNvSpPr/>
          <p:nvPr/>
        </p:nvSpPr>
        <p:spPr>
          <a:xfrm rot="1363980">
            <a:off x="3367936" y="503292"/>
            <a:ext cx="142875" cy="1428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9E223A-A969-174E-BEBC-48352F4E5C19}"/>
              </a:ext>
            </a:extLst>
          </p:cNvPr>
          <p:cNvCxnSpPr>
            <a:cxnSpLocks/>
          </p:cNvCxnSpPr>
          <p:nvPr/>
        </p:nvCxnSpPr>
        <p:spPr>
          <a:xfrm flipV="1">
            <a:off x="6868396" y="259503"/>
            <a:ext cx="1300598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1351B1-2209-614D-A699-46F3B7B50FBA}"/>
              </a:ext>
            </a:extLst>
          </p:cNvPr>
          <p:cNvSpPr/>
          <p:nvPr/>
        </p:nvSpPr>
        <p:spPr>
          <a:xfrm rot="2664565">
            <a:off x="6872339" y="188066"/>
            <a:ext cx="142875" cy="1428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6FD964-38E9-D544-B475-039DBD200CED}"/>
              </a:ext>
            </a:extLst>
          </p:cNvPr>
          <p:cNvCxnSpPr>
            <a:cxnSpLocks/>
            <a:endCxn id="22" idx="0"/>
          </p:cNvCxnSpPr>
          <p:nvPr/>
        </p:nvCxnSpPr>
        <p:spPr>
          <a:xfrm flipV="1">
            <a:off x="6943776" y="886141"/>
            <a:ext cx="1254873" cy="2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10417E-61F0-A544-8895-E52B9601F4EB}"/>
              </a:ext>
            </a:extLst>
          </p:cNvPr>
          <p:cNvSpPr txBox="1"/>
          <p:nvPr/>
        </p:nvSpPr>
        <p:spPr>
          <a:xfrm>
            <a:off x="6804204" y="312583"/>
            <a:ext cx="270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parent-child / containment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9B69AB-ECED-634A-9151-A512D8B0A30E}"/>
              </a:ext>
            </a:extLst>
          </p:cNvPr>
          <p:cNvSpPr txBox="1"/>
          <p:nvPr/>
        </p:nvSpPr>
        <p:spPr>
          <a:xfrm>
            <a:off x="6816091" y="886141"/>
            <a:ext cx="276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non-containment reference</a:t>
            </a:r>
          </a:p>
        </p:txBody>
      </p:sp>
    </p:spTree>
    <p:extLst>
      <p:ext uri="{BB962C8B-B14F-4D97-AF65-F5344CB8AC3E}">
        <p14:creationId xmlns:p14="http://schemas.microsoft.com/office/powerpoint/2010/main" val="4116085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65</Words>
  <Application>Microsoft Macintosh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Voelter</dc:creator>
  <cp:lastModifiedBy>Markus Voelter</cp:lastModifiedBy>
  <cp:revision>14</cp:revision>
  <dcterms:created xsi:type="dcterms:W3CDTF">2019-05-16T08:49:27Z</dcterms:created>
  <dcterms:modified xsi:type="dcterms:W3CDTF">2019-05-21T14:41:11Z</dcterms:modified>
</cp:coreProperties>
</file>