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3"/>
  </p:normalViewPr>
  <p:slideViewPr>
    <p:cSldViewPr snapToGrid="0" snapToObjects="1">
      <p:cViewPr varScale="1">
        <p:scale>
          <a:sx n="207" d="100"/>
          <a:sy n="20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7F79-C321-E24B-92D5-6137A20D6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649D-3B20-1A44-8ED2-B51ADFDE2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04915-E3D6-5A4D-877E-360FD526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693-02C4-8248-8632-891C832DA4EF}" type="datetimeFigureOut">
              <a:t>15.02.19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2C5A-74EA-334E-9B40-D4EEA8B9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289B-246C-8B40-9702-5CDFFDBA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3ADB-971C-8F4F-8E26-80E68DB07B4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5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C0DA-8D0E-9C46-8F85-AE52A5DF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0BC99-C91A-9D46-AFC3-8503A5FAB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EDC9-70A2-6F49-8D0C-81123BB5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693-02C4-8248-8632-891C832DA4EF}" type="datetimeFigureOut">
              <a:t>15.02.19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EC9EA-9316-AD42-8B1F-A6E94343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5080-A3C9-5C4F-B01E-A5FDFBF2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3ADB-971C-8F4F-8E26-80E68DB07B4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51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32803-5F55-7444-9CA4-F718370DA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C7D46-721B-AD4A-8232-30F723F95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10AE-564D-2D40-906F-2B40D572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693-02C4-8248-8632-891C832DA4EF}" type="datetimeFigureOut">
              <a:t>15.02.19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35854-C14E-5944-AACD-B7E741A2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D56B4-E16C-4640-B246-B7CD210E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3ADB-971C-8F4F-8E26-80E68DB07B4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95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CC4C-35A0-8A4D-A87A-D2847C0F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F611-1D1C-AF4B-9B38-94C1B58E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9ED2-65F3-F648-86B2-37FCDD4F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693-02C4-8248-8632-891C832DA4EF}" type="datetimeFigureOut">
              <a:t>15.02.19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BB6F9-4166-A747-AFD0-5B1780D6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D9B7-8771-1948-A620-CD3D9CD8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3ADB-971C-8F4F-8E26-80E68DB07B4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0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A20D-C703-EE4B-9490-E24F9A50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64DDC-157F-1349-AD3E-A9120430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60E08-B7C0-A34B-8C29-DF425222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693-02C4-8248-8632-891C832DA4EF}" type="datetimeFigureOut">
              <a:t>15.02.19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F842-2403-4844-8447-5A860E18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3984-EF7F-EB49-B0F4-B65BEE9F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3ADB-971C-8F4F-8E26-80E68DB07B4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13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9CC8-2193-0445-89FB-6B82A2FE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EF45-0450-C542-BB26-2C434D04A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F765B-D105-3745-8A8A-84A840765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FB062-013E-D04E-93C6-D60A112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693-02C4-8248-8632-891C832DA4EF}" type="datetimeFigureOut">
              <a:t>15.02.19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70408-1235-F14D-9736-FEFB94F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6DB76-693C-E746-8079-20D0000B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3ADB-971C-8F4F-8E26-80E68DB07B4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3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DDB8-DEB6-4743-BD9B-B93417F6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8C59B-14A5-7C40-B512-3B25509E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2625D-2D12-8748-8C74-4F2BB4963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299ED-4DD5-A343-9D4B-2AE009F76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21941-18BE-F546-B209-096CE3D79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F2FCC-E935-1D48-96A6-919836B7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693-02C4-8248-8632-891C832DA4EF}" type="datetimeFigureOut">
              <a:t>15.02.19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A5CB0-5B0A-6048-9577-062491C8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F1659-1C58-8E41-AF58-63BE8B93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3ADB-971C-8F4F-8E26-80E68DB07B4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71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5264-3475-614F-B9C5-5C7455E6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CDF91-40C1-AC42-A1E8-D01E5763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693-02C4-8248-8632-891C832DA4EF}" type="datetimeFigureOut">
              <a:t>15.02.19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57431-369C-9248-B761-CF50DDE6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77CCF-DC74-9247-87A2-C549F895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3ADB-971C-8F4F-8E26-80E68DB07B4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49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C7E81-96EB-834F-AEB2-C796205A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693-02C4-8248-8632-891C832DA4EF}" type="datetimeFigureOut">
              <a:t>15.02.19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85FA7-5DCE-EE4B-AD30-6221C4C5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E07D7-B4DD-8D4E-991D-6EE1A115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3ADB-971C-8F4F-8E26-80E68DB07B4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15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5A90-2E49-0249-BFF4-845DFD27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C6C3-15BB-7449-89E5-35D62402A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8386F-2B18-7C40-95EF-37FAD85D9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4E2E-CF1B-0C41-A8C3-1ADC1C5F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693-02C4-8248-8632-891C832DA4EF}" type="datetimeFigureOut">
              <a:t>15.02.19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4D68A-C8B8-BB48-9A64-82F463A8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85152-F1EF-4548-ACF6-CA1816E0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3ADB-971C-8F4F-8E26-80E68DB07B4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14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09D9-58F7-F846-8AEB-83DCDA33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02446-0E69-F74A-9A52-74009F9AC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4D802-DFB2-CF44-88C8-DA66EB157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A61C6-44C8-2E4F-ABE8-EC2D797A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693-02C4-8248-8632-891C832DA4EF}" type="datetimeFigureOut">
              <a:t>15.02.19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549B7-427A-9C45-8C4F-8CAAED64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E5614-2022-AC45-AC46-528D0AC5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3ADB-971C-8F4F-8E26-80E68DB07B4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81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7DB83-6486-4B4D-B875-8CC5BD56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0307E-4C6D-DA4B-80AF-37603555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7A8C-7047-EB46-B9F0-3BBCD0F99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D693-02C4-8248-8632-891C832DA4EF}" type="datetimeFigureOut">
              <a:t>15.02.19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662A-4BF7-5F41-8F81-65C610CA3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2EC6-2809-4546-881B-303C1A6E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3ADB-971C-8F4F-8E26-80E68DB07B4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5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C682D39D-3C2D-5449-AA44-24DB84085641}"/>
              </a:ext>
            </a:extLst>
          </p:cNvPr>
          <p:cNvSpPr/>
          <p:nvPr/>
        </p:nvSpPr>
        <p:spPr>
          <a:xfrm flipH="1">
            <a:off x="3918856" y="1983179"/>
            <a:ext cx="2365342" cy="16031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711E3-AA0A-9941-93C4-CB67C7993455}"/>
              </a:ext>
            </a:extLst>
          </p:cNvPr>
          <p:cNvSpPr txBox="1"/>
          <p:nvPr/>
        </p:nvSpPr>
        <p:spPr>
          <a:xfrm>
            <a:off x="4006234" y="2159271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/>
              <a:t>i            ii            iii          iv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A4321-F0B9-C944-A085-F501D8F4AB10}"/>
              </a:ext>
            </a:extLst>
          </p:cNvPr>
          <p:cNvSpPr txBox="1"/>
          <p:nvPr/>
        </p:nvSpPr>
        <p:spPr>
          <a:xfrm>
            <a:off x="3918855" y="1823061"/>
            <a:ext cx="236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/>
              <a:t>communication overhead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0F44D56-F020-224A-BF9A-C7C7535047E3}"/>
              </a:ext>
            </a:extLst>
          </p:cNvPr>
          <p:cNvSpPr/>
          <p:nvPr/>
        </p:nvSpPr>
        <p:spPr>
          <a:xfrm flipH="1">
            <a:off x="3918856" y="1636087"/>
            <a:ext cx="2365342" cy="16031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2C53F-DF9D-2447-A1F5-FAA42BF486B1}"/>
              </a:ext>
            </a:extLst>
          </p:cNvPr>
          <p:cNvSpPr txBox="1"/>
          <p:nvPr/>
        </p:nvSpPr>
        <p:spPr>
          <a:xfrm>
            <a:off x="3918857" y="1490351"/>
            <a:ext cx="2363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/>
              <a:t>management effort</a:t>
            </a: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90353EB-EC78-8548-95E1-825F3A7EC012}"/>
              </a:ext>
            </a:extLst>
          </p:cNvPr>
          <p:cNvSpPr/>
          <p:nvPr/>
        </p:nvSpPr>
        <p:spPr>
          <a:xfrm>
            <a:off x="3918856" y="1288996"/>
            <a:ext cx="2357538" cy="16031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3E33E-256D-7641-A509-D843196B2D0C}"/>
              </a:ext>
            </a:extLst>
          </p:cNvPr>
          <p:cNvSpPr txBox="1"/>
          <p:nvPr/>
        </p:nvSpPr>
        <p:spPr>
          <a:xfrm>
            <a:off x="3918854" y="1139230"/>
            <a:ext cx="236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/>
              <a:t>evolvability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022CA35-56B2-484F-AA59-DC30B270204F}"/>
              </a:ext>
            </a:extLst>
          </p:cNvPr>
          <p:cNvSpPr/>
          <p:nvPr/>
        </p:nvSpPr>
        <p:spPr>
          <a:xfrm>
            <a:off x="3918856" y="941905"/>
            <a:ext cx="2357538" cy="16031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39056-C4C5-6741-849D-5178D2552269}"/>
              </a:ext>
            </a:extLst>
          </p:cNvPr>
          <p:cNvSpPr txBox="1"/>
          <p:nvPr/>
        </p:nvSpPr>
        <p:spPr>
          <a:xfrm>
            <a:off x="3918854" y="781787"/>
            <a:ext cx="236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/>
              <a:t>scalability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977DF8-142F-254B-880B-558D29BAE664}"/>
              </a:ext>
            </a:extLst>
          </p:cNvPr>
          <p:cNvSpPr/>
          <p:nvPr/>
        </p:nvSpPr>
        <p:spPr>
          <a:xfrm>
            <a:off x="6314883" y="865305"/>
            <a:ext cx="171834" cy="1276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1C169-7F6B-2943-9024-44CCC340DEED}"/>
              </a:ext>
            </a:extLst>
          </p:cNvPr>
          <p:cNvSpPr txBox="1"/>
          <p:nvPr/>
        </p:nvSpPr>
        <p:spPr>
          <a:xfrm>
            <a:off x="6263583" y="138564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324828-880F-D043-B451-E6BC2DD66AEC}"/>
              </a:ext>
            </a:extLst>
          </p:cNvPr>
          <p:cNvSpPr/>
          <p:nvPr/>
        </p:nvSpPr>
        <p:spPr>
          <a:xfrm>
            <a:off x="3725614" y="865305"/>
            <a:ext cx="171834" cy="1276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25F40-3BE7-904C-B038-A0587A2F9E3A}"/>
              </a:ext>
            </a:extLst>
          </p:cNvPr>
          <p:cNvSpPr txBox="1"/>
          <p:nvPr/>
        </p:nvSpPr>
        <p:spPr>
          <a:xfrm>
            <a:off x="3692725" y="1385644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0719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Voelter</dc:creator>
  <cp:lastModifiedBy>Markus Voelter</cp:lastModifiedBy>
  <cp:revision>2</cp:revision>
  <dcterms:created xsi:type="dcterms:W3CDTF">2019-02-15T12:55:55Z</dcterms:created>
  <dcterms:modified xsi:type="dcterms:W3CDTF">2019-02-15T13:18:14Z</dcterms:modified>
</cp:coreProperties>
</file>