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3"/>
    <p:restoredTop sz="94667"/>
  </p:normalViewPr>
  <p:slideViewPr>
    <p:cSldViewPr snapToGrid="0" snapToObjects="1">
      <p:cViewPr>
        <p:scale>
          <a:sx n="368" d="100"/>
          <a:sy n="368" d="100"/>
        </p:scale>
        <p:origin x="-195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B99B-2BF8-A041-8BC4-7DB06579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5679-69B6-B848-B433-35BF9AF3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FD3B-C496-6A46-876B-58228EF7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93FC-1522-0448-9EE4-A80F0004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BBF0-6BC3-DC4A-9A2C-9711FF7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7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1C6F-2C8E-9245-86AA-86720DF8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F0FFF-FB50-F64F-B71E-8F15383A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FAC24-3C53-E142-9191-FC1A44E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BC68-277A-4E47-BDB1-FA42F399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4776-D7A0-974D-B2E4-A4F228CD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FF8C-52CD-5F47-A2DE-07FE90F61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F949E-B1EB-4F44-B038-B16135CF8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11DE-4F70-964E-862E-407BFA3D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B6F8-8587-B447-AA61-886F2A61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E4E9-0EC9-BA45-8A1B-36F6780E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53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FA7D-4606-BD48-A910-4AA048FE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782-493E-FA40-8D00-E71E20C6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3EE2-4E36-764F-A51E-B24DD081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BC87-CF26-9A41-AB9C-1E1D0873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459D-D7D1-3740-BE55-A88908F5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0120-41DB-354B-9FA4-4762ED2D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E57C-8176-9C43-9613-DFD22E2A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DD9A-587B-E143-A5FA-E5BD7B96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BA35-D7BC-2740-85DD-6E9AA1F1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9AFE-C72A-224F-B243-1BE5D7B3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34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328F-1103-4F44-B09E-9C1B1F72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7CAA-6BC9-5446-A7A0-172A07084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E9553-E7AF-FB48-9D30-A53AA9D46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D9EA-2B38-E94F-A741-492119B3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DFB4-EECD-5E49-846B-2833231F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19128-3ADD-8B49-AABB-5259A619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03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A9B9-BBB2-9543-9C40-D4CB3B72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2F748-491F-0147-B96D-CE41832E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FBCD5-F4CD-AB4C-9DA1-9F8BC698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AF5A9-5000-714E-BFC0-632366B2E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629CC-077E-0743-935F-BD8387336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26D3D-F5AB-694E-B18F-C0046ADA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B7BFF-3A12-7F4C-9F4F-6783FEC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C1964-C145-274D-B692-C5CBB9E3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516E-8FF3-F94E-920E-9A8C1A13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D3CA7-0152-1049-AF78-2F84842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F7EE7-6CE0-2048-BD0E-90F7518F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0B325-907C-1748-9C94-A77B286E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B2E33-C4E0-2240-AD52-4DCCDD10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3D37A-CA0C-5749-8578-E36E234D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4A1C1-FDD1-E845-AC00-636BB0F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F8FE-9572-2A48-9B99-B2C7FB6F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950D-B717-614B-85D2-EAB533C6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32F0-E830-A740-843E-982FCEC9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AB6E8-BD31-4141-A1CB-060CAA2B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5FAB-9156-C843-9A2E-F3362E7C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3384-DAA3-1041-BF69-26B98B4A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7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F057-4106-C34A-8329-1C4377C1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664E3-F7C3-4443-B8A4-68118E124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F7F7-34CE-3A49-BA18-A3E50EFC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E99BF-4932-7A41-B076-B28AB01F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A0E5-E810-7048-9F48-B1424012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4963-BB75-E947-BA92-49BEAC71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5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48D82-B411-E54A-B002-E95D2450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2CAF-E005-7147-8239-468C4DEF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1A16-EFB5-834F-97A7-2121AC51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D1F1-B672-954C-A302-6E0E6CAA5F88}" type="datetimeFigureOut">
              <a:t>03.09.19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EF11-E317-B242-BD88-4C9907EB9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B86A-EC4A-BE43-B065-1F33D18E0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D898-E166-E54D-BC79-A81A95AF456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24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A95F0F-5151-7C4B-841E-C8AA597B9B9D}"/>
              </a:ext>
            </a:extLst>
          </p:cNvPr>
          <p:cNvSpPr/>
          <p:nvPr/>
        </p:nvSpPr>
        <p:spPr>
          <a:xfrm>
            <a:off x="3674985" y="1190836"/>
            <a:ext cx="280048" cy="2477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56592-B9A2-2C49-9236-A9AC43E53F34}"/>
              </a:ext>
            </a:extLst>
          </p:cNvPr>
          <p:cNvSpPr/>
          <p:nvPr/>
        </p:nvSpPr>
        <p:spPr>
          <a:xfrm>
            <a:off x="4221787" y="1190835"/>
            <a:ext cx="280048" cy="24774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DC6B2E-84E2-5D4F-A09B-7F63F665416B}"/>
              </a:ext>
            </a:extLst>
          </p:cNvPr>
          <p:cNvCxnSpPr>
            <a:cxnSpLocks/>
          </p:cNvCxnSpPr>
          <p:nvPr/>
        </p:nvCxnSpPr>
        <p:spPr>
          <a:xfrm flipH="1">
            <a:off x="3955034" y="1311396"/>
            <a:ext cx="247725" cy="1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42595DC-8EFB-904E-A5D4-A8D0104B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2125" y="1218151"/>
            <a:ext cx="234876" cy="190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2C312-DAAC-8346-B75A-2F3236765D5E}"/>
              </a:ext>
            </a:extLst>
          </p:cNvPr>
          <p:cNvSpPr txBox="1"/>
          <p:nvPr/>
        </p:nvSpPr>
        <p:spPr>
          <a:xfrm>
            <a:off x="4735420" y="111384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User 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A2D58-3BEF-2346-A63C-39E7BB265E4E}"/>
              </a:ext>
            </a:extLst>
          </p:cNvPr>
          <p:cNvSpPr txBox="1"/>
          <p:nvPr/>
        </p:nvSpPr>
        <p:spPr>
          <a:xfrm>
            <a:off x="4733069" y="126624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Solver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417505C-CBDA-E140-B8D7-99C41D989AC1}"/>
              </a:ext>
            </a:extLst>
          </p:cNvPr>
          <p:cNvSpPr/>
          <p:nvPr/>
        </p:nvSpPr>
        <p:spPr>
          <a:xfrm rot="16200000">
            <a:off x="5246794" y="1174218"/>
            <a:ext cx="273571" cy="27480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4053C2-6402-7C4E-A33D-29C8CB2BF37F}"/>
              </a:ext>
            </a:extLst>
          </p:cNvPr>
          <p:cNvSpPr txBox="1"/>
          <p:nvPr/>
        </p:nvSpPr>
        <p:spPr>
          <a:xfrm>
            <a:off x="5199699" y="1213075"/>
            <a:ext cx="3032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4C3949-2B8C-044E-AA00-D319C830D22A}"/>
              </a:ext>
            </a:extLst>
          </p:cNvPr>
          <p:cNvSpPr/>
          <p:nvPr/>
        </p:nvSpPr>
        <p:spPr>
          <a:xfrm>
            <a:off x="5567460" y="1192977"/>
            <a:ext cx="280048" cy="2477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E96ADA-F4E3-0144-9E0E-F760F155FD70}"/>
              </a:ext>
            </a:extLst>
          </p:cNvPr>
          <p:cNvSpPr/>
          <p:nvPr/>
        </p:nvSpPr>
        <p:spPr>
          <a:xfrm>
            <a:off x="6114262" y="1192976"/>
            <a:ext cx="280048" cy="24774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EF391D-0176-7B47-801A-339088A5F9F5}"/>
              </a:ext>
            </a:extLst>
          </p:cNvPr>
          <p:cNvCxnSpPr>
            <a:cxnSpLocks/>
          </p:cNvCxnSpPr>
          <p:nvPr/>
        </p:nvCxnSpPr>
        <p:spPr>
          <a:xfrm flipH="1">
            <a:off x="5847509" y="1313537"/>
            <a:ext cx="247725" cy="1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CA623E-4D21-B543-933B-08EC878FBD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4600" y="1220292"/>
            <a:ext cx="234876" cy="19054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E1ED6A1-4E1E-5C4B-9C21-CECC856ACA2E}"/>
              </a:ext>
            </a:extLst>
          </p:cNvPr>
          <p:cNvSpPr txBox="1"/>
          <p:nvPr/>
        </p:nvSpPr>
        <p:spPr>
          <a:xfrm>
            <a:off x="6627895" y="111598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User 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AC0621-478B-6948-AC49-7454F390D5FD}"/>
              </a:ext>
            </a:extLst>
          </p:cNvPr>
          <p:cNvSpPr txBox="1"/>
          <p:nvPr/>
        </p:nvSpPr>
        <p:spPr>
          <a:xfrm>
            <a:off x="6625544" y="126838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Solver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9763EC-3132-5042-9B15-43A6CF3F2391}"/>
              </a:ext>
            </a:extLst>
          </p:cNvPr>
          <p:cNvSpPr txBox="1"/>
          <p:nvPr/>
        </p:nvSpPr>
        <p:spPr>
          <a:xfrm>
            <a:off x="5707484" y="1109872"/>
            <a:ext cx="215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>
                <a:solidFill>
                  <a:schemeClr val="bg1"/>
                </a:solidFill>
              </a:rPr>
              <a:t>‚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12AD77-F2E8-6049-BC2A-8BAE08E2E660}"/>
              </a:ext>
            </a:extLst>
          </p:cNvPr>
          <p:cNvSpPr txBox="1"/>
          <p:nvPr/>
        </p:nvSpPr>
        <p:spPr>
          <a:xfrm>
            <a:off x="6239477" y="1097659"/>
            <a:ext cx="215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‚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3818BA0C-0D0F-CD4C-AE2C-7C393E79B440}"/>
              </a:ext>
            </a:extLst>
          </p:cNvPr>
          <p:cNvSpPr/>
          <p:nvPr/>
        </p:nvSpPr>
        <p:spPr>
          <a:xfrm rot="16200000">
            <a:off x="7133032" y="1173992"/>
            <a:ext cx="273571" cy="27480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2955A-E004-0941-8D8D-EE5186165180}"/>
              </a:ext>
            </a:extLst>
          </p:cNvPr>
          <p:cNvSpPr txBox="1"/>
          <p:nvPr/>
        </p:nvSpPr>
        <p:spPr>
          <a:xfrm>
            <a:off x="7085937" y="1212849"/>
            <a:ext cx="3032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6D5ABA-461F-BE4E-B60C-D0C202A3A51A}"/>
              </a:ext>
            </a:extLst>
          </p:cNvPr>
          <p:cNvSpPr txBox="1"/>
          <p:nvPr/>
        </p:nvSpPr>
        <p:spPr>
          <a:xfrm>
            <a:off x="7402024" y="1162472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740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4</cp:revision>
  <dcterms:created xsi:type="dcterms:W3CDTF">2019-05-24T12:45:02Z</dcterms:created>
  <dcterms:modified xsi:type="dcterms:W3CDTF">2019-09-03T12:03:02Z</dcterms:modified>
</cp:coreProperties>
</file>