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16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5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9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1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9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67DE-EC90-EF41-A6C2-E6332A482A8D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40CE-AE6D-1940-8BE4-DD283DF48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81200"/>
            <a:ext cx="2895600" cy="2895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73956" y="2051050"/>
            <a:ext cx="1882293" cy="276225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75150" y="4749800"/>
            <a:ext cx="254000" cy="635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75150" y="4508500"/>
            <a:ext cx="0" cy="247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16450" y="4502150"/>
            <a:ext cx="0" cy="247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rot="11520000">
            <a:off x="4510355" y="4353101"/>
            <a:ext cx="254000" cy="149680"/>
            <a:chOff x="4527550" y="4070350"/>
            <a:chExt cx="254000" cy="254000"/>
          </a:xfrm>
          <a:effectLst>
            <a:outerShdw blurRad="50800" dist="25400" dir="2700000" sx="105000" sy="105000" algn="tl" rotWithShape="0">
              <a:srgbClr val="000000"/>
            </a:outerShdw>
          </a:effectLst>
        </p:grpSpPr>
        <p:cxnSp>
          <p:nvCxnSpPr>
            <p:cNvPr id="12" name="Straight Arrow Connector 11"/>
            <p:cNvCxnSpPr/>
            <p:nvPr/>
          </p:nvCxnSpPr>
          <p:spPr>
            <a:xfrm>
              <a:off x="4527550" y="4318000"/>
              <a:ext cx="254000" cy="635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7550" y="4076700"/>
              <a:ext cx="0" cy="2476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68850" y="4070350"/>
              <a:ext cx="0" cy="2476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9992465">
            <a:off x="4218601" y="4377581"/>
            <a:ext cx="254000" cy="121214"/>
            <a:chOff x="4527550" y="4070350"/>
            <a:chExt cx="254000" cy="254000"/>
          </a:xfrm>
          <a:effectLst>
            <a:outerShdw blurRad="41275" dir="2700000" sx="106000" sy="106000" algn="tl" rotWithShape="0">
              <a:schemeClr val="tx1"/>
            </a:outerShdw>
          </a:effectLst>
        </p:grpSpPr>
        <p:cxnSp>
          <p:nvCxnSpPr>
            <p:cNvPr id="20" name="Straight Arrow Connector 19"/>
            <p:cNvCxnSpPr/>
            <p:nvPr/>
          </p:nvCxnSpPr>
          <p:spPr>
            <a:xfrm>
              <a:off x="4527550" y="4318000"/>
              <a:ext cx="254000" cy="635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527550" y="4076700"/>
              <a:ext cx="0" cy="2476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68850" y="4070350"/>
              <a:ext cx="0" cy="2476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4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95" r="-172"/>
          <a:stretch/>
        </p:blipFill>
        <p:spPr>
          <a:xfrm>
            <a:off x="0" y="1600200"/>
            <a:ext cx="9025467" cy="4525963"/>
          </a:xfrm>
        </p:spPr>
      </p:pic>
    </p:spTree>
    <p:extLst>
      <p:ext uri="{BB962C8B-B14F-4D97-AF65-F5344CB8AC3E}">
        <p14:creationId xmlns:p14="http://schemas.microsoft.com/office/powerpoint/2010/main" val="70793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Jenee Hughes</dc:creator>
  <cp:lastModifiedBy>Jenee Hughes</cp:lastModifiedBy>
  <cp:revision>3</cp:revision>
  <dcterms:created xsi:type="dcterms:W3CDTF">2013-04-11T05:27:03Z</dcterms:created>
  <dcterms:modified xsi:type="dcterms:W3CDTF">2013-04-11T05:48:56Z</dcterms:modified>
</cp:coreProperties>
</file>