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4" r:id="rId6"/>
    <p:sldId id="260" r:id="rId7"/>
    <p:sldId id="279" r:id="rId8"/>
    <p:sldId id="261" r:id="rId9"/>
    <p:sldId id="278" r:id="rId10"/>
    <p:sldId id="273" r:id="rId11"/>
    <p:sldId id="280" r:id="rId12"/>
    <p:sldId id="263" r:id="rId13"/>
    <p:sldId id="264" r:id="rId14"/>
    <p:sldId id="276" r:id="rId15"/>
    <p:sldId id="265" r:id="rId16"/>
    <p:sldId id="266" r:id="rId17"/>
    <p:sldId id="267" r:id="rId18"/>
    <p:sldId id="271" r:id="rId19"/>
    <p:sldId id="272" r:id="rId20"/>
    <p:sldId id="27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32" autoAdjust="0"/>
    <p:restoredTop sz="89988" autoAdjust="0"/>
  </p:normalViewPr>
  <p:slideViewPr>
    <p:cSldViewPr snapToGrid="0">
      <p:cViewPr varScale="1">
        <p:scale>
          <a:sx n="82" d="100"/>
          <a:sy n="82" d="100"/>
        </p:scale>
        <p:origin x="67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90835-1AB4-42B2-BDA4-FE570789B51A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13A2C-74A8-4471-9E71-AEC02B9DE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53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13A2C-74A8-4471-9E71-AEC02B9DE1C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37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10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93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08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1407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633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364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995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lang="de-DE" dirty="0" smtClean="0"/>
              <a:t>Gruppe 5: Dynamic Fitness </a:t>
            </a:r>
            <a:r>
              <a:rPr lang="de-DE" dirty="0" err="1" smtClean="0"/>
              <a:t>Tracker</a:t>
            </a:r>
            <a:r>
              <a:rPr lang="de-DE" dirty="0" smtClean="0"/>
              <a:t> 				</a:t>
            </a:r>
            <a:r>
              <a:rPr lang="de-DE" dirty="0" err="1" smtClean="0"/>
              <a:t>ActivyGate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69326" y="5313146"/>
            <a:ext cx="11026986" cy="356134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 smtClean="0"/>
              <a:t>Gruppe 5: Dynamic Fitness </a:t>
            </a:r>
            <a:r>
              <a:rPr lang="de-DE" dirty="0" err="1" smtClean="0"/>
              <a:t>Tracker</a:t>
            </a:r>
            <a:r>
              <a:rPr lang="de-DE" dirty="0" smtClean="0"/>
              <a:t> 				</a:t>
            </a:r>
            <a:r>
              <a:rPr lang="de-DE" dirty="0" err="1" smtClean="0"/>
              <a:t>ActivyGate</a:t>
            </a:r>
            <a:r>
              <a:rPr lang="de-DE" dirty="0" smtClean="0"/>
              <a:t> 													</a:t>
            </a:r>
            <a:fld id="{EF34B3E9-5F95-4785-9592-EE9395BBDB83}" type="slidenum">
              <a:rPr lang="de-DE" smtClean="0"/>
              <a:pPr/>
              <a:t>‹Nr.›</a:t>
            </a:fld>
            <a:r>
              <a:rPr lang="de-DE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94213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lang="de-DE" dirty="0" smtClean="0"/>
              <a:t>Gruppe 5: Dynamic Fitness </a:t>
            </a:r>
            <a:r>
              <a:rPr lang="de-DE" dirty="0" err="1" smtClean="0"/>
              <a:t>Tracker</a:t>
            </a:r>
            <a:r>
              <a:rPr lang="de-DE" dirty="0" smtClean="0"/>
              <a:t> 				</a:t>
            </a:r>
            <a:r>
              <a:rPr lang="de-DE" dirty="0" err="1" smtClean="0"/>
              <a:t>ActivyGate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69326" y="5313146"/>
            <a:ext cx="11026986" cy="356134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 smtClean="0"/>
              <a:t>Gruppe 5: Dynamic Fitness </a:t>
            </a:r>
            <a:r>
              <a:rPr lang="de-DE" dirty="0" err="1" smtClean="0"/>
              <a:t>Tracker</a:t>
            </a:r>
            <a:r>
              <a:rPr lang="de-DE" dirty="0" smtClean="0"/>
              <a:t> 				</a:t>
            </a:r>
            <a:r>
              <a:rPr lang="de-DE" dirty="0" err="1" smtClean="0"/>
              <a:t>ActivyGate</a:t>
            </a:r>
            <a:r>
              <a:rPr lang="de-DE" dirty="0" smtClean="0"/>
              <a:t> 													</a:t>
            </a:r>
            <a:fld id="{EF34B3E9-5F95-4785-9592-EE9395BBDB83}" type="slidenum">
              <a:rPr lang="de-DE" smtClean="0"/>
              <a:pPr/>
              <a:t>‹Nr.›</a:t>
            </a:fld>
            <a:r>
              <a:rPr lang="de-DE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26020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4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4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69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04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86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88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2434" y="609600"/>
            <a:ext cx="78215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18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9" name="Grafik 38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1" y="200507"/>
            <a:ext cx="1045009" cy="818186"/>
          </a:xfrm>
          <a:prstGeom prst="rect">
            <a:avLst/>
          </a:prstGeom>
        </p:spPr>
      </p:pic>
      <p:sp>
        <p:nvSpPr>
          <p:cNvPr id="40" name="Content Placeholder 2"/>
          <p:cNvSpPr txBox="1">
            <a:spLocks/>
          </p:cNvSpPr>
          <p:nvPr userDrawn="1"/>
        </p:nvSpPr>
        <p:spPr>
          <a:xfrm>
            <a:off x="677334" y="6343049"/>
            <a:ext cx="7344948" cy="35613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de-DE" dirty="0" smtClean="0"/>
              <a:t>Gruppe: </a:t>
            </a:r>
            <a:r>
              <a:rPr lang="de-DE" dirty="0" smtClean="0"/>
              <a:t>4 Tempomat</a:t>
            </a:r>
            <a:r>
              <a:rPr lang="de-DE" dirty="0" smtClean="0"/>
              <a:t>			</a:t>
            </a:r>
            <a:r>
              <a:rPr lang="de-DE" dirty="0" smtClean="0"/>
              <a:t>		         Projekt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sz="1200" b="0" i="0" kern="1200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Bicycle</a:t>
            </a:r>
            <a:r>
              <a:rPr lang="de-DE" sz="1200" b="0" i="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Cruise </a:t>
            </a:r>
            <a:r>
              <a:rPr lang="de-DE" sz="1200" b="0" i="0" kern="1200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de-DE" dirty="0" smtClean="0"/>
              <a:t>													</a:t>
            </a:r>
          </a:p>
        </p:txBody>
      </p:sp>
      <p:sp>
        <p:nvSpPr>
          <p:cNvPr id="41" name="Content Placeholder 2"/>
          <p:cNvSpPr txBox="1">
            <a:spLocks/>
          </p:cNvSpPr>
          <p:nvPr userDrawn="1"/>
        </p:nvSpPr>
        <p:spPr>
          <a:xfrm>
            <a:off x="11563911" y="6343049"/>
            <a:ext cx="596141" cy="3561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EF34B3E9-5F95-4785-9592-EE9395BBDB83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9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20439" y="1654628"/>
            <a:ext cx="7766936" cy="1818691"/>
          </a:xfrm>
        </p:spPr>
        <p:txBody>
          <a:bodyPr/>
          <a:lstStyle/>
          <a:p>
            <a:pPr algn="ctr"/>
            <a:r>
              <a:rPr lang="de-DE" sz="6600" b="1" dirty="0" smtClean="0"/>
              <a:t>Tempomat</a:t>
            </a:r>
            <a:br>
              <a:rPr lang="de-DE" sz="6600" b="1" dirty="0" smtClean="0"/>
            </a:br>
            <a:r>
              <a:rPr lang="de-DE" sz="3200" b="1" dirty="0" smtClean="0"/>
              <a:t>(</a:t>
            </a:r>
            <a:r>
              <a:rPr lang="de-DE" sz="3200" b="1" dirty="0" err="1" smtClean="0"/>
              <a:t>aka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Bicycle</a:t>
            </a:r>
            <a:r>
              <a:rPr lang="de-DE" sz="3200" b="1" dirty="0" smtClean="0"/>
              <a:t> Cruise </a:t>
            </a:r>
            <a:r>
              <a:rPr lang="de-DE" sz="3200" b="1" dirty="0" err="1" smtClean="0"/>
              <a:t>Control</a:t>
            </a:r>
            <a:r>
              <a:rPr lang="de-DE" sz="3200" b="1" dirty="0" smtClean="0"/>
              <a:t>)</a:t>
            </a:r>
            <a:endParaRPr lang="de-DE" sz="3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20439" y="3588821"/>
            <a:ext cx="7766936" cy="2997509"/>
          </a:xfrm>
        </p:spPr>
        <p:txBody>
          <a:bodyPr>
            <a:noAutofit/>
          </a:bodyPr>
          <a:lstStyle/>
          <a:p>
            <a:pPr algn="ctr"/>
            <a:r>
              <a:rPr lang="de-DE" sz="2000" dirty="0" err="1" smtClean="0"/>
              <a:t>Physical</a:t>
            </a:r>
            <a:r>
              <a:rPr lang="de-DE" sz="2000" dirty="0" smtClean="0"/>
              <a:t> </a:t>
            </a:r>
            <a:r>
              <a:rPr lang="de-DE" sz="2000" dirty="0" err="1" smtClean="0"/>
              <a:t>Computation</a:t>
            </a:r>
            <a:r>
              <a:rPr lang="de-DE" sz="2000" dirty="0" smtClean="0"/>
              <a:t> Lab – </a:t>
            </a:r>
            <a:r>
              <a:rPr lang="de-DE" sz="2000" dirty="0" err="1" smtClean="0"/>
              <a:t>SoSe</a:t>
            </a:r>
            <a:r>
              <a:rPr lang="de-DE" sz="2000" dirty="0" smtClean="0"/>
              <a:t> 2018</a:t>
            </a:r>
          </a:p>
          <a:p>
            <a:pPr algn="ctr"/>
            <a:endParaRPr lang="de-DE" sz="2000" dirty="0"/>
          </a:p>
          <a:p>
            <a:pPr algn="ctr"/>
            <a:r>
              <a:rPr lang="de-DE" sz="1600" dirty="0" smtClean="0"/>
              <a:t>(Gruppe:</a:t>
            </a:r>
          </a:p>
          <a:p>
            <a:pPr algn="ctr"/>
            <a:r>
              <a:rPr lang="de-DE" sz="1600" dirty="0" smtClean="0"/>
              <a:t>Jan-Phillip Lange, Jiang Xuan,</a:t>
            </a:r>
            <a:endParaRPr lang="de-DE" sz="1600" dirty="0"/>
          </a:p>
          <a:p>
            <a:pPr algn="ctr"/>
            <a:r>
              <a:rPr lang="de-DE" sz="1600" dirty="0"/>
              <a:t>Louis </a:t>
            </a:r>
            <a:r>
              <a:rPr lang="de-DE" sz="1600" dirty="0" smtClean="0"/>
              <a:t>Heise, Timothy </a:t>
            </a:r>
            <a:r>
              <a:rPr lang="de-DE" sz="1600" dirty="0" err="1" smtClean="0"/>
              <a:t>Reuscher</a:t>
            </a:r>
            <a:r>
              <a:rPr lang="de-DE" sz="1600" dirty="0" smtClean="0"/>
              <a:t>,</a:t>
            </a:r>
            <a:endParaRPr lang="de-DE" sz="1600" dirty="0"/>
          </a:p>
          <a:p>
            <a:pPr algn="ctr"/>
            <a:r>
              <a:rPr lang="de-DE" sz="1600" dirty="0"/>
              <a:t>Eike Karsten </a:t>
            </a:r>
            <a:r>
              <a:rPr lang="de-DE" sz="1600" dirty="0" smtClean="0"/>
              <a:t>Schlicht)</a:t>
            </a:r>
            <a:endParaRPr lang="de-DE" sz="1600" dirty="0"/>
          </a:p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9977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</a:t>
            </a:r>
            <a:r>
              <a:rPr lang="de-DE" dirty="0" smtClean="0"/>
              <a:t> </a:t>
            </a:r>
            <a:r>
              <a:rPr lang="de-DE" dirty="0" smtClean="0"/>
              <a:t>– </a:t>
            </a:r>
            <a:r>
              <a:rPr lang="de-DE" dirty="0" smtClean="0"/>
              <a:t>Wichtige </a:t>
            </a:r>
            <a:r>
              <a:rPr lang="de-DE" dirty="0" smtClean="0"/>
              <a:t>Bestandteile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800506"/>
            <a:ext cx="8596668" cy="3880773"/>
          </a:xfrm>
        </p:spPr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r>
              <a:rPr lang="de-DE" dirty="0" smtClean="0"/>
              <a:t>Geschwindigkeitsmessung</a:t>
            </a:r>
          </a:p>
          <a:p>
            <a:pPr lvl="1"/>
            <a:r>
              <a:rPr lang="de-DE" dirty="0" smtClean="0"/>
              <a:t>Direkt am Nabendynamo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Pulsmessung	</a:t>
            </a:r>
          </a:p>
          <a:p>
            <a:pPr lvl="1"/>
            <a:r>
              <a:rPr lang="de-DE" dirty="0" smtClean="0"/>
              <a:t>MAX30105 </a:t>
            </a:r>
          </a:p>
          <a:p>
            <a:pPr lvl="1"/>
            <a:r>
              <a:rPr lang="de-DE" dirty="0" smtClean="0"/>
              <a:t>An der Hand/Finger des Fahrers</a:t>
            </a:r>
            <a:endParaRPr lang="de-DE" dirty="0" smtClean="0"/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2268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</a:t>
            </a:r>
            <a:r>
              <a:rPr lang="de-DE" dirty="0" smtClean="0"/>
              <a:t> </a:t>
            </a:r>
            <a:r>
              <a:rPr lang="de-DE" dirty="0" smtClean="0"/>
              <a:t>– </a:t>
            </a:r>
            <a:r>
              <a:rPr lang="de-DE" dirty="0" smtClean="0"/>
              <a:t>Wichtige </a:t>
            </a:r>
            <a:r>
              <a:rPr lang="de-DE" dirty="0" smtClean="0"/>
              <a:t>Bestandteile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800506"/>
            <a:ext cx="8596668" cy="3880773"/>
          </a:xfrm>
        </p:spPr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r>
              <a:rPr lang="de-DE" dirty="0" smtClean="0"/>
              <a:t>Bluetooth zu 433 </a:t>
            </a:r>
            <a:r>
              <a:rPr lang="de-DE" dirty="0" err="1" smtClean="0"/>
              <a:t>Mhz</a:t>
            </a:r>
            <a:r>
              <a:rPr lang="de-DE" dirty="0" smtClean="0"/>
              <a:t> Schnittstelle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Test-App</a:t>
            </a:r>
            <a:endParaRPr lang="de-DE" dirty="0" smtClean="0"/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375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18159" y="1930400"/>
            <a:ext cx="8596668" cy="3880773"/>
          </a:xfrm>
        </p:spPr>
        <p:txBody>
          <a:bodyPr/>
          <a:lstStyle/>
          <a:p>
            <a:pPr lvl="1"/>
            <a:endParaRPr lang="de-DE" dirty="0"/>
          </a:p>
          <a:p>
            <a:r>
              <a:rPr lang="de-DE" dirty="0" smtClean="0"/>
              <a:t>Video</a:t>
            </a:r>
            <a:endParaRPr lang="de-DE" dirty="0" smtClean="0"/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251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err="1" smtClean="0"/>
              <a:t>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 Komponenten einzeln evaluiert und getestet</a:t>
            </a:r>
          </a:p>
          <a:p>
            <a:pPr lvl="1"/>
            <a:r>
              <a:rPr lang="de-DE" dirty="0" smtClean="0"/>
              <a:t>3 Puls-Sensoren</a:t>
            </a:r>
          </a:p>
          <a:p>
            <a:pPr lvl="1"/>
            <a:r>
              <a:rPr lang="de-DE" dirty="0" smtClean="0"/>
              <a:t>2 verschiedene Übertragungswege (Bluetooth, 433 </a:t>
            </a:r>
            <a:r>
              <a:rPr lang="de-DE" dirty="0" err="1" smtClean="0"/>
              <a:t>Mhz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2 Displays</a:t>
            </a:r>
          </a:p>
          <a:p>
            <a:pPr lvl="1"/>
            <a:endParaRPr lang="de-DE" dirty="0"/>
          </a:p>
          <a:p>
            <a:r>
              <a:rPr lang="de-DE" dirty="0" smtClean="0"/>
              <a:t>Finale Entscheidung für Komponenten</a:t>
            </a:r>
          </a:p>
          <a:p>
            <a:r>
              <a:rPr lang="de-DE" dirty="0" smtClean="0"/>
              <a:t>Integrationstests</a:t>
            </a:r>
          </a:p>
          <a:p>
            <a:endParaRPr lang="de-DE" dirty="0"/>
          </a:p>
          <a:p>
            <a:r>
              <a:rPr lang="de-DE" dirty="0" smtClean="0"/>
              <a:t>Zusammenbau Gesamtsystem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41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Besondere</a:t>
            </a:r>
            <a:r>
              <a:rPr lang="en-US" dirty="0" smtClean="0"/>
              <a:t> </a:t>
            </a:r>
            <a:r>
              <a:rPr lang="en-US" dirty="0" err="1" smtClean="0"/>
              <a:t>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Unterscheidung verschiedener Gruppen</a:t>
            </a:r>
          </a:p>
          <a:p>
            <a:r>
              <a:rPr lang="de-DE" dirty="0" smtClean="0"/>
              <a:t>Sendepriorität in der Gruppe</a:t>
            </a:r>
          </a:p>
          <a:p>
            <a:pPr lvl="1"/>
            <a:r>
              <a:rPr lang="de-DE" dirty="0" smtClean="0"/>
              <a:t>Reihenfolge, Limitierungen</a:t>
            </a:r>
          </a:p>
          <a:p>
            <a:endParaRPr lang="de-DE" dirty="0"/>
          </a:p>
          <a:p>
            <a:r>
              <a:rPr lang="de-DE" dirty="0" smtClean="0"/>
              <a:t>Übertragungsart (Reichweite VS. Kompatibilität)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Zusammenbau und Pin-Belegung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537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/ Lektionen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 Trittkraftmessung technisch zu aufwendig (Montage)</a:t>
            </a:r>
          </a:p>
          <a:p>
            <a:pPr lvl="1"/>
            <a:r>
              <a:rPr lang="de-DE" dirty="0" smtClean="0"/>
              <a:t>Weitere Mikrocontroller mit Sendern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Pulsmessung nur an speziellen Pins möglich</a:t>
            </a:r>
          </a:p>
          <a:p>
            <a:endParaRPr lang="de-DE" dirty="0"/>
          </a:p>
          <a:p>
            <a:r>
              <a:rPr lang="de-DE" dirty="0" smtClean="0"/>
              <a:t>Display „sparsam“ benutzen</a:t>
            </a:r>
          </a:p>
          <a:p>
            <a:pPr lvl="1"/>
            <a:r>
              <a:rPr lang="de-DE" dirty="0" smtClean="0"/>
              <a:t>Nur teilweise neu zeichnen</a:t>
            </a:r>
          </a:p>
          <a:p>
            <a:endParaRPr lang="de-DE" dirty="0"/>
          </a:p>
          <a:p>
            <a:r>
              <a:rPr lang="de-DE" dirty="0" smtClean="0"/>
              <a:t>Pin für Vibrationsmotoren nicht benutzbar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835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r>
              <a:rPr lang="de-DE" dirty="0" smtClean="0"/>
              <a:t> </a:t>
            </a:r>
            <a:r>
              <a:rPr lang="de-DE" dirty="0" smtClean="0"/>
              <a:t>– Mögliche Erweiterung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Verbindung mit dem Smartphone: App für Einstellungen</a:t>
            </a:r>
          </a:p>
          <a:p>
            <a:pPr lvl="1"/>
            <a:r>
              <a:rPr lang="de-DE" dirty="0" err="1" smtClean="0"/>
              <a:t>GruppenID</a:t>
            </a:r>
            <a:r>
              <a:rPr lang="de-DE" dirty="0" smtClean="0"/>
              <a:t>, Ruhepuls, Radumfang (in Zoll)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Trittkraftmessung über weitere </a:t>
            </a:r>
            <a:r>
              <a:rPr lang="de-DE" dirty="0" err="1" smtClean="0"/>
              <a:t>Mikrocontroler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Minigames</a:t>
            </a:r>
            <a:r>
              <a:rPr lang="de-DE" dirty="0" smtClean="0"/>
              <a:t>/</a:t>
            </a:r>
            <a:r>
              <a:rPr lang="de-DE" dirty="0" err="1" smtClean="0"/>
              <a:t>Challanges</a:t>
            </a:r>
            <a:r>
              <a:rPr lang="de-DE" dirty="0" smtClean="0"/>
              <a:t> für die Gruppen</a:t>
            </a:r>
          </a:p>
          <a:p>
            <a:endParaRPr lang="de-DE" dirty="0"/>
          </a:p>
          <a:p>
            <a:r>
              <a:rPr lang="de-DE" dirty="0" smtClean="0"/>
              <a:t>Kartenansicht mit Standorten der Fahrer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736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 </a:t>
            </a:r>
          </a:p>
          <a:p>
            <a:endParaRPr lang="de-DE" dirty="0"/>
          </a:p>
          <a:p>
            <a:r>
              <a:rPr lang="de-DE" dirty="0" smtClean="0"/>
              <a:t> 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819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20439" y="1654628"/>
            <a:ext cx="7766936" cy="1818691"/>
          </a:xfrm>
        </p:spPr>
        <p:txBody>
          <a:bodyPr/>
          <a:lstStyle/>
          <a:p>
            <a:pPr algn="ctr"/>
            <a:r>
              <a:rPr lang="de-DE" sz="6600" b="1" dirty="0" smtClean="0"/>
              <a:t>Anhang</a:t>
            </a:r>
            <a:endParaRPr lang="de-DE" sz="66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20439" y="3588821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de-DE" sz="1600" dirty="0" smtClean="0"/>
              <a:t>Zusätzliche Informationen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8555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Pin Belegung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</a:t>
            </a:r>
          </a:p>
          <a:p>
            <a:endParaRPr lang="de-DE" dirty="0"/>
          </a:p>
          <a:p>
            <a:r>
              <a:rPr lang="de-DE" dirty="0" smtClean="0"/>
              <a:t> </a:t>
            </a:r>
          </a:p>
          <a:p>
            <a:endParaRPr lang="de-DE" dirty="0"/>
          </a:p>
          <a:p>
            <a:r>
              <a:rPr lang="de-DE" dirty="0" smtClean="0"/>
              <a:t> </a:t>
            </a:r>
          </a:p>
          <a:p>
            <a:endParaRPr lang="de-DE" dirty="0"/>
          </a:p>
          <a:p>
            <a:r>
              <a:rPr lang="de-DE" dirty="0" smtClean="0"/>
              <a:t> </a:t>
            </a:r>
          </a:p>
          <a:p>
            <a:endParaRPr lang="de-DE" dirty="0"/>
          </a:p>
          <a:p>
            <a:r>
              <a:rPr lang="de-DE" dirty="0" smtClean="0"/>
              <a:t> 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695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8918" y="609600"/>
            <a:ext cx="7705083" cy="1228825"/>
          </a:xfrm>
        </p:spPr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22783"/>
            <a:ext cx="8596668" cy="4318579"/>
          </a:xfrm>
        </p:spPr>
        <p:txBody>
          <a:bodyPr>
            <a:normAutofit/>
          </a:bodyPr>
          <a:lstStyle/>
          <a:p>
            <a:r>
              <a:rPr lang="de-DE" sz="2000" dirty="0" smtClean="0"/>
              <a:t>Motivation und </a:t>
            </a:r>
            <a:r>
              <a:rPr lang="de-DE" sz="2000" dirty="0" smtClean="0"/>
              <a:t>Ziel</a:t>
            </a:r>
          </a:p>
          <a:p>
            <a:r>
              <a:rPr lang="de-DE" sz="2000" dirty="0" smtClean="0"/>
              <a:t>Zielgruppe</a:t>
            </a:r>
            <a:endParaRPr lang="de-DE" sz="2000" dirty="0" smtClean="0"/>
          </a:p>
          <a:p>
            <a:r>
              <a:rPr lang="de-DE" sz="2000" dirty="0" smtClean="0"/>
              <a:t>Umsetzung:</a:t>
            </a:r>
          </a:p>
          <a:p>
            <a:pPr lvl="1"/>
            <a:r>
              <a:rPr lang="de-DE" sz="1800" dirty="0" smtClean="0"/>
              <a:t>Eigenschaften und </a:t>
            </a:r>
            <a:r>
              <a:rPr lang="de-DE" sz="1800" dirty="0" smtClean="0"/>
              <a:t>Eingrenzung</a:t>
            </a:r>
            <a:endParaRPr lang="de-DE" sz="1800" dirty="0" smtClean="0"/>
          </a:p>
          <a:p>
            <a:pPr lvl="1"/>
            <a:r>
              <a:rPr lang="de-DE" sz="1800" dirty="0" smtClean="0"/>
              <a:t>System und Komponenten</a:t>
            </a:r>
          </a:p>
          <a:p>
            <a:r>
              <a:rPr lang="de-DE" sz="2000" dirty="0" smtClean="0"/>
              <a:t>Live </a:t>
            </a:r>
            <a:r>
              <a:rPr lang="de-DE" sz="2000" dirty="0" smtClean="0"/>
              <a:t>Demo/Video</a:t>
            </a:r>
          </a:p>
          <a:p>
            <a:r>
              <a:rPr lang="en-US" sz="2000" dirty="0"/>
              <a:t>Design </a:t>
            </a:r>
            <a:r>
              <a:rPr lang="en-US" sz="2000" dirty="0" err="1" smtClean="0"/>
              <a:t>Prozess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Besondere</a:t>
            </a:r>
            <a:r>
              <a:rPr lang="en-US" sz="2000" dirty="0" smtClean="0"/>
              <a:t> </a:t>
            </a:r>
            <a:r>
              <a:rPr lang="en-US" sz="2000" dirty="0" err="1" smtClean="0"/>
              <a:t>Herausforderungen</a:t>
            </a:r>
            <a:r>
              <a:rPr lang="en-US" sz="2000" dirty="0" smtClean="0"/>
              <a:t> / </a:t>
            </a:r>
            <a:r>
              <a:rPr lang="en-US" sz="2000" dirty="0" err="1" smtClean="0"/>
              <a:t>Lektionen</a:t>
            </a:r>
            <a:endParaRPr lang="de-DE" sz="2000" dirty="0" smtClean="0"/>
          </a:p>
          <a:p>
            <a:r>
              <a:rPr lang="de-DE" sz="2000" dirty="0" smtClean="0"/>
              <a:t>Ausblick</a:t>
            </a:r>
            <a:endParaRPr lang="de-DE" sz="2000" dirty="0" smtClean="0"/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9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Schaltpläne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</a:t>
            </a:r>
          </a:p>
          <a:p>
            <a:endParaRPr lang="de-DE" dirty="0"/>
          </a:p>
          <a:p>
            <a:r>
              <a:rPr lang="de-DE" dirty="0" smtClean="0"/>
              <a:t> </a:t>
            </a:r>
          </a:p>
          <a:p>
            <a:endParaRPr lang="de-DE" dirty="0"/>
          </a:p>
          <a:p>
            <a:r>
              <a:rPr lang="de-DE" dirty="0" smtClean="0"/>
              <a:t> </a:t>
            </a:r>
          </a:p>
          <a:p>
            <a:endParaRPr lang="de-DE" dirty="0"/>
          </a:p>
          <a:p>
            <a:r>
              <a:rPr lang="de-DE" dirty="0" smtClean="0"/>
              <a:t> </a:t>
            </a:r>
          </a:p>
          <a:p>
            <a:endParaRPr lang="de-DE" dirty="0"/>
          </a:p>
          <a:p>
            <a:r>
              <a:rPr lang="de-DE" dirty="0" smtClean="0"/>
              <a:t> 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572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Fahrrad fahren in der Gruppe – ein Mitfahrer bleibt oft zurück</a:t>
            </a:r>
          </a:p>
          <a:p>
            <a:pPr lvl="2"/>
            <a:r>
              <a:rPr lang="de-DE" dirty="0" smtClean="0"/>
              <a:t>Kondition, Verfassung, unterschiedliche Fahrräder, …</a:t>
            </a:r>
            <a:r>
              <a:rPr lang="de-DE" dirty="0" smtClean="0"/>
              <a:t> 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Bisher: übrige Mitfahrer müssen warten</a:t>
            </a:r>
          </a:p>
          <a:p>
            <a:pPr lvl="1"/>
            <a:r>
              <a:rPr lang="de-DE" dirty="0" smtClean="0"/>
              <a:t>Bemerken es möglichweise nicht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Komfortablere Lösung gemeinschaftlich zu fahren</a:t>
            </a:r>
          </a:p>
          <a:p>
            <a:pPr lvl="1"/>
            <a:r>
              <a:rPr lang="de-DE" dirty="0" smtClean="0"/>
              <a:t>Aufmerksamkeit steigern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377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423686"/>
            <a:ext cx="8596668" cy="4617676"/>
          </a:xfrm>
        </p:spPr>
        <p:txBody>
          <a:bodyPr/>
          <a:lstStyle/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 smtClean="0"/>
              <a:t>Automatische Geschwindigkeitserkennung aller Gruppenmitglieder</a:t>
            </a:r>
          </a:p>
          <a:p>
            <a:pPr lvl="2"/>
            <a:r>
              <a:rPr lang="de-DE" dirty="0" smtClean="0"/>
              <a:t>Austausch von</a:t>
            </a:r>
            <a:r>
              <a:rPr lang="de-DE" dirty="0" smtClean="0"/>
              <a:t> Informationen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Vorschläge zu Geschwindigkeitsanpassung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Warnungen: etwas ist nicht in Ordnung</a:t>
            </a:r>
          </a:p>
          <a:p>
            <a:pPr lvl="2"/>
            <a:r>
              <a:rPr lang="de-DE" dirty="0" smtClean="0"/>
              <a:t>Anstrengung, Fahrer bleibt stehen, Abstand zu groß …</a:t>
            </a:r>
          </a:p>
          <a:p>
            <a:pPr lvl="2"/>
            <a:endParaRPr lang="de-DE" dirty="0"/>
          </a:p>
          <a:p>
            <a:pPr lvl="1"/>
            <a:r>
              <a:rPr lang="de-DE" dirty="0" smtClean="0"/>
              <a:t>Anzeigen von wichtigen Informationen</a:t>
            </a:r>
          </a:p>
          <a:p>
            <a:pPr lvl="2"/>
            <a:r>
              <a:rPr lang="de-DE" dirty="0" smtClean="0"/>
              <a:t>Neben dem Vorschlag: Puls, eigene Geschwindigkeit, Trittkraft</a:t>
            </a:r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28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033267"/>
            <a:ext cx="8596668" cy="3880773"/>
          </a:xfrm>
        </p:spPr>
        <p:txBody>
          <a:bodyPr/>
          <a:lstStyle/>
          <a:p>
            <a:pPr marL="914400" lvl="2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pPr lvl="1"/>
            <a:r>
              <a:rPr lang="de-DE" dirty="0" smtClean="0"/>
              <a:t>Keine Altersbeschränkung, Empfehlung: Ab 8 Jahren </a:t>
            </a:r>
          </a:p>
          <a:p>
            <a:pPr lvl="1"/>
            <a:r>
              <a:rPr lang="de-DE" dirty="0" smtClean="0"/>
              <a:t>Hobby- und Sportfahrer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Ab einer Gruppengröße von 3 und mehr Personen 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unterschiedliche </a:t>
            </a:r>
            <a:r>
              <a:rPr lang="de-DE" dirty="0"/>
              <a:t>Radsporterfahrungen oder </a:t>
            </a:r>
            <a:r>
              <a:rPr lang="de-DE" dirty="0" smtClean="0"/>
              <a:t>Trainingsstände</a:t>
            </a:r>
          </a:p>
          <a:p>
            <a:pPr lvl="1"/>
            <a:r>
              <a:rPr lang="de-DE" dirty="0" smtClean="0"/>
              <a:t>Gesundheitliche Defizite werden berücksichtigt (Pulsmessung)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480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Eigenschaften und Einschränkungen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76221"/>
            <a:ext cx="8596668" cy="3841483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smtClean="0"/>
              <a:t>Mobil / unabhängig von Strom und Datenleitungen</a:t>
            </a:r>
          </a:p>
          <a:p>
            <a:endParaRPr lang="de-DE" dirty="0"/>
          </a:p>
          <a:p>
            <a:r>
              <a:rPr lang="de-DE" dirty="0" smtClean="0"/>
              <a:t>Augmentiert nur das Fahrrad (nicht Fahrer)</a:t>
            </a:r>
          </a:p>
          <a:p>
            <a:endParaRPr lang="de-DE" dirty="0"/>
          </a:p>
          <a:p>
            <a:r>
              <a:rPr lang="de-DE" dirty="0" smtClean="0"/>
              <a:t>Kein Smartphone erforderlich (Übertragungsweg)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>
              <a:buNone/>
            </a:pPr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13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Bicycle</a:t>
            </a:r>
            <a:r>
              <a:rPr lang="de-DE" dirty="0" smtClean="0"/>
              <a:t> Cruise </a:t>
            </a:r>
            <a:r>
              <a:rPr lang="de-DE" dirty="0" err="1" smtClean="0"/>
              <a:t>Control</a:t>
            </a:r>
            <a:r>
              <a:rPr lang="de-DE" dirty="0" smtClean="0"/>
              <a:t> - 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037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Bicycle</a:t>
            </a:r>
            <a:r>
              <a:rPr lang="de-DE" dirty="0" smtClean="0"/>
              <a:t> Cruise </a:t>
            </a:r>
            <a:r>
              <a:rPr lang="de-DE" dirty="0" err="1" smtClean="0"/>
              <a:t>Control</a:t>
            </a:r>
            <a:r>
              <a:rPr lang="de-DE" dirty="0" smtClean="0"/>
              <a:t> - 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Montiert am Fahrrad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666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</a:t>
            </a:r>
            <a:r>
              <a:rPr lang="de-DE" dirty="0" smtClean="0"/>
              <a:t> </a:t>
            </a:r>
            <a:r>
              <a:rPr lang="de-DE" dirty="0" smtClean="0"/>
              <a:t>– </a:t>
            </a:r>
            <a:r>
              <a:rPr lang="de-DE" dirty="0" smtClean="0"/>
              <a:t>Wichtige </a:t>
            </a:r>
            <a:r>
              <a:rPr lang="de-DE" dirty="0" smtClean="0"/>
              <a:t>Bestandteile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Mikrocontroller </a:t>
            </a:r>
            <a:r>
              <a:rPr lang="de-DE" dirty="0"/>
              <a:t>als Herzstück</a:t>
            </a:r>
          </a:p>
          <a:p>
            <a:pPr lvl="1"/>
            <a:r>
              <a:rPr lang="de-DE" dirty="0" err="1" smtClean="0"/>
              <a:t>Adafruit</a:t>
            </a:r>
            <a:r>
              <a:rPr lang="de-DE" dirty="0" smtClean="0"/>
              <a:t> </a:t>
            </a:r>
            <a:r>
              <a:rPr lang="de-DE" dirty="0" err="1" smtClean="0"/>
              <a:t>Feather</a:t>
            </a:r>
            <a:r>
              <a:rPr lang="de-DE" dirty="0" smtClean="0"/>
              <a:t> M0 (</a:t>
            </a:r>
            <a:r>
              <a:rPr lang="de-DE" dirty="0" err="1" smtClean="0"/>
              <a:t>Bluefruit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Leistungsfähig und Sparsam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Display</a:t>
            </a:r>
          </a:p>
          <a:p>
            <a:pPr lvl="1"/>
            <a:r>
              <a:rPr lang="de-DE" dirty="0" smtClean="0"/>
              <a:t>  		</a:t>
            </a:r>
          </a:p>
          <a:p>
            <a:pPr lvl="1"/>
            <a:r>
              <a:rPr lang="de-DE" dirty="0" smtClean="0"/>
              <a:t>Gut lesbar bei Tageslicht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458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Benutzerdefiniert 6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92D050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379</Words>
  <Application>Microsoft Office PowerPoint</Application>
  <PresentationFormat>Breitbild</PresentationFormat>
  <Paragraphs>182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Facette</vt:lpstr>
      <vt:lpstr>Tempomat (aka Bicycle Cruise Control)</vt:lpstr>
      <vt:lpstr>Übersicht</vt:lpstr>
      <vt:lpstr>Motivation</vt:lpstr>
      <vt:lpstr>Unser Ziel</vt:lpstr>
      <vt:lpstr>Zielgruppe</vt:lpstr>
      <vt:lpstr>Eigenschaften und Einschränkungen</vt:lpstr>
      <vt:lpstr>Bicycle Cruise Control - System</vt:lpstr>
      <vt:lpstr>Bicycle Cruise Control - System</vt:lpstr>
      <vt:lpstr>System – Wichtige Bestandteile</vt:lpstr>
      <vt:lpstr>System – Wichtige Bestandteile</vt:lpstr>
      <vt:lpstr>System – Wichtige Bestandteile</vt:lpstr>
      <vt:lpstr>Live Demo</vt:lpstr>
      <vt:lpstr>Design Prozess</vt:lpstr>
      <vt:lpstr>Besondere Herausforderungen</vt:lpstr>
      <vt:lpstr>Probleme / Lektionen</vt:lpstr>
      <vt:lpstr>Ausblick – Mögliche Erweiterung</vt:lpstr>
      <vt:lpstr>Quellen</vt:lpstr>
      <vt:lpstr>Anhang</vt:lpstr>
      <vt:lpstr>Pin Belegung</vt:lpstr>
      <vt:lpstr>Schaltpläne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ActivyGate</dc:title>
  <dc:creator>Eike Karsten Schlicht</dc:creator>
  <cp:lastModifiedBy>Eike Karsten Schlicht</cp:lastModifiedBy>
  <cp:revision>57</cp:revision>
  <dcterms:created xsi:type="dcterms:W3CDTF">2018-01-26T13:56:10Z</dcterms:created>
  <dcterms:modified xsi:type="dcterms:W3CDTF">2018-07-12T14:55:18Z</dcterms:modified>
</cp:coreProperties>
</file>