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710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F2D-F61C-40BA-9285-2FEEF53493E0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F0A4-2F05-4E72-87B3-4691394B6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46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F2D-F61C-40BA-9285-2FEEF53493E0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F0A4-2F05-4E72-87B3-4691394B6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2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F2D-F61C-40BA-9285-2FEEF53493E0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F0A4-2F05-4E72-87B3-4691394B6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31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F2D-F61C-40BA-9285-2FEEF53493E0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F0A4-2F05-4E72-87B3-4691394B6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16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F2D-F61C-40BA-9285-2FEEF53493E0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F0A4-2F05-4E72-87B3-4691394B6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76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F2D-F61C-40BA-9285-2FEEF53493E0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F0A4-2F05-4E72-87B3-4691394B6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07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F2D-F61C-40BA-9285-2FEEF53493E0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F0A4-2F05-4E72-87B3-4691394B6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57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F2D-F61C-40BA-9285-2FEEF53493E0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F0A4-2F05-4E72-87B3-4691394B6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4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F2D-F61C-40BA-9285-2FEEF53493E0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F0A4-2F05-4E72-87B3-4691394B6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87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F2D-F61C-40BA-9285-2FEEF53493E0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F0A4-2F05-4E72-87B3-4691394B6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54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F2D-F61C-40BA-9285-2FEEF53493E0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F0A4-2F05-4E72-87B3-4691394B6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50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FF2D-F61C-40BA-9285-2FEEF53493E0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F0A4-2F05-4E72-87B3-4691394B6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265176" y="6366856"/>
            <a:ext cx="401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I-</a:t>
            </a:r>
            <a:r>
              <a:rPr lang="en-GB" altLang="zh-TW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Lee, 23365648, di65haji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8114" r="9155" b="3406"/>
          <a:stretch/>
        </p:blipFill>
        <p:spPr>
          <a:xfrm>
            <a:off x="265176" y="3762028"/>
            <a:ext cx="3198760" cy="2500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" y="174430"/>
            <a:ext cx="3616404" cy="348317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0" t="8264" r="15625" b="10525"/>
          <a:stretch/>
        </p:blipFill>
        <p:spPr>
          <a:xfrm>
            <a:off x="8470436" y="174430"/>
            <a:ext cx="3415159" cy="251162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21099" r="9479" b="22644"/>
          <a:stretch/>
        </p:blipFill>
        <p:spPr>
          <a:xfrm>
            <a:off x="8466913" y="2935400"/>
            <a:ext cx="3420056" cy="165325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9" t="7897" r="15313" b="10413"/>
          <a:stretch/>
        </p:blipFill>
        <p:spPr>
          <a:xfrm>
            <a:off x="4385781" y="2847914"/>
            <a:ext cx="3576931" cy="270912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8160" r="17709" b="10590"/>
          <a:stretch/>
        </p:blipFill>
        <p:spPr>
          <a:xfrm>
            <a:off x="4385781" y="174430"/>
            <a:ext cx="3580454" cy="2343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4" t="32093" r="9244" b="34982"/>
          <a:stretch/>
        </p:blipFill>
        <p:spPr>
          <a:xfrm>
            <a:off x="8285938" y="4838005"/>
            <a:ext cx="3781408" cy="101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4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6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42</cp:revision>
  <dcterms:created xsi:type="dcterms:W3CDTF">2024-11-08T10:01:06Z</dcterms:created>
  <dcterms:modified xsi:type="dcterms:W3CDTF">2024-12-08T00:50:31Z</dcterms:modified>
</cp:coreProperties>
</file>