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7" r:id="rId5"/>
    <p:sldId id="258" r:id="rId6"/>
    <p:sldId id="259" r:id="rId7"/>
    <p:sldId id="260" r:id="rId8"/>
    <p:sldId id="261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92455"/>
            <a:ext cx="9144000" cy="1146175"/>
          </a:xfrm>
        </p:spPr>
        <p:txBody>
          <a:bodyPr/>
          <a:lstStyle/>
          <a:p>
            <a:pPr algn="ctr"/>
            <a:r>
              <a:rPr lang="fr-FR" altLang="zh-CN" sz="6600"/>
              <a:t>Uiua</a:t>
            </a:r>
            <a:endParaRPr lang="fr-FR" altLang="zh-CN" sz="660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Picture 2" descr="uiua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4625" y="1915795"/>
            <a:ext cx="4222750" cy="4222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Description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fr-FR" altLang="en-US" sz="3200"/>
              <a:t>Array oriented</a:t>
            </a:r>
            <a:endParaRPr lang="fr-FR" altLang="en-US" sz="3200"/>
          </a:p>
          <a:p>
            <a:r>
              <a:rPr lang="fr-FR" altLang="en-US" sz="3200"/>
              <a:t>Stack based</a:t>
            </a:r>
            <a:endParaRPr lang="fr-FR" altLang="en-US" sz="3200"/>
          </a:p>
          <a:p>
            <a:endParaRPr lang="fr-FR" altLang="en-US" sz="3200"/>
          </a:p>
          <a:p>
            <a:r>
              <a:rPr lang="fr-FR" altLang="en-US" sz="3200"/>
              <a:t>Interpreted / Compiled</a:t>
            </a:r>
            <a:endParaRPr lang="fr-FR" altLang="en-US" sz="3200"/>
          </a:p>
          <a:p>
            <a:r>
              <a:rPr lang="fr-FR" altLang="en-US" sz="3200"/>
              <a:t>Concise and tacit</a:t>
            </a:r>
            <a:endParaRPr lang="fr-FR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Example</a:t>
            </a:r>
            <a:endParaRPr lang="fr-FR" altLang="en-US"/>
          </a:p>
        </p:txBody>
      </p:sp>
      <p:pic>
        <p:nvPicPr>
          <p:cNvPr id="11" name="Content Placeholder 10" descr="logo-code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07670" y="2558415"/>
            <a:ext cx="6544945" cy="2609850"/>
          </a:xfrm>
          <a:prstGeom prst="rect">
            <a:avLst/>
          </a:prstGeom>
        </p:spPr>
      </p:pic>
      <p:pic>
        <p:nvPicPr>
          <p:cNvPr id="13" name="Content Placeholder 12" descr="uiua-logo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40345" y="1992630"/>
            <a:ext cx="3741420" cy="37414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Symbols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fr-FR" altLang="en-US" sz="2800"/>
              <a:t>Single unicode character</a:t>
            </a:r>
            <a:endParaRPr lang="fr-FR" altLang="en-US" sz="2800"/>
          </a:p>
          <a:p>
            <a:r>
              <a:rPr lang="fr-FR" altLang="en-US" sz="2800"/>
              <a:t>Hard to read</a:t>
            </a:r>
            <a:endParaRPr lang="fr-FR" altLang="en-US" sz="2800"/>
          </a:p>
          <a:p>
            <a:r>
              <a:rPr lang="fr-FR" altLang="en-US" sz="2800"/>
              <a:t>Less space</a:t>
            </a:r>
            <a:endParaRPr lang="fr-FR" altLang="en-US" sz="2800"/>
          </a:p>
          <a:p>
            <a:r>
              <a:rPr lang="fr-FR" altLang="en-US" sz="2800"/>
              <a:t>Full name available</a:t>
            </a:r>
            <a:endParaRPr lang="fr-FR" altLang="en-US" sz="2800"/>
          </a:p>
        </p:txBody>
      </p:sp>
      <p:pic>
        <p:nvPicPr>
          <p:cNvPr id="5" name="Content Placeholder 4" descr="symbol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178290" y="1600200"/>
            <a:ext cx="2404110" cy="3467100"/>
          </a:xfrm>
          <a:prstGeom prst="rect">
            <a:avLst/>
          </a:prstGeom>
        </p:spPr>
      </p:pic>
      <p:pic>
        <p:nvPicPr>
          <p:cNvPr id="6" name="Picture 5" descr="language-ser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3920490"/>
            <a:ext cx="491490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Types</a:t>
            </a:r>
            <a:endParaRPr lang="fr-F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fr-FR" altLang="en-US"/>
              <a:t>Number</a:t>
            </a:r>
            <a:endParaRPr lang="fr-FR" altLang="en-US" sz="1800"/>
          </a:p>
          <a:p>
            <a:pPr lvl="1"/>
            <a:r>
              <a:rPr lang="fr-FR" altLang="en-US" sz="1800"/>
              <a:t>Int, float, complex</a:t>
            </a:r>
            <a:endParaRPr lang="fr-FR" altLang="en-US" sz="1800"/>
          </a:p>
          <a:p>
            <a:pPr lvl="0"/>
            <a:r>
              <a:rPr lang="fr-FR" altLang="en-US">
                <a:sym typeface="+mn-ea"/>
              </a:rPr>
              <a:t>Array</a:t>
            </a:r>
            <a:endParaRPr lang="fr-FR" altLang="en-US" sz="1800">
              <a:sym typeface="+mn-ea"/>
            </a:endParaRPr>
          </a:p>
          <a:p>
            <a:pPr lvl="1"/>
            <a:r>
              <a:rPr lang="fr-FR" altLang="en-US" sz="1800">
                <a:sym typeface="+mn-ea"/>
              </a:rPr>
              <a:t>Multi-dimensional</a:t>
            </a:r>
            <a:endParaRPr lang="fr-FR" altLang="en-US" sz="1800">
              <a:sym typeface="+mn-ea"/>
            </a:endParaRPr>
          </a:p>
          <a:p>
            <a:pPr lvl="1"/>
            <a:r>
              <a:rPr lang="fr-FR" altLang="en-US" sz="1800">
                <a:sym typeface="+mn-ea"/>
              </a:rPr>
              <a:t>Different shape </a:t>
            </a:r>
            <a:r>
              <a:rPr lang="fr-FR" altLang="en-US" sz="1800">
                <a:latin typeface="Calibri Light" panose="020F0302020204030204" charset="0"/>
                <a:cs typeface="Calibri Light" panose="020F0302020204030204" charset="0"/>
                <a:sym typeface="+mn-ea"/>
              </a:rPr>
              <a:t>→</a:t>
            </a:r>
            <a:r>
              <a:rPr lang="fr-FR" altLang="en-US" sz="1800">
                <a:sym typeface="+mn-ea"/>
              </a:rPr>
              <a:t> different type</a:t>
            </a:r>
            <a:endParaRPr lang="fr-FR" altLang="en-US" sz="1800"/>
          </a:p>
          <a:p>
            <a:pPr lvl="1"/>
            <a:r>
              <a:rPr lang="fr-FR" altLang="en-US" sz="1800"/>
              <a:t>Only 1 type per array</a:t>
            </a:r>
            <a:endParaRPr lang="fr-FR" altLang="en-US" sz="1800"/>
          </a:p>
          <a:p>
            <a:pPr lvl="0"/>
            <a:r>
              <a:rPr lang="fr-FR" altLang="en-US"/>
              <a:t>Character</a:t>
            </a:r>
            <a:endParaRPr lang="fr-FR" altLang="en-US" sz="1800"/>
          </a:p>
          <a:p>
            <a:pPr lvl="1"/>
            <a:r>
              <a:rPr lang="fr-FR" altLang="en-US" sz="1800"/>
              <a:t>Strings as arrays of chars</a:t>
            </a:r>
            <a:endParaRPr lang="fr-FR" altLang="en-US" sz="1800"/>
          </a:p>
          <a:p>
            <a:pPr lvl="0"/>
            <a:r>
              <a:rPr lang="fr-FR" altLang="en-US"/>
              <a:t>Box</a:t>
            </a:r>
            <a:endParaRPr lang="fr-FR" altLang="en-US" sz="2055"/>
          </a:p>
          <a:p>
            <a:pPr lvl="1"/>
            <a:r>
              <a:rPr lang="fr-FR" altLang="en-US" sz="1795"/>
              <a:t>Bypass 1 type per array limitation</a:t>
            </a:r>
            <a:endParaRPr lang="fr-FR" altLang="en-US" sz="1795"/>
          </a:p>
          <a:p>
            <a:pPr lvl="1"/>
            <a:endParaRPr lang="fr-FR" altLang="en-US" sz="1800"/>
          </a:p>
          <a:p>
            <a:pPr lvl="1"/>
            <a:endParaRPr lang="fr-FR" altLang="en-US" sz="1800"/>
          </a:p>
          <a:p>
            <a:endParaRPr lang="fr-FR" altLang="en-US" sz="1800"/>
          </a:p>
        </p:txBody>
      </p:sp>
      <p:pic>
        <p:nvPicPr>
          <p:cNvPr id="11" name="Content Placeholder 10" descr="tmp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070850" y="1064260"/>
            <a:ext cx="2070735" cy="47301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Functions</a:t>
            </a:r>
            <a:endParaRPr lang="fr-FR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fr-FR" altLang="en-US" sz="2400"/>
              <a:t>Not a type</a:t>
            </a:r>
            <a:endParaRPr lang="fr-FR" altLang="en-US" sz="2400"/>
          </a:p>
          <a:p>
            <a:r>
              <a:rPr lang="fr-FR" altLang="en-US" sz="2400"/>
              <a:t>Inferable signature</a:t>
            </a:r>
            <a:endParaRPr lang="fr-FR" altLang="en-US" sz="2400"/>
          </a:p>
          <a:p>
            <a:r>
              <a:rPr lang="fr-FR" altLang="en-US" sz="2400"/>
              <a:t>No named params (stack)</a:t>
            </a:r>
            <a:endParaRPr lang="fr-FR" altLang="en-US" sz="2400"/>
          </a:p>
          <a:p>
            <a:endParaRPr lang="fr-FR" altLang="en-US" sz="2400"/>
          </a:p>
          <a:p>
            <a:r>
              <a:rPr lang="fr-FR" altLang="en-US" sz="2400"/>
              <a:t>Pervasives operations</a:t>
            </a:r>
            <a:endParaRPr lang="fr-FR" altLang="en-US" sz="2400"/>
          </a:p>
          <a:p>
            <a:endParaRPr lang="fr-FR" altLang="en-US" sz="2400"/>
          </a:p>
          <a:p>
            <a:r>
              <a:rPr lang="fr-FR" altLang="en-US" sz="2400"/>
              <a:t>System functions</a:t>
            </a:r>
            <a:endParaRPr lang="fr-FR" altLang="en-US" sz="2400"/>
          </a:p>
          <a:p>
            <a:pPr lvl="1"/>
            <a:r>
              <a:rPr lang="fr-FR" altLang="en-US" sz="2160"/>
              <a:t>Media types</a:t>
            </a:r>
            <a:endParaRPr lang="fr-FR" altLang="en-US" sz="2160"/>
          </a:p>
          <a:p>
            <a:r>
              <a:rPr lang="fr-FR" altLang="en-US" sz="2400"/>
              <a:t>FFI</a:t>
            </a:r>
            <a:endParaRPr lang="fr-FR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WPS Presentation</Application>
  <PresentationFormat>宽屏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31" baseType="lpstr">
      <vt:lpstr>Arial</vt:lpstr>
      <vt:lpstr>SimSun</vt:lpstr>
      <vt:lpstr>Wingdings</vt:lpstr>
      <vt:lpstr>Arial Black</vt:lpstr>
      <vt:lpstr>Microsoft YaHei</vt:lpstr>
      <vt:lpstr>Droid Sans Fallback</vt:lpstr>
      <vt:lpstr>Arial Unicode MS</vt:lpstr>
      <vt:lpstr>SimSun</vt:lpstr>
      <vt:lpstr>SimSun</vt:lpstr>
      <vt:lpstr>Calibri Light</vt:lpstr>
      <vt:lpstr>Bitstream Charter</vt:lpstr>
      <vt:lpstr>Courier New</vt:lpstr>
      <vt:lpstr>DejaVu Math TeX Gyre</vt:lpstr>
      <vt:lpstr>DejaVu Sans Light</vt:lpstr>
      <vt:lpstr>Gidugu</vt:lpstr>
      <vt:lpstr>FreeMono</vt:lpstr>
      <vt:lpstr>KacstLetter</vt:lpstr>
      <vt:lpstr>KacstTitleL</vt:lpstr>
      <vt:lpstr>Ubuntu Mono</vt:lpstr>
      <vt:lpstr>Ubuntu Thin</vt:lpstr>
      <vt:lpstr>Umpush</vt:lpstr>
      <vt:lpstr>Uiua386Color</vt:lpstr>
      <vt:lpstr>Vemana2000</vt:lpstr>
      <vt:lpstr>mry_KacstQurn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tobie</cp:lastModifiedBy>
  <cp:revision>27</cp:revision>
  <dcterms:created xsi:type="dcterms:W3CDTF">2024-04-16T13:12:14Z</dcterms:created>
  <dcterms:modified xsi:type="dcterms:W3CDTF">2024-04-16T13:12:14Z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