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9" r:id="rId7"/>
    <p:sldId id="257" r:id="rId8"/>
    <p:sldId id="260" r:id="rId9"/>
    <p:sldId id="261" r:id="rId10"/>
    <p:sldId id="269" r:id="rId11"/>
    <p:sldId id="277" r:id="rId12"/>
    <p:sldId id="268" r:id="rId13"/>
    <p:sldId id="263" r:id="rId14"/>
    <p:sldId id="264" r:id="rId15"/>
    <p:sldId id="258" r:id="rId16"/>
    <p:sldId id="271" r:id="rId17"/>
    <p:sldId id="262" r:id="rId18"/>
    <p:sldId id="267" r:id="rId19"/>
    <p:sldId id="265" r:id="rId20"/>
    <p:sldId id="266" r:id="rId21"/>
    <p:sldId id="274" r:id="rId22"/>
    <p:sldId id="275" r:id="rId23"/>
    <p:sldId id="272" r:id="rId24"/>
    <p:sldId id="27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9EE"/>
    <a:srgbClr val="F1F8FF"/>
    <a:srgbClr val="0C182D"/>
    <a:srgbClr val="1B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8507A-9D66-4E72-8353-E3A5DEC7EDF0}" v="220" dt="2019-08-06T15:44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DEBE2-957E-4270-AE80-07DB06A370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8B1EEA-6C55-4A4F-A7ED-7708CAE9176D}">
      <dgm:prSet/>
      <dgm:spPr/>
      <dgm:t>
        <a:bodyPr/>
        <a:lstStyle/>
        <a:p>
          <a:r>
            <a:rPr lang="en-US" dirty="0"/>
            <a:t>Automatic GitHub issue creation for code fence validation errors or orphaned markdown files, tagging author with @Handle from metadata</a:t>
          </a:r>
        </a:p>
      </dgm:t>
    </dgm:pt>
    <dgm:pt modelId="{40464B5F-92C4-4251-B528-AFECF2396EF0}" type="parTrans" cxnId="{13C7F9F8-0175-4BA6-81D0-7960E8B845C0}">
      <dgm:prSet/>
      <dgm:spPr/>
      <dgm:t>
        <a:bodyPr/>
        <a:lstStyle/>
        <a:p>
          <a:endParaRPr lang="en-US"/>
        </a:p>
      </dgm:t>
    </dgm:pt>
    <dgm:pt modelId="{21E57872-B702-49CA-8574-ADC438B22F6F}" type="sibTrans" cxnId="{13C7F9F8-0175-4BA6-81D0-7960E8B845C0}">
      <dgm:prSet/>
      <dgm:spPr/>
      <dgm:t>
        <a:bodyPr/>
        <a:lstStyle/>
        <a:p>
          <a:endParaRPr lang="en-US"/>
        </a:p>
      </dgm:t>
    </dgm:pt>
    <dgm:pt modelId="{990ED6F7-CA23-4725-A90B-29F48D425BAD}">
      <dgm:prSet/>
      <dgm:spPr/>
      <dgm:t>
        <a:bodyPr/>
        <a:lstStyle/>
        <a:p>
          <a:r>
            <a:rPr lang="en-US" dirty="0"/>
            <a:t>Collaborate with “Docs Authoring Pack” extension team, enhance local markdown linter to incorporate some of these enhancements</a:t>
          </a:r>
        </a:p>
      </dgm:t>
    </dgm:pt>
    <dgm:pt modelId="{E7985023-E57C-460A-99DB-DAE06D47CFC2}" type="parTrans" cxnId="{00C9B09F-9DB9-48A6-B65C-3B8683863B37}">
      <dgm:prSet/>
      <dgm:spPr/>
      <dgm:t>
        <a:bodyPr/>
        <a:lstStyle/>
        <a:p>
          <a:endParaRPr lang="en-US"/>
        </a:p>
      </dgm:t>
    </dgm:pt>
    <dgm:pt modelId="{E2887898-68C8-4DDF-8B14-C634BED0E661}" type="sibTrans" cxnId="{00C9B09F-9DB9-48A6-B65C-3B8683863B37}">
      <dgm:prSet/>
      <dgm:spPr/>
      <dgm:t>
        <a:bodyPr/>
        <a:lstStyle/>
        <a:p>
          <a:endParaRPr lang="en-US"/>
        </a:p>
      </dgm:t>
    </dgm:pt>
    <dgm:pt modelId="{1FC79296-8998-4193-9A3E-27A516648FD8}" type="pres">
      <dgm:prSet presAssocID="{C9BDEBE2-957E-4270-AE80-07DB06A37021}" presName="root" presStyleCnt="0">
        <dgm:presLayoutVars>
          <dgm:dir/>
          <dgm:resizeHandles val="exact"/>
        </dgm:presLayoutVars>
      </dgm:prSet>
      <dgm:spPr/>
    </dgm:pt>
    <dgm:pt modelId="{63129096-EC8E-40ED-8C91-CD1054EA8FDB}" type="pres">
      <dgm:prSet presAssocID="{CF8B1EEA-6C55-4A4F-A7ED-7708CAE9176D}" presName="compNode" presStyleCnt="0"/>
      <dgm:spPr/>
    </dgm:pt>
    <dgm:pt modelId="{10DC0214-7BB7-45E2-8DA0-5079CBD838E5}" type="pres">
      <dgm:prSet presAssocID="{CF8B1EEA-6C55-4A4F-A7ED-7708CAE9176D}" presName="bgRect" presStyleLbl="bgShp" presStyleIdx="0" presStyleCnt="2"/>
      <dgm:spPr/>
    </dgm:pt>
    <dgm:pt modelId="{3388B21F-0953-4381-AF42-F45DFA4483CE}" type="pres">
      <dgm:prSet presAssocID="{CF8B1EEA-6C55-4A4F-A7ED-7708CAE917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7B8CF6-AB0E-421A-A8C2-A48435B6B234}" type="pres">
      <dgm:prSet presAssocID="{CF8B1EEA-6C55-4A4F-A7ED-7708CAE9176D}" presName="spaceRect" presStyleCnt="0"/>
      <dgm:spPr/>
    </dgm:pt>
    <dgm:pt modelId="{1C8D19C3-C2E4-49D1-A21D-CCF7638F1748}" type="pres">
      <dgm:prSet presAssocID="{CF8B1EEA-6C55-4A4F-A7ED-7708CAE9176D}" presName="parTx" presStyleLbl="revTx" presStyleIdx="0" presStyleCnt="2">
        <dgm:presLayoutVars>
          <dgm:chMax val="0"/>
          <dgm:chPref val="0"/>
        </dgm:presLayoutVars>
      </dgm:prSet>
      <dgm:spPr/>
    </dgm:pt>
    <dgm:pt modelId="{D163BBA1-50D5-4210-8666-BCB4559E3797}" type="pres">
      <dgm:prSet presAssocID="{21E57872-B702-49CA-8574-ADC438B22F6F}" presName="sibTrans" presStyleCnt="0"/>
      <dgm:spPr/>
    </dgm:pt>
    <dgm:pt modelId="{E46E1555-1946-4D4A-90B9-853541D2174B}" type="pres">
      <dgm:prSet presAssocID="{990ED6F7-CA23-4725-A90B-29F48D425BAD}" presName="compNode" presStyleCnt="0"/>
      <dgm:spPr/>
    </dgm:pt>
    <dgm:pt modelId="{D0090561-71EC-4DFB-9FF8-046C8AF1ACBB}" type="pres">
      <dgm:prSet presAssocID="{990ED6F7-CA23-4725-A90B-29F48D425BAD}" presName="bgRect" presStyleLbl="bgShp" presStyleIdx="1" presStyleCnt="2"/>
      <dgm:spPr/>
    </dgm:pt>
    <dgm:pt modelId="{25A9379F-FFDC-45D7-B524-2E8BB679308D}" type="pres">
      <dgm:prSet presAssocID="{990ED6F7-CA23-4725-A90B-29F48D425B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A37ECD5-ACB3-41C1-852A-0550C48415DB}" type="pres">
      <dgm:prSet presAssocID="{990ED6F7-CA23-4725-A90B-29F48D425BAD}" presName="spaceRect" presStyleCnt="0"/>
      <dgm:spPr/>
    </dgm:pt>
    <dgm:pt modelId="{C6288348-9CE1-4C80-BE3C-EC2B32CB042B}" type="pres">
      <dgm:prSet presAssocID="{990ED6F7-CA23-4725-A90B-29F48D425B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C9B09F-9DB9-48A6-B65C-3B8683863B37}" srcId="{C9BDEBE2-957E-4270-AE80-07DB06A37021}" destId="{990ED6F7-CA23-4725-A90B-29F48D425BAD}" srcOrd="1" destOrd="0" parTransId="{E7985023-E57C-460A-99DB-DAE06D47CFC2}" sibTransId="{E2887898-68C8-4DDF-8B14-C634BED0E661}"/>
    <dgm:cxn modelId="{CD564BBF-11A4-4C34-A1FD-12C4A1CFF07E}" type="presOf" srcId="{C9BDEBE2-957E-4270-AE80-07DB06A37021}" destId="{1FC79296-8998-4193-9A3E-27A516648FD8}" srcOrd="0" destOrd="0" presId="urn:microsoft.com/office/officeart/2018/2/layout/IconVerticalSolidList"/>
    <dgm:cxn modelId="{0D3971EB-199A-4640-9449-0BDAD499F2C5}" type="presOf" srcId="{990ED6F7-CA23-4725-A90B-29F48D425BAD}" destId="{C6288348-9CE1-4C80-BE3C-EC2B32CB042B}" srcOrd="0" destOrd="0" presId="urn:microsoft.com/office/officeart/2018/2/layout/IconVerticalSolidList"/>
    <dgm:cxn modelId="{051A46F0-B84C-4A94-A590-DC805B10A8ED}" type="presOf" srcId="{CF8B1EEA-6C55-4A4F-A7ED-7708CAE9176D}" destId="{1C8D19C3-C2E4-49D1-A21D-CCF7638F1748}" srcOrd="0" destOrd="0" presId="urn:microsoft.com/office/officeart/2018/2/layout/IconVerticalSolidList"/>
    <dgm:cxn modelId="{13C7F9F8-0175-4BA6-81D0-7960E8B845C0}" srcId="{C9BDEBE2-957E-4270-AE80-07DB06A37021}" destId="{CF8B1EEA-6C55-4A4F-A7ED-7708CAE9176D}" srcOrd="0" destOrd="0" parTransId="{40464B5F-92C4-4251-B528-AFECF2396EF0}" sibTransId="{21E57872-B702-49CA-8574-ADC438B22F6F}"/>
    <dgm:cxn modelId="{BE799501-2D28-498C-A996-1ACC6FFB81C4}" type="presParOf" srcId="{1FC79296-8998-4193-9A3E-27A516648FD8}" destId="{63129096-EC8E-40ED-8C91-CD1054EA8FDB}" srcOrd="0" destOrd="0" presId="urn:microsoft.com/office/officeart/2018/2/layout/IconVerticalSolidList"/>
    <dgm:cxn modelId="{803FE0FE-A430-443A-83A2-F10A05DA918E}" type="presParOf" srcId="{63129096-EC8E-40ED-8C91-CD1054EA8FDB}" destId="{10DC0214-7BB7-45E2-8DA0-5079CBD838E5}" srcOrd="0" destOrd="0" presId="urn:microsoft.com/office/officeart/2018/2/layout/IconVerticalSolidList"/>
    <dgm:cxn modelId="{390E72E9-2CF5-44FF-8BDC-6F28A657C858}" type="presParOf" srcId="{63129096-EC8E-40ED-8C91-CD1054EA8FDB}" destId="{3388B21F-0953-4381-AF42-F45DFA4483CE}" srcOrd="1" destOrd="0" presId="urn:microsoft.com/office/officeart/2018/2/layout/IconVerticalSolidList"/>
    <dgm:cxn modelId="{336E17E2-9E35-4FE4-8EDF-D89D5D4821A8}" type="presParOf" srcId="{63129096-EC8E-40ED-8C91-CD1054EA8FDB}" destId="{5F7B8CF6-AB0E-421A-A8C2-A48435B6B234}" srcOrd="2" destOrd="0" presId="urn:microsoft.com/office/officeart/2018/2/layout/IconVerticalSolidList"/>
    <dgm:cxn modelId="{DAB03BCB-805F-4D6F-B389-28D4B817D66E}" type="presParOf" srcId="{63129096-EC8E-40ED-8C91-CD1054EA8FDB}" destId="{1C8D19C3-C2E4-49D1-A21D-CCF7638F1748}" srcOrd="3" destOrd="0" presId="urn:microsoft.com/office/officeart/2018/2/layout/IconVerticalSolidList"/>
    <dgm:cxn modelId="{435620E1-3631-43F4-BE88-47705476C8A0}" type="presParOf" srcId="{1FC79296-8998-4193-9A3E-27A516648FD8}" destId="{D163BBA1-50D5-4210-8666-BCB4559E3797}" srcOrd="1" destOrd="0" presId="urn:microsoft.com/office/officeart/2018/2/layout/IconVerticalSolidList"/>
    <dgm:cxn modelId="{13B6B75A-452E-468C-A73E-88E62045D34A}" type="presParOf" srcId="{1FC79296-8998-4193-9A3E-27A516648FD8}" destId="{E46E1555-1946-4D4A-90B9-853541D2174B}" srcOrd="2" destOrd="0" presId="urn:microsoft.com/office/officeart/2018/2/layout/IconVerticalSolidList"/>
    <dgm:cxn modelId="{2A9C26DD-0A07-4EB2-9AEF-8996796F7BB8}" type="presParOf" srcId="{E46E1555-1946-4D4A-90B9-853541D2174B}" destId="{D0090561-71EC-4DFB-9FF8-046C8AF1ACBB}" srcOrd="0" destOrd="0" presId="urn:microsoft.com/office/officeart/2018/2/layout/IconVerticalSolidList"/>
    <dgm:cxn modelId="{173CF5BA-943C-4C16-AF66-1145D2DB734D}" type="presParOf" srcId="{E46E1555-1946-4D4A-90B9-853541D2174B}" destId="{25A9379F-FFDC-45D7-B524-2E8BB679308D}" srcOrd="1" destOrd="0" presId="urn:microsoft.com/office/officeart/2018/2/layout/IconVerticalSolidList"/>
    <dgm:cxn modelId="{A4C1947C-FF6D-4288-983C-AF6E22FF79EF}" type="presParOf" srcId="{E46E1555-1946-4D4A-90B9-853541D2174B}" destId="{FA37ECD5-ACB3-41C1-852A-0550C48415DB}" srcOrd="2" destOrd="0" presId="urn:microsoft.com/office/officeart/2018/2/layout/IconVerticalSolidList"/>
    <dgm:cxn modelId="{0AE7FE77-594E-42C6-8CAC-E175D03AB319}" type="presParOf" srcId="{E46E1555-1946-4D4A-90B9-853541D2174B}" destId="{C6288348-9CE1-4C80-BE3C-EC2B32CB04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C0214-7BB7-45E2-8DA0-5079CBD838E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8B21F-0953-4381-AF42-F45DFA4483C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D19C3-C2E4-49D1-A21D-CCF7638F174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Automatic GitHub issue creation for code fence validation errors or orphaned markdown files, tagging author with @Handle from metadata</a:t>
          </a:r>
        </a:p>
      </dsp:txBody>
      <dsp:txXfrm>
        <a:off x="2039300" y="956381"/>
        <a:ext cx="4474303" cy="1765627"/>
      </dsp:txXfrm>
    </dsp:sp>
    <dsp:sp modelId="{D0090561-71EC-4DFB-9FF8-046C8AF1ACB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9379F-FFDC-45D7-B524-2E8BB679308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8348-9CE1-4C80-BE3C-EC2B32CB042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Collaborate with “Docs Authoring Pack” extension team, enhance local markdown linter to incorporate some of these enhancements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79F3-1612-4486-B6D5-91E49E249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6E4D-41A3-49F7-B6C8-8C0AD877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C45E-3149-42E9-827B-A5D0028E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4FAA-9F97-426C-BD27-94F49B9C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99B2-D688-427E-B555-4C78F1F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759-4F37-4ADD-BD7F-7D15ACC8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5A9D9-D7C3-48AF-92E9-D0640831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3357-5299-402B-A8F8-00B1CD7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B882-B908-489B-BF9B-236E6B5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A88C-3938-458A-9C05-123BAB1A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FBEA8-8F48-4AE4-85D7-02B9C567D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49BE7-E309-4754-AA07-D3234923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DEED-BAA0-4D48-8E12-74B49D5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A6D8-24B7-4C44-9064-9DFFC182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6D12-8842-4ECA-9542-8D3D4472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167-7964-46EA-BC04-92D79982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5403-FE83-484E-9D28-459C602C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0B3-F209-4441-9D71-AD4F8CB0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7CD9-9909-4308-80B4-4AFFB4E0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EABF-FF99-4D55-BB2F-F77072E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5298-4CBF-4E42-AD3A-281DF789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8BF5-8DA5-4BD5-BE2B-40B8A598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EE24-89F4-4C37-93EB-4872ED1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299C-6ED0-46D7-89E6-51F742ED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5E0E-0C50-4604-ACE6-BCE6D65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754D-B5A2-4CE0-874D-BAA592A9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878F-F5CE-4BF5-8DDB-6FF01F73C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2115-DA42-4252-9F4B-E0D261AB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75B8-021A-4AA0-A782-E8BD1723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6B59-94C9-4947-AEC0-A702A58A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59C1-09FA-4291-BC19-888E71EC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2EFD-B942-4AA6-BDE0-DFDF58A9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9E42-ACA5-4220-8805-C961B71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A95B-8A04-4064-BC5D-CB368021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D1294-4801-45AE-BD0F-F675BF43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0E8F5-FF48-4CC7-90C6-75F7E15D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F79CC-4283-4D65-A7DA-FC0B68A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56104-47CE-41D8-8C79-2A01D05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15182-F097-4E8A-94DF-92FF7F2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415-82BD-4D53-91D2-84A8391B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F7CC7-2B1A-455C-82BA-1E220696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A59F-8617-40B4-9647-E77C0290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A236-AB14-4806-A59C-EC48BC72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D78B5-EB4B-4665-A3A6-22D0D993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236D-D55E-46A7-8773-CC1A76AE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0D68-C321-4623-9797-0BD1E176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F6D1-7F4E-4F9F-98B1-3B0FB1BB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53F9-7A15-4785-976C-9C51150D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26829-7872-456C-849D-19963749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7D42A-6BE5-4B4F-BFF0-03A1C2C1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FEE3-EEFE-4911-ADC0-F6662716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E39F-4D5E-4A30-B703-DACBA7E4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E81-B98A-45ED-83B9-40E7CABF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E7F69-93E5-426B-B806-914409BB2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B2FE-2890-4274-9A70-B5864F905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F2C36-C29C-45EB-8F45-34151500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19E5-79BE-4C95-9923-C8DBBD18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F8518-1D00-4DC0-B6FC-3EC2B6BC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A33AB-4AFA-4374-A4DC-8F08EDD1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BA5B-3C87-4B4C-BE3B-29C7DD85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4541-2FD6-462B-A5AB-3977DE42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6D9B-6AB8-4461-88E2-DB23945D1D9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4A33-8339-4F92-9C01-3B540617A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5974-93CA-4FFF-989E-2DC762770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99F9-322E-4C07-81CC-E07131F6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IEvangelist/DocFX.Repository.Sweeper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Evangelist/DocFX.Repository.Sweep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F94EBBC-962B-4198-B1D0-81CC0115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t="15655" r="10058" b="18583"/>
          <a:stretch/>
        </p:blipFill>
        <p:spPr>
          <a:xfrm>
            <a:off x="3566160" y="1280160"/>
            <a:ext cx="5029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7F7F2E4-3045-48C7-8DE9-0B42E7EB8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2997680-412C-4446-90BA-447F7FCE1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84D8-8F77-4DED-BEFD-7E0C9F0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64FA-8FBE-4584-8DA3-C998FB48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 GB</a:t>
            </a:r>
          </a:p>
          <a:p>
            <a:endParaRPr lang="en-US" sz="3600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Over 63k files</a:t>
            </a:r>
          </a:p>
          <a:p>
            <a:endParaRPr lang="en-US" sz="3600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6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Over 7k folders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6F144-DB9F-4FF0-A0E6-C930A2C23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4233" r="1" b="1857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8F650A-7EA6-40F2-9242-6C09DC5830AD}"/>
              </a:ext>
            </a:extLst>
          </p:cNvPr>
          <p:cNvSpPr/>
          <p:nvPr/>
        </p:nvSpPr>
        <p:spPr>
          <a:xfrm>
            <a:off x="4936385" y="2117558"/>
            <a:ext cx="4970761" cy="5431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11D977-B135-4E4F-8E6C-263962BF617F}"/>
              </a:ext>
            </a:extLst>
          </p:cNvPr>
          <p:cNvSpPr/>
          <p:nvPr/>
        </p:nvSpPr>
        <p:spPr>
          <a:xfrm>
            <a:off x="4936384" y="3239360"/>
            <a:ext cx="4970761" cy="5431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urprised face with no fill">
            <a:extLst>
              <a:ext uri="{FF2B5EF4-FFF2-40B4-BE49-F238E27FC236}">
                <a16:creationId xmlns:a16="http://schemas.microsoft.com/office/drawing/2014/main" id="{FB8F509E-DC86-4B1D-B0BE-BF55348E7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4475" y="1015236"/>
            <a:ext cx="1645462" cy="16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900F2-539A-4853-B1BA-B3ACC6D0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Awesome, we’ve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deleted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some files…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what?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Garbage">
            <a:extLst>
              <a:ext uri="{FF2B5EF4-FFF2-40B4-BE49-F238E27FC236}">
                <a16:creationId xmlns:a16="http://schemas.microsoft.com/office/drawing/2014/main" id="{C6505AA0-7031-46FA-8570-73DE5BCB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6854" y="2045277"/>
            <a:ext cx="2767445" cy="2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3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83AD0A-E966-4914-AA04-71B0FD43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0C79A-4793-4722-BC49-A8E4BEAC8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D657-F6CC-4CA4-9947-2F25E5B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 Fences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2472-A2B8-4110-8FA6-0AC09371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Slug Validation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Left 3">
            <a:extLst>
              <a:ext uri="{FF2B5EF4-FFF2-40B4-BE49-F238E27FC236}">
                <a16:creationId xmlns:a16="http://schemas.microsoft.com/office/drawing/2014/main" id="{9016EA51-4DAB-474C-BE54-692294F1E199}"/>
              </a:ext>
            </a:extLst>
          </p:cNvPr>
          <p:cNvSpPr/>
          <p:nvPr/>
        </p:nvSpPr>
        <p:spPr>
          <a:xfrm>
            <a:off x="2344189" y="586047"/>
            <a:ext cx="1479666" cy="378229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BF7BA9-F6BF-44AC-AC83-E3F35F365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1" b="23144"/>
          <a:stretch/>
        </p:blipFill>
        <p:spPr>
          <a:xfrm rot="21480000">
            <a:off x="149602" y="-814141"/>
            <a:ext cx="18516600" cy="8896481"/>
          </a:xfrm>
          <a:prstGeom prst="rect">
            <a:avLst/>
          </a:prstGeom>
        </p:spPr>
      </p:pic>
      <p:pic>
        <p:nvPicPr>
          <p:cNvPr id="5" name="Graphic 4" descr="Sad face with solid fill">
            <a:extLst>
              <a:ext uri="{FF2B5EF4-FFF2-40B4-BE49-F238E27FC236}">
                <a16:creationId xmlns:a16="http://schemas.microsoft.com/office/drawing/2014/main" id="{0B2807CF-A509-406D-9399-0A046B9D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6872" y="3376036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D9EF7C-DF8F-4744-9333-6BEA0AC80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" r="1" b="27594"/>
          <a:stretch/>
        </p:blipFill>
        <p:spPr>
          <a:xfrm rot="21480000">
            <a:off x="238256" y="-1334686"/>
            <a:ext cx="18326100" cy="8804953"/>
          </a:xfrm>
          <a:prstGeom prst="rect">
            <a:avLst/>
          </a:prstGeom>
        </p:spPr>
      </p:pic>
      <p:pic>
        <p:nvPicPr>
          <p:cNvPr id="5" name="Graphic 4" descr="Sunglasses face with solid fill">
            <a:extLst>
              <a:ext uri="{FF2B5EF4-FFF2-40B4-BE49-F238E27FC236}">
                <a16:creationId xmlns:a16="http://schemas.microsoft.com/office/drawing/2014/main" id="{0D22FF94-327B-483B-B45A-521230543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4807" y="3385456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faster-playback">
            <a:hlinkClick r:id="" action="ppaction://media"/>
            <a:extLst>
              <a:ext uri="{FF2B5EF4-FFF2-40B4-BE49-F238E27FC236}">
                <a16:creationId xmlns:a16="http://schemas.microsoft.com/office/drawing/2014/main" id="{C1223A8F-665B-4671-9BC2-7DF0877C4A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3663"/>
            <a:ext cx="12192000" cy="66690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336F2F-FC98-49B6-B725-E46343B9DB64}"/>
              </a:ext>
            </a:extLst>
          </p:cNvPr>
          <p:cNvSpPr/>
          <p:nvPr/>
        </p:nvSpPr>
        <p:spPr>
          <a:xfrm>
            <a:off x="3552826" y="5648326"/>
            <a:ext cx="8439150" cy="800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linkClick r:id="rId5"/>
              </a:rPr>
              <a:t>https://github.com/IEvangelist/DocFX.Repository.Sweeper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72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E7EF514-3810-4475-A95D-C777D9C2E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6"/>
            <a:ext cx="12192000" cy="66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89D8-FF6A-4F19-BC98-7A34E6600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28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…on my quest</a:t>
            </a:r>
            <a:br>
              <a:rPr lang="en-US" sz="7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7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local builds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E302-CD77-450C-A731-BD0F7D9D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21109"/>
            <a:ext cx="12192000" cy="1200329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https://github.com/IEvangelist/DocFX.Repository.Sweeper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F4CE2B-9F3E-4483-9693-27770B899A7C}"/>
              </a:ext>
            </a:extLst>
          </p:cNvPr>
          <p:cNvGrpSpPr/>
          <p:nvPr/>
        </p:nvGrpSpPr>
        <p:grpSpPr>
          <a:xfrm>
            <a:off x="1680259" y="4663842"/>
            <a:ext cx="9332485" cy="1502779"/>
            <a:chOff x="1680259" y="4663842"/>
            <a:chExt cx="9332485" cy="1502779"/>
          </a:xfrm>
        </p:grpSpPr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AF4577A4-0E69-4E8C-986D-4A0A2718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0259" y="4663842"/>
              <a:ext cx="1502779" cy="15027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F21215-E2B1-4992-93BE-F193DEC4602B}"/>
                </a:ext>
              </a:extLst>
            </p:cNvPr>
            <p:cNvSpPr txBox="1"/>
            <p:nvPr/>
          </p:nvSpPr>
          <p:spPr>
            <a:xfrm>
              <a:off x="3183038" y="4815068"/>
              <a:ext cx="78297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</a:rPr>
                <a:t>directly inspired by the “CleanRepo” tool from Genevieve Warren - </a:t>
              </a:r>
              <a:r>
                <a:rPr lang="en-US" sz="3600" dirty="0">
                  <a:solidFill>
                    <a:srgbClr val="00B0F0"/>
                  </a:solidFill>
                </a:rPr>
                <a:t>@gewarren</a:t>
              </a:r>
              <a:endParaRPr 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9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49B0-C11D-477E-B34C-A40D3D02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Future</a:t>
            </a:r>
            <a:br>
              <a:rPr lang="en-US" sz="8000" b="1" dirty="0">
                <a:solidFill>
                  <a:srgbClr val="FFFFFF"/>
                </a:solidFill>
              </a:rPr>
            </a:br>
            <a:r>
              <a:rPr lang="en-US" sz="8000" b="1" dirty="0">
                <a:solidFill>
                  <a:srgbClr val="FFFFFF"/>
                </a:solidFill>
              </a:rPr>
              <a:t>Ideas</a:t>
            </a:r>
          </a:p>
        </p:txBody>
      </p:sp>
      <p:graphicFrame>
        <p:nvGraphicFramePr>
          <p:cNvPr id="18" name="Text Placeholder 3">
            <a:extLst>
              <a:ext uri="{FF2B5EF4-FFF2-40B4-BE49-F238E27FC236}">
                <a16:creationId xmlns:a16="http://schemas.microsoft.com/office/drawing/2014/main" id="{95DF443A-57FB-48B8-9A6B-E9797E68C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9947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2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22F-7686-4E51-BF3D-BD55060F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</a:t>
            </a:r>
            <a:br>
              <a:rPr lang="en-US" sz="8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8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Walk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04135-8BE0-45F8-9E4C-1345A1225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2"/>
            <a:ext cx="4645250" cy="16499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Schedule a deep-dive with me and I’ll walk through the code</a:t>
            </a:r>
          </a:p>
        </p:txBody>
      </p:sp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github logo">
            <a:extLst>
              <a:ext uri="{FF2B5EF4-FFF2-40B4-BE49-F238E27FC236}">
                <a16:creationId xmlns:a16="http://schemas.microsoft.com/office/drawing/2014/main" id="{B6835291-BA02-4341-8570-D0FCCCDB244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r="13437" b="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0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79359-9825-4161-9F9A-A5783654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521649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kern="12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Thank</a:t>
            </a:r>
            <a:br>
              <a:rPr lang="en-US" sz="7200" b="1" kern="12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7200" b="1" kern="1200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6673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A0962-1676-4D08-8F30-89784703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is </a:t>
            </a:r>
            <a:r>
              <a:rPr lang="en-US" sz="4800" b="1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DocFx</a:t>
            </a:r>
            <a:r>
              <a:rPr lang="en-US" sz="48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340DD-74F4-4FFA-A369-756F1AC5BA68}"/>
              </a:ext>
            </a:extLst>
          </p:cNvPr>
          <p:cNvSpPr txBox="1"/>
          <p:nvPr/>
        </p:nvSpPr>
        <p:spPr>
          <a:xfrm>
            <a:off x="709109" y="987137"/>
            <a:ext cx="10773781" cy="5299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8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converts</a:t>
            </a:r>
          </a:p>
          <a:p>
            <a:pPr algn="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markdown</a:t>
            </a:r>
          </a:p>
          <a:p>
            <a:pPr algn="r"/>
            <a:r>
              <a:rPr lang="en-US" sz="8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into</a:t>
            </a:r>
          </a:p>
          <a:p>
            <a:pPr algn="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&lt;html/&gt;</a:t>
            </a:r>
          </a:p>
        </p:txBody>
      </p:sp>
    </p:spTree>
    <p:extLst>
      <p:ext uri="{BB962C8B-B14F-4D97-AF65-F5344CB8AC3E}">
        <p14:creationId xmlns:p14="http://schemas.microsoft.com/office/powerpoint/2010/main" val="20281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74C5641-EAB3-4EE6-89BF-D092C27E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2AC141-2E34-491F-8B60-97315D39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9A9656-504A-42D7-85A5-3BF92731A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900F2-539A-4853-B1BA-B3ACC6D0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Great, now what?</a:t>
            </a:r>
          </a:p>
        </p:txBody>
      </p:sp>
    </p:spTree>
    <p:extLst>
      <p:ext uri="{BB962C8B-B14F-4D97-AF65-F5344CB8AC3E}">
        <p14:creationId xmlns:p14="http://schemas.microsoft.com/office/powerpoint/2010/main" val="25997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F422BE-A81B-4585-920D-470C8E8E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55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C6C3338-9A03-485F-8441-224FC109AD36}"/>
              </a:ext>
            </a:extLst>
          </p:cNvPr>
          <p:cNvSpPr/>
          <p:nvPr/>
        </p:nvSpPr>
        <p:spPr>
          <a:xfrm>
            <a:off x="7915275" y="321733"/>
            <a:ext cx="3954991" cy="1554692"/>
          </a:xfrm>
          <a:prstGeom prst="wedgeRoundRectCallout">
            <a:avLst>
              <a:gd name="adj1" fmla="val -34267"/>
              <a:gd name="adj2" fmla="val 1052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 their attention</a:t>
            </a:r>
          </a:p>
        </p:txBody>
      </p:sp>
    </p:spTree>
    <p:extLst>
      <p:ext uri="{BB962C8B-B14F-4D97-AF65-F5344CB8AC3E}">
        <p14:creationId xmlns:p14="http://schemas.microsoft.com/office/powerpoint/2010/main" val="115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D657-F6CC-4CA4-9947-2F25E5B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Tokenize</a:t>
            </a:r>
            <a:br>
              <a:rPr lang="en-US" sz="7200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7200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Cross</a:t>
            </a:r>
            <a:br>
              <a:rPr lang="en-US" sz="7200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7200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2472-A2B8-4110-8FA6-0AC09371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Determine</a:t>
            </a:r>
          </a:p>
          <a:p>
            <a:r>
              <a:rPr lang="en-US" sz="2800" b="1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Orphaned</a:t>
            </a:r>
          </a:p>
          <a:p>
            <a:r>
              <a:rPr lang="en-US" sz="2800" b="1" kern="12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11561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56E804AF23E5419BFA48E4B7D47FB0" ma:contentTypeVersion="5" ma:contentTypeDescription="Create a new document." ma:contentTypeScope="" ma:versionID="ae0eba16bac1a73a9fb930565e6d822c">
  <xsd:schema xmlns:xsd="http://www.w3.org/2001/XMLSchema" xmlns:xs="http://www.w3.org/2001/XMLSchema" xmlns:p="http://schemas.microsoft.com/office/2006/metadata/properties" xmlns:ns3="eca481b5-fd8e-4abd-bc93-6b6f0c12f327" xmlns:ns4="cbe8cceb-c845-40ec-bf02-40382d2894a5" targetNamespace="http://schemas.microsoft.com/office/2006/metadata/properties" ma:root="true" ma:fieldsID="fcdaa975ad3cbf58d9b0d0bcf111265a" ns3:_="" ns4:_="">
    <xsd:import namespace="eca481b5-fd8e-4abd-bc93-6b6f0c12f327"/>
    <xsd:import namespace="cbe8cceb-c845-40ec-bf02-40382d289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481b5-fd8e-4abd-bc93-6b6f0c12f3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8cceb-c845-40ec-bf02-40382d2894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376054-A233-4C15-8AB3-5C068E4AD2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618828-1203-4D90-8CB9-8EF0C30206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E49DE0-41FD-41F5-8A33-EC40D0B4A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a481b5-fd8e-4abd-bc93-6b6f0c12f327"/>
    <ds:schemaRef ds:uri="cbe8cceb-c845-40ec-bf02-40382d289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137</Words>
  <Application>Microsoft Office PowerPoint</Application>
  <PresentationFormat>Widescreen</PresentationFormat>
  <Paragraphs>30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Impact</vt:lpstr>
      <vt:lpstr>Office Theme</vt:lpstr>
      <vt:lpstr>PowerPoint Presentation</vt:lpstr>
      <vt:lpstr>…on my quest for local builds</vt:lpstr>
      <vt:lpstr>What is DocFx?</vt:lpstr>
      <vt:lpstr>PowerPoint Presentation</vt:lpstr>
      <vt:lpstr>PowerPoint Presentation</vt:lpstr>
      <vt:lpstr>PowerPoint Presentation</vt:lpstr>
      <vt:lpstr>Great, now what?</vt:lpstr>
      <vt:lpstr>PowerPoint Presentation</vt:lpstr>
      <vt:lpstr>Tokenize Cross References</vt:lpstr>
      <vt:lpstr>PowerPoint Presentation</vt:lpstr>
      <vt:lpstr>PowerPoint Presentation</vt:lpstr>
      <vt:lpstr>Highlights</vt:lpstr>
      <vt:lpstr>Awesome, we’ve  deleted some files… now what?</vt:lpstr>
      <vt:lpstr>PowerPoint Presentation</vt:lpstr>
      <vt:lpstr>Code Fences</vt:lpstr>
      <vt:lpstr>PowerPoint Presentation</vt:lpstr>
      <vt:lpstr>PowerPoint Presentation</vt:lpstr>
      <vt:lpstr>PowerPoint Presentation</vt:lpstr>
      <vt:lpstr>PowerPoint Presentation</vt:lpstr>
      <vt:lpstr>Future Ideas</vt:lpstr>
      <vt:lpstr>Code Walk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Pine</dc:creator>
  <cp:lastModifiedBy>David Pine</cp:lastModifiedBy>
  <cp:revision>2</cp:revision>
  <dcterms:created xsi:type="dcterms:W3CDTF">2019-08-06T14:22:37Z</dcterms:created>
  <dcterms:modified xsi:type="dcterms:W3CDTF">2019-08-09T14:57:44Z</dcterms:modified>
</cp:coreProperties>
</file>