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2DC26-99F9-4CDC-B517-E150A982E4FC}" type="datetimeFigureOut">
              <a:rPr lang="en-MY" smtClean="0"/>
              <a:t>28/03/2018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D2124-7651-41B7-898B-1792AB7D86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1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B56C-FC29-4337-8ED5-3666FCD11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4CC26-85B3-47BF-9D85-D43E40BEA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005C-137B-4D33-B8F3-78CC96F3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387F-2A21-4E6C-9BFD-C0D275E44097}" type="datetimeFigureOut">
              <a:rPr lang="en-MY" smtClean="0"/>
              <a:t>28/03/2018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E712-B308-4FC4-B825-9E086821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A40AB-56F4-4509-BA62-06B08C1F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C5AC-9B0C-427B-87B0-A840F152EB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25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7F99-7577-4410-AF34-1CEFA9F5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479E0-1E0D-4218-9110-14FE6D834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CF165-2C91-4147-B7E5-BA14BDDF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387F-2A21-4E6C-9BFD-C0D275E44097}" type="datetimeFigureOut">
              <a:rPr lang="en-MY" smtClean="0"/>
              <a:t>28/03/2018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7B732-A8A7-4DCA-99E7-3B00B23E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8F350-8F69-4EB4-AB80-25E636AF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C5AC-9B0C-427B-87B0-A840F152EB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197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41541-AC32-4163-B535-2AB2FCCF3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17D30-DE22-4FE8-8B7E-26DA4DC83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3C20-5313-4433-95DC-50EAA336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387F-2A21-4E6C-9BFD-C0D275E44097}" type="datetimeFigureOut">
              <a:rPr lang="en-MY" smtClean="0"/>
              <a:t>28/03/2018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9420-88E1-49FA-9C4E-DEE93753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E0FB0-1339-4799-9259-BE6BD384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C5AC-9B0C-427B-87B0-A840F152EB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34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E168-ECCA-4808-9AC8-6A9E7CD7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36786-3D6F-4051-8D8C-4CD75F15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25DEA-5F0D-44B5-B20F-C150A786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387F-2A21-4E6C-9BFD-C0D275E44097}" type="datetimeFigureOut">
              <a:rPr lang="en-MY" smtClean="0"/>
              <a:t>28/03/2018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48E4-8AE1-4776-B2E3-3F4FD13D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0057-A7A0-41A1-B9CC-C5B1A614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C5AC-9B0C-427B-87B0-A840F152EB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091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63D0-9573-4620-8A5D-F24A392D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F1194-BADA-452D-99CA-D5E4D9BA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2CE04-EAC6-4F61-9406-EB21530D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387F-2A21-4E6C-9BFD-C0D275E44097}" type="datetimeFigureOut">
              <a:rPr lang="en-MY" smtClean="0"/>
              <a:t>28/03/2018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5DD0-7EA9-41FB-9BC0-70246CED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A862B-1C60-454B-956D-9123E1AD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C5AC-9B0C-427B-87B0-A840F152EB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79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EA83-0ABD-4B5C-8772-61B36F8E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4539-3473-4C8C-884D-C6EC3FEAC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2D1DF-FDD8-41D5-AA87-37E9B5CC4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A6061-905C-44E6-8FAA-FBCBB183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387F-2A21-4E6C-9BFD-C0D275E44097}" type="datetimeFigureOut">
              <a:rPr lang="en-MY" smtClean="0"/>
              <a:t>28/03/2018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4B35-DC4A-4ED6-A963-3C820534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2AC71-91CD-43BA-B2FB-EC8BC5A0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C5AC-9B0C-427B-87B0-A840F152EB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27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E27C-BBDC-4BFE-AB2F-C439B374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BD909-2678-4F36-BE8F-6CEDF30B9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E92D8-204C-4957-84AB-756E04D75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6D0BB-F56E-465E-9A69-00835FFF6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6E7CA-1356-4F30-96F3-3FD79A2F6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4A71D-FA0B-4307-8D93-3E817C87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387F-2A21-4E6C-9BFD-C0D275E44097}" type="datetimeFigureOut">
              <a:rPr lang="en-MY" smtClean="0"/>
              <a:t>28/03/2018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D1ED6-DF82-4C93-89BA-77716866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26BD0-13D1-4BEF-A87E-C32EF8B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C5AC-9B0C-427B-87B0-A840F152EB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44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7EE7-EF1D-487A-991C-32322D71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12051-6C6B-47BA-9BAB-034A3677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387F-2A21-4E6C-9BFD-C0D275E44097}" type="datetimeFigureOut">
              <a:rPr lang="en-MY" smtClean="0"/>
              <a:t>28/03/2018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AE8E5-35D4-4190-830D-81BB0E2F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DB2D8-C4DE-4368-8D78-CB79A6F9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C5AC-9B0C-427B-87B0-A840F152EB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00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94F00-B91F-4BD7-B8EA-0A23DAEE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387F-2A21-4E6C-9BFD-C0D275E44097}" type="datetimeFigureOut">
              <a:rPr lang="en-MY" smtClean="0"/>
              <a:t>28/03/2018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C3CFB-8B81-41B4-9667-E42ACE1B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9E1B3-D6FD-4C1F-AF94-99515222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C5AC-9B0C-427B-87B0-A840F152EB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405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03F5-BE5E-441F-BEF3-BE8F485F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6B11-680E-464E-85CC-F32A4BBF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AD213-2D71-4A33-9EEF-EE654EF74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3EC42-0C3A-4775-896A-32D1EC8C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387F-2A21-4E6C-9BFD-C0D275E44097}" type="datetimeFigureOut">
              <a:rPr lang="en-MY" smtClean="0"/>
              <a:t>28/03/2018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DA8A9-AD0E-4C93-B005-81F0A3F9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D00E0-7DC7-4569-BBB6-D3CEC506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C5AC-9B0C-427B-87B0-A840F152EB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607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1D6B-BF25-499E-BDFF-BEECB0276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3F409-13D8-403B-938A-313E28E10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C7F82-D09F-42C5-9956-62F3FC4E4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DA71-0B43-4655-B048-3CE82A07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387F-2A21-4E6C-9BFD-C0D275E44097}" type="datetimeFigureOut">
              <a:rPr lang="en-MY" smtClean="0"/>
              <a:t>28/03/2018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9EDA9-F34F-43E7-88D3-D293EBCB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1D474-9B9C-4443-8BAC-7F807562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5C5AC-9B0C-427B-87B0-A840F152EB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228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B4C5F-4700-49C8-BEE8-4ADE42A3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7202F-6F78-4719-9692-BBEC6530F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8E4E2-D801-42EC-B3CF-501C06114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387F-2A21-4E6C-9BFD-C0D275E44097}" type="datetimeFigureOut">
              <a:rPr lang="en-MY" smtClean="0"/>
              <a:t>28/03/2018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3E43-F08D-43F8-8261-E414B3CAF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0036-7A74-498C-8495-D04D98BCF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5C5AC-9B0C-427B-87B0-A840F152EB6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867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D6E94-6B90-4163-BB65-B0A86938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047750"/>
            <a:ext cx="6248400" cy="47625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C7C9EF-1210-4CF6-955B-4224D3BB85E0}"/>
              </a:ext>
            </a:extLst>
          </p:cNvPr>
          <p:cNvCxnSpPr>
            <a:cxnSpLocks/>
          </p:cNvCxnSpPr>
          <p:nvPr/>
        </p:nvCxnSpPr>
        <p:spPr>
          <a:xfrm flipH="1" flipV="1">
            <a:off x="3162822" y="1248308"/>
            <a:ext cx="1622243" cy="926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85FB65-5EA5-4211-A629-3ECAB4F66D6C}"/>
              </a:ext>
            </a:extLst>
          </p:cNvPr>
          <p:cNvCxnSpPr>
            <a:cxnSpLocks/>
          </p:cNvCxnSpPr>
          <p:nvPr/>
        </p:nvCxnSpPr>
        <p:spPr>
          <a:xfrm>
            <a:off x="8787043" y="3250707"/>
            <a:ext cx="1214207" cy="1016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CB3523-26AF-4EF1-9C78-8990DAA196F0}"/>
              </a:ext>
            </a:extLst>
          </p:cNvPr>
          <p:cNvCxnSpPr>
            <a:cxnSpLocks/>
          </p:cNvCxnSpPr>
          <p:nvPr/>
        </p:nvCxnSpPr>
        <p:spPr>
          <a:xfrm flipH="1" flipV="1">
            <a:off x="5676900" y="790575"/>
            <a:ext cx="247465" cy="1301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C5364-F567-4945-A233-02650981ECB2}"/>
              </a:ext>
            </a:extLst>
          </p:cNvPr>
          <p:cNvGrpSpPr/>
          <p:nvPr/>
        </p:nvGrpSpPr>
        <p:grpSpPr>
          <a:xfrm>
            <a:off x="6516209" y="3166369"/>
            <a:ext cx="479394" cy="292963"/>
            <a:chOff x="6551720" y="3355759"/>
            <a:chExt cx="479394" cy="2929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797002-961E-40B0-A001-0123D3E88D98}"/>
                </a:ext>
              </a:extLst>
            </p:cNvPr>
            <p:cNvSpPr/>
            <p:nvPr/>
          </p:nvSpPr>
          <p:spPr>
            <a:xfrm>
              <a:off x="6551720" y="3355759"/>
              <a:ext cx="239697" cy="292963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C53457-CBCB-4594-AFC1-2B06A7197F62}"/>
                </a:ext>
              </a:extLst>
            </p:cNvPr>
            <p:cNvSpPr/>
            <p:nvPr/>
          </p:nvSpPr>
          <p:spPr>
            <a:xfrm>
              <a:off x="6791417" y="3355759"/>
              <a:ext cx="239697" cy="292963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716DD5-5E2B-4B48-9ED2-EB48F6EF0C50}"/>
              </a:ext>
            </a:extLst>
          </p:cNvPr>
          <p:cNvCxnSpPr>
            <a:cxnSpLocks/>
          </p:cNvCxnSpPr>
          <p:nvPr/>
        </p:nvCxnSpPr>
        <p:spPr>
          <a:xfrm flipV="1">
            <a:off x="6995603" y="1831113"/>
            <a:ext cx="1619714" cy="1481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1FDB3E-F08E-4EA1-B2BD-C823FFF5E0F3}"/>
              </a:ext>
            </a:extLst>
          </p:cNvPr>
          <p:cNvCxnSpPr>
            <a:cxnSpLocks/>
          </p:cNvCxnSpPr>
          <p:nvPr/>
        </p:nvCxnSpPr>
        <p:spPr>
          <a:xfrm flipH="1" flipV="1">
            <a:off x="2361460" y="2571981"/>
            <a:ext cx="1180431" cy="594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0F789B-00DD-4DA6-9674-A78D902DB517}"/>
              </a:ext>
            </a:extLst>
          </p:cNvPr>
          <p:cNvCxnSpPr>
            <a:cxnSpLocks/>
          </p:cNvCxnSpPr>
          <p:nvPr/>
        </p:nvCxnSpPr>
        <p:spPr>
          <a:xfrm flipH="1">
            <a:off x="2712589" y="3303997"/>
            <a:ext cx="1372990" cy="1378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833D68-1657-4F65-A609-3DABC1D25DE8}"/>
              </a:ext>
            </a:extLst>
          </p:cNvPr>
          <p:cNvCxnSpPr>
            <a:cxnSpLocks/>
          </p:cNvCxnSpPr>
          <p:nvPr/>
        </p:nvCxnSpPr>
        <p:spPr>
          <a:xfrm flipH="1">
            <a:off x="4184208" y="3312851"/>
            <a:ext cx="877132" cy="2077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E48002F-62AB-43E7-B3BB-D893AD5B9175}"/>
              </a:ext>
            </a:extLst>
          </p:cNvPr>
          <p:cNvSpPr txBox="1"/>
          <p:nvPr/>
        </p:nvSpPr>
        <p:spPr>
          <a:xfrm>
            <a:off x="1938646" y="848361"/>
            <a:ext cx="180709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MY" dirty="0"/>
              <a:t>LPG : 4.192 kg/hr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028F17-C905-4767-8A4E-F300643015AA}"/>
              </a:ext>
            </a:extLst>
          </p:cNvPr>
          <p:cNvSpPr txBox="1"/>
          <p:nvPr/>
        </p:nvSpPr>
        <p:spPr>
          <a:xfrm>
            <a:off x="4600628" y="410708"/>
            <a:ext cx="203542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MY" dirty="0"/>
              <a:t>Steam : 4.192 kg/hr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3EBCDD-74BF-44E8-B64B-6B3F02DD85C1}"/>
              </a:ext>
            </a:extLst>
          </p:cNvPr>
          <p:cNvSpPr txBox="1"/>
          <p:nvPr/>
        </p:nvSpPr>
        <p:spPr>
          <a:xfrm>
            <a:off x="960884" y="2125757"/>
            <a:ext cx="216758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MY" dirty="0"/>
              <a:t>Temperature 1 : 34 </a:t>
            </a:r>
            <a:r>
              <a:rPr lang="en-MY" dirty="0">
                <a:latin typeface="Matura MT Script Capitals" panose="020B0604020202020204" pitchFamily="66" charset="0"/>
              </a:rPr>
              <a:t>̊</a:t>
            </a:r>
            <a:r>
              <a:rPr lang="en-MY" dirty="0"/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D6BBBA-8B92-42FF-8D5E-5EC89C0C0597}"/>
              </a:ext>
            </a:extLst>
          </p:cNvPr>
          <p:cNvSpPr txBox="1"/>
          <p:nvPr/>
        </p:nvSpPr>
        <p:spPr>
          <a:xfrm>
            <a:off x="662028" y="4700888"/>
            <a:ext cx="22204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MY" dirty="0"/>
              <a:t>Temperature 2 : 34  </a:t>
            </a:r>
            <a:r>
              <a:rPr lang="en-MY" dirty="0">
                <a:latin typeface="Matura MT Script Capitals" panose="020B0604020202020204" pitchFamily="66" charset="0"/>
              </a:rPr>
              <a:t>̊</a:t>
            </a:r>
            <a:r>
              <a:rPr lang="en-MY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507785-01C5-48FF-B546-1D7FEB74A521}"/>
              </a:ext>
            </a:extLst>
          </p:cNvPr>
          <p:cNvSpPr txBox="1"/>
          <p:nvPr/>
        </p:nvSpPr>
        <p:spPr>
          <a:xfrm>
            <a:off x="3134882" y="5399545"/>
            <a:ext cx="209865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MY" dirty="0"/>
              <a:t>Output Water Flow :</a:t>
            </a:r>
          </a:p>
          <a:p>
            <a:r>
              <a:rPr lang="en-MY" dirty="0"/>
              <a:t>4.192 kg/hr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8138B8-26F2-43ED-B5ED-0AFCD6E1325C}"/>
              </a:ext>
            </a:extLst>
          </p:cNvPr>
          <p:cNvSpPr txBox="1"/>
          <p:nvPr/>
        </p:nvSpPr>
        <p:spPr>
          <a:xfrm>
            <a:off x="9204380" y="4341571"/>
            <a:ext cx="193995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MY" dirty="0"/>
              <a:t>Input Water Flow :</a:t>
            </a:r>
          </a:p>
          <a:p>
            <a:r>
              <a:rPr lang="en-MY" dirty="0"/>
              <a:t>4.192 kg/hr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7B22D9-F452-47CF-84FF-7DB734DDA28A}"/>
              </a:ext>
            </a:extLst>
          </p:cNvPr>
          <p:cNvSpPr txBox="1"/>
          <p:nvPr/>
        </p:nvSpPr>
        <p:spPr>
          <a:xfrm>
            <a:off x="8629465" y="907783"/>
            <a:ext cx="2101601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MY" dirty="0"/>
              <a:t>Error codes :</a:t>
            </a:r>
          </a:p>
          <a:p>
            <a:pPr marL="342900" indent="-342900">
              <a:buAutoNum type="arabicParenR"/>
            </a:pPr>
            <a:r>
              <a:rPr lang="en-MY" dirty="0"/>
              <a:t>Feed Water Halt</a:t>
            </a:r>
          </a:p>
          <a:p>
            <a:pPr marL="342900" indent="-342900">
              <a:buAutoNum type="arabicParenR"/>
            </a:pPr>
            <a:r>
              <a:rPr lang="en-MY" dirty="0"/>
              <a:t>Low Combustion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42634D7-CCEE-43F7-832C-45116AF54C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0593" y="3187440"/>
            <a:ext cx="170929" cy="25081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536CFD7-ED69-446B-93FD-44C6958B7E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5369" y="3188043"/>
            <a:ext cx="170929" cy="25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D6E94-6B90-4163-BB65-B0A869386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75" y="1047750"/>
            <a:ext cx="6248400" cy="4762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C5364-F567-4945-A233-02650981ECB2}"/>
              </a:ext>
            </a:extLst>
          </p:cNvPr>
          <p:cNvGrpSpPr/>
          <p:nvPr/>
        </p:nvGrpSpPr>
        <p:grpSpPr>
          <a:xfrm>
            <a:off x="4669284" y="3166369"/>
            <a:ext cx="479394" cy="292963"/>
            <a:chOff x="6551720" y="3355759"/>
            <a:chExt cx="479394" cy="2929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797002-961E-40B0-A001-0123D3E88D98}"/>
                </a:ext>
              </a:extLst>
            </p:cNvPr>
            <p:cNvSpPr/>
            <p:nvPr/>
          </p:nvSpPr>
          <p:spPr>
            <a:xfrm>
              <a:off x="6551720" y="3355759"/>
              <a:ext cx="239697" cy="292963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C53457-CBCB-4594-AFC1-2B06A7197F62}"/>
                </a:ext>
              </a:extLst>
            </p:cNvPr>
            <p:cNvSpPr/>
            <p:nvPr/>
          </p:nvSpPr>
          <p:spPr>
            <a:xfrm>
              <a:off x="6791417" y="3355759"/>
              <a:ext cx="239697" cy="292963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842634D7-CCEE-43F7-832C-45116AF54C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3668" y="3187440"/>
            <a:ext cx="170929" cy="25081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536CFD7-ED69-446B-93FD-44C6958B7E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8444" y="3188043"/>
            <a:ext cx="170929" cy="25081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0718D24-0318-41C7-80C7-CE46F9DF5443}"/>
              </a:ext>
            </a:extLst>
          </p:cNvPr>
          <p:cNvSpPr/>
          <p:nvPr/>
        </p:nvSpPr>
        <p:spPr>
          <a:xfrm>
            <a:off x="2668479" y="1549430"/>
            <a:ext cx="399496" cy="403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E49879-9F7D-4415-96FD-563331A624A9}"/>
              </a:ext>
            </a:extLst>
          </p:cNvPr>
          <p:cNvSpPr/>
          <p:nvPr/>
        </p:nvSpPr>
        <p:spPr>
          <a:xfrm>
            <a:off x="3782904" y="1511330"/>
            <a:ext cx="399496" cy="403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378E50-F952-41E8-8AFB-FA7DCA134AEB}"/>
              </a:ext>
            </a:extLst>
          </p:cNvPr>
          <p:cNvSpPr/>
          <p:nvPr/>
        </p:nvSpPr>
        <p:spPr>
          <a:xfrm>
            <a:off x="6746150" y="2674674"/>
            <a:ext cx="399496" cy="403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513452-B5C9-41D4-B87C-04FF4CF777EC}"/>
              </a:ext>
            </a:extLst>
          </p:cNvPr>
          <p:cNvSpPr/>
          <p:nvPr/>
        </p:nvSpPr>
        <p:spPr>
          <a:xfrm>
            <a:off x="3189674" y="2763174"/>
            <a:ext cx="399496" cy="403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D5A32C-1FF4-41ED-A420-983763E460D6}"/>
              </a:ext>
            </a:extLst>
          </p:cNvPr>
          <p:cNvSpPr/>
          <p:nvPr/>
        </p:nvSpPr>
        <p:spPr>
          <a:xfrm>
            <a:off x="885256" y="1838738"/>
            <a:ext cx="399496" cy="403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16AC90-AEDF-424F-976B-0D2983E64859}"/>
              </a:ext>
            </a:extLst>
          </p:cNvPr>
          <p:cNvSpPr/>
          <p:nvPr/>
        </p:nvSpPr>
        <p:spPr>
          <a:xfrm>
            <a:off x="1132296" y="4333875"/>
            <a:ext cx="399496" cy="403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C25DED-C08F-4642-A553-361DEBBA6DFC}"/>
              </a:ext>
            </a:extLst>
          </p:cNvPr>
          <p:cNvSpPr/>
          <p:nvPr/>
        </p:nvSpPr>
        <p:spPr>
          <a:xfrm>
            <a:off x="6520676" y="1712927"/>
            <a:ext cx="399496" cy="403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FF0000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345796-664A-46B8-B793-FB9EC47DC61A}"/>
              </a:ext>
            </a:extLst>
          </p:cNvPr>
          <p:cNvCxnSpPr>
            <a:cxnSpLocks/>
            <a:endCxn id="28" idx="5"/>
          </p:cNvCxnSpPr>
          <p:nvPr/>
        </p:nvCxnSpPr>
        <p:spPr>
          <a:xfrm flipH="1" flipV="1">
            <a:off x="1226247" y="2182886"/>
            <a:ext cx="470682" cy="11299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C578E8-FA6F-44F4-8D0C-7985BF6F0B82}"/>
              </a:ext>
            </a:extLst>
          </p:cNvPr>
          <p:cNvCxnSpPr>
            <a:cxnSpLocks/>
          </p:cNvCxnSpPr>
          <p:nvPr/>
        </p:nvCxnSpPr>
        <p:spPr>
          <a:xfrm flipH="1">
            <a:off x="1469590" y="3257734"/>
            <a:ext cx="762066" cy="1076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48A28-676F-48BC-9B40-C167933589B1}"/>
              </a:ext>
            </a:extLst>
          </p:cNvPr>
          <p:cNvCxnSpPr>
            <a:cxnSpLocks/>
          </p:cNvCxnSpPr>
          <p:nvPr/>
        </p:nvCxnSpPr>
        <p:spPr>
          <a:xfrm flipV="1">
            <a:off x="5148678" y="2066925"/>
            <a:ext cx="1407944" cy="1078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726311-98B0-4B20-82BE-8C05726A9530}"/>
              </a:ext>
            </a:extLst>
          </p:cNvPr>
          <p:cNvSpPr txBox="1"/>
          <p:nvPr/>
        </p:nvSpPr>
        <p:spPr>
          <a:xfrm>
            <a:off x="7612894" y="2040335"/>
            <a:ext cx="3877985" cy="3416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MY" dirty="0">
                <a:solidFill>
                  <a:srgbClr val="FF0000"/>
                </a:solidFill>
              </a:rPr>
              <a:t>A </a:t>
            </a:r>
            <a:r>
              <a:rPr lang="en-MY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MY" dirty="0">
                <a:solidFill>
                  <a:srgbClr val="FF0000"/>
                </a:solidFill>
              </a:rPr>
              <a:t>  </a:t>
            </a:r>
            <a:r>
              <a:rPr lang="en-MY" dirty="0"/>
              <a:t>LPG : 4.192 kg/hr</a:t>
            </a:r>
            <a:r>
              <a:rPr lang="en-MY" dirty="0">
                <a:solidFill>
                  <a:srgbClr val="FF0000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MY" dirty="0">
                <a:solidFill>
                  <a:srgbClr val="FF0000"/>
                </a:solidFill>
              </a:rPr>
              <a:t>B </a:t>
            </a:r>
            <a:r>
              <a:rPr lang="en-MY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MY" dirty="0">
                <a:solidFill>
                  <a:srgbClr val="FF0000"/>
                </a:solidFill>
              </a:rPr>
              <a:t>  </a:t>
            </a:r>
            <a:r>
              <a:rPr lang="en-MY" dirty="0"/>
              <a:t>Steam : 4.192 kg/hr</a:t>
            </a:r>
          </a:p>
          <a:p>
            <a:pPr>
              <a:lnSpc>
                <a:spcPct val="150000"/>
              </a:lnSpc>
            </a:pPr>
            <a:r>
              <a:rPr lang="en-MY" dirty="0">
                <a:solidFill>
                  <a:srgbClr val="FF0000"/>
                </a:solidFill>
              </a:rPr>
              <a:t>C </a:t>
            </a:r>
            <a:r>
              <a:rPr lang="en-MY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MY" dirty="0">
                <a:solidFill>
                  <a:srgbClr val="FF0000"/>
                </a:solidFill>
              </a:rPr>
              <a:t>  </a:t>
            </a:r>
            <a:r>
              <a:rPr lang="en-MY" dirty="0"/>
              <a:t>Input Water Flow : 4.192 kg/hr</a:t>
            </a:r>
          </a:p>
          <a:p>
            <a:pPr>
              <a:lnSpc>
                <a:spcPct val="150000"/>
              </a:lnSpc>
            </a:pPr>
            <a:r>
              <a:rPr lang="en-MY" dirty="0">
                <a:solidFill>
                  <a:srgbClr val="FF0000"/>
                </a:solidFill>
              </a:rPr>
              <a:t>D </a:t>
            </a:r>
            <a:r>
              <a:rPr lang="en-MY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MY" dirty="0">
                <a:solidFill>
                  <a:srgbClr val="FF0000"/>
                </a:solidFill>
              </a:rPr>
              <a:t> </a:t>
            </a:r>
            <a:r>
              <a:rPr lang="en-MY" dirty="0"/>
              <a:t>Output Water Flow : 4.192 kg/hr</a:t>
            </a:r>
          </a:p>
          <a:p>
            <a:pPr>
              <a:lnSpc>
                <a:spcPct val="150000"/>
              </a:lnSpc>
            </a:pPr>
            <a:r>
              <a:rPr lang="en-MY" dirty="0">
                <a:solidFill>
                  <a:srgbClr val="FF0000"/>
                </a:solidFill>
              </a:rPr>
              <a:t>E </a:t>
            </a:r>
            <a:r>
              <a:rPr lang="en-MY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MY" dirty="0">
                <a:solidFill>
                  <a:srgbClr val="FF0000"/>
                </a:solidFill>
              </a:rPr>
              <a:t>  </a:t>
            </a:r>
            <a:r>
              <a:rPr lang="en-MY" dirty="0"/>
              <a:t>Temperature 1 : 34 </a:t>
            </a:r>
            <a:r>
              <a:rPr lang="en-MY" dirty="0">
                <a:latin typeface="Matura MT Script Capitals" panose="020B0604020202020204" pitchFamily="66" charset="0"/>
              </a:rPr>
              <a:t>̊</a:t>
            </a:r>
            <a:r>
              <a:rPr lang="en-MY" dirty="0"/>
              <a:t>C</a:t>
            </a:r>
          </a:p>
          <a:p>
            <a:pPr>
              <a:lnSpc>
                <a:spcPct val="150000"/>
              </a:lnSpc>
            </a:pPr>
            <a:r>
              <a:rPr lang="en-MY" dirty="0">
                <a:solidFill>
                  <a:srgbClr val="FF0000"/>
                </a:solidFill>
              </a:rPr>
              <a:t>F </a:t>
            </a:r>
            <a:r>
              <a:rPr lang="en-MY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MY" dirty="0">
                <a:solidFill>
                  <a:srgbClr val="FF0000"/>
                </a:solidFill>
              </a:rPr>
              <a:t>  </a:t>
            </a:r>
            <a:r>
              <a:rPr lang="en-MY" dirty="0"/>
              <a:t>Temperature 2 : 34 </a:t>
            </a:r>
            <a:r>
              <a:rPr lang="en-MY" dirty="0">
                <a:latin typeface="Matura MT Script Capitals" panose="020B0604020202020204" pitchFamily="66" charset="0"/>
              </a:rPr>
              <a:t>̊</a:t>
            </a:r>
            <a:r>
              <a:rPr lang="en-MY" dirty="0"/>
              <a:t>C</a:t>
            </a:r>
            <a:endParaRPr lang="en-MY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MY" dirty="0">
                <a:solidFill>
                  <a:srgbClr val="FF0000"/>
                </a:solidFill>
              </a:rPr>
              <a:t>G </a:t>
            </a:r>
            <a:r>
              <a:rPr lang="en-MY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MY" dirty="0">
                <a:solidFill>
                  <a:srgbClr val="FF0000"/>
                </a:solidFill>
              </a:rPr>
              <a:t>  </a:t>
            </a:r>
            <a:r>
              <a:rPr lang="en-MY" dirty="0"/>
              <a:t>Error Code : 1) Feed Water Halt	</a:t>
            </a:r>
          </a:p>
          <a:p>
            <a:pPr>
              <a:lnSpc>
                <a:spcPct val="150000"/>
              </a:lnSpc>
            </a:pPr>
            <a:r>
              <a:rPr lang="en-MY" dirty="0"/>
              <a:t>	               2) Low Combustion</a:t>
            </a:r>
          </a:p>
        </p:txBody>
      </p:sp>
    </p:spTree>
    <p:extLst>
      <p:ext uri="{BB962C8B-B14F-4D97-AF65-F5344CB8AC3E}">
        <p14:creationId xmlns:p14="http://schemas.microsoft.com/office/powerpoint/2010/main" val="208068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Matura MT Script Capitals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2018-03-28T03:02:55Z</dcterms:created>
  <dcterms:modified xsi:type="dcterms:W3CDTF">2018-03-28T03:50:43Z</dcterms:modified>
</cp:coreProperties>
</file>