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</p:sldIdLst>
  <p:sldSz cy="6858000" cx="9144000"/>
  <p:notesSz cx="6858000" cy="9144000"/>
  <p:embeddedFontLst>
    <p:embeddedFont>
      <p:font typeface="Helvetica Neue"/>
      <p:regular r:id="rId102"/>
      <p:bold r:id="rId103"/>
      <p:italic r:id="rId104"/>
      <p:boldItalic r:id="rId105"/>
    </p:embeddedFont>
    <p:embeddedFont>
      <p:font typeface="Gill Sans"/>
      <p:regular r:id="rId106"/>
      <p:bold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8" roundtripDataSignature="AMtx7mj6xKILC8RExC7RzRObuQXvsWQ2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font" Target="fonts/GillSans-bold.fntdata"/><Relationship Id="rId106" Type="http://schemas.openxmlformats.org/officeDocument/2006/relationships/font" Target="fonts/GillSans-regular.fntdata"/><Relationship Id="rId105" Type="http://schemas.openxmlformats.org/officeDocument/2006/relationships/font" Target="fonts/HelveticaNeue-boldItalic.fntdata"/><Relationship Id="rId104" Type="http://schemas.openxmlformats.org/officeDocument/2006/relationships/font" Target="fonts/HelveticaNeue-italic.fntdata"/><Relationship Id="rId108" Type="http://customschemas.google.com/relationships/presentationmetadata" Target="meta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HelveticaNeue-bold.fntdata"/><Relationship Id="rId102" Type="http://schemas.openxmlformats.org/officeDocument/2006/relationships/font" Target="fonts/HelveticaNeue-regular.fntdata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6" name="Google Shape;2436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0" name="Google Shape;2680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5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p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0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7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p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6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p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5" name="Google Shape;2825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7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p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9" name="Google Shape;2839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p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6" name="Google Shape;2846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p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1" name="Google Shape;2881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9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p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1" name="Google Shape;2891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9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p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o título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9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" name="Google Shape;14;p99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99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99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wentieth Century"/>
              <a:buNone/>
              <a:defRPr b="0" sz="4400" cap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99"/>
          <p:cNvSpPr txBox="1"/>
          <p:nvPr>
            <p:ph idx="1" type="body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8" name="Google Shape;18;p99"/>
          <p:cNvSpPr txBox="1"/>
          <p:nvPr>
            <p:ph idx="12" type="sldNum"/>
          </p:nvPr>
        </p:nvSpPr>
        <p:spPr>
          <a:xfrm>
            <a:off x="8001000" y="87629"/>
            <a:ext cx="838200" cy="28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Twentieth Century"/>
              <a:buNone/>
              <a:defRPr>
                <a:solidFill>
                  <a:srgbClr val="EBDDC3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Twentieth Century"/>
              <a:buNone/>
              <a:defRPr>
                <a:solidFill>
                  <a:srgbClr val="EBDDC3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Twentieth Century"/>
              <a:buNone/>
              <a:defRPr>
                <a:solidFill>
                  <a:srgbClr val="EBDDC3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Twentieth Century"/>
              <a:buNone/>
              <a:defRPr>
                <a:solidFill>
                  <a:srgbClr val="EBDDC3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Twentieth Century"/>
              <a:buNone/>
              <a:defRPr>
                <a:solidFill>
                  <a:srgbClr val="EBDDC3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Twentieth Century"/>
              <a:buNone/>
              <a:defRPr>
                <a:solidFill>
                  <a:srgbClr val="EBDDC3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Twentieth Century"/>
              <a:buNone/>
              <a:defRPr>
                <a:solidFill>
                  <a:srgbClr val="EBDDC3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Twentieth Century"/>
              <a:buNone/>
              <a:defRPr>
                <a:solidFill>
                  <a:srgbClr val="EBDDC3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Twentieth Century"/>
              <a:buNone/>
              <a:defRPr>
                <a:solidFill>
                  <a:srgbClr val="EBDDC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m branco">
  <p:cSld name="1_Em branc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8"/>
          <p:cNvSpPr txBox="1"/>
          <p:nvPr>
            <p:ph idx="12" type="sldNum"/>
          </p:nvPr>
        </p:nvSpPr>
        <p:spPr>
          <a:xfrm>
            <a:off x="0" y="1130617"/>
            <a:ext cx="533400" cy="28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9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" name="Google Shape;61;p109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" name="Google Shape;62;p109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" name="Google Shape;63;p109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4400"/>
              <a:buFont typeface="Twentieth Century"/>
              <a:buNone/>
              <a:defRPr b="0" sz="4400">
                <a:solidFill>
                  <a:srgbClr val="775F5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09"/>
          <p:cNvSpPr txBox="1"/>
          <p:nvPr>
            <p:ph idx="12" type="sldNum"/>
          </p:nvPr>
        </p:nvSpPr>
        <p:spPr>
          <a:xfrm>
            <a:off x="120260" y="1253489"/>
            <a:ext cx="292880" cy="28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09"/>
          <p:cNvSpPr txBox="1"/>
          <p:nvPr>
            <p:ph idx="1" type="body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"/>
              <a:defRPr/>
            </a:lvl2pPr>
            <a:lvl3pPr indent="-314325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0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8" name="Google Shape;68;p110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" name="Google Shape;69;p110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" name="Google Shape;70;p110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10"/>
          <p:cNvSpPr txBox="1"/>
          <p:nvPr>
            <p:ph idx="12" type="sldNum"/>
          </p:nvPr>
        </p:nvSpPr>
        <p:spPr>
          <a:xfrm>
            <a:off x="120260" y="1253489"/>
            <a:ext cx="292880" cy="28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10"/>
          <p:cNvSpPr txBox="1"/>
          <p:nvPr>
            <p:ph idx="1" type="body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"/>
              <a:defRPr/>
            </a:lvl2pPr>
            <a:lvl3pPr indent="-314325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 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1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" name="Google Shape;75;p111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6" name="Google Shape;76;p111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" name="Google Shape;77;p11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4400"/>
              <a:buFont typeface="Twentieth Century"/>
              <a:buNone/>
              <a:defRPr b="0" sz="4400">
                <a:solidFill>
                  <a:srgbClr val="775F5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111"/>
          <p:cNvSpPr txBox="1"/>
          <p:nvPr>
            <p:ph idx="12" type="sldNum"/>
          </p:nvPr>
        </p:nvSpPr>
        <p:spPr>
          <a:xfrm>
            <a:off x="120260" y="1253489"/>
            <a:ext cx="292880" cy="28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11"/>
          <p:cNvSpPr txBox="1"/>
          <p:nvPr>
            <p:ph idx="1" type="body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"/>
              <a:defRPr/>
            </a:lvl2pPr>
            <a:lvl3pPr indent="-314325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showMasterSp="0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0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100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100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E59F74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" name="Google Shape;23;p100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4400"/>
              <a:buFont typeface="Twentieth Century"/>
              <a:buNone/>
              <a:defRPr b="0" sz="4400">
                <a:solidFill>
                  <a:srgbClr val="775F5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00"/>
          <p:cNvSpPr txBox="1"/>
          <p:nvPr>
            <p:ph idx="1" type="body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"/>
              <a:defRPr/>
            </a:lvl2pPr>
            <a:lvl3pPr indent="-314325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100"/>
          <p:cNvSpPr txBox="1"/>
          <p:nvPr>
            <p:ph idx="12" type="sldNum"/>
          </p:nvPr>
        </p:nvSpPr>
        <p:spPr>
          <a:xfrm>
            <a:off x="0" y="1253649"/>
            <a:ext cx="533400" cy="28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showMasterSp="0">
  <p:cSld name="Título e conteú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1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" name="Google Shape;28;p101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" name="Google Shape;29;p101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E59F74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" name="Google Shape;30;p101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101"/>
          <p:cNvSpPr txBox="1"/>
          <p:nvPr>
            <p:ph idx="1" type="body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"/>
              <a:defRPr/>
            </a:lvl2pPr>
            <a:lvl3pPr indent="-314325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101"/>
          <p:cNvSpPr txBox="1"/>
          <p:nvPr>
            <p:ph idx="12" type="sldNum"/>
          </p:nvPr>
        </p:nvSpPr>
        <p:spPr>
          <a:xfrm>
            <a:off x="0" y="1253649"/>
            <a:ext cx="533400" cy="28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showMasterSp="0">
  <p:cSld name="Título e conteúdo 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2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102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" name="Google Shape;36;p102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" name="Google Shape;37;p102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02"/>
          <p:cNvSpPr txBox="1"/>
          <p:nvPr>
            <p:ph idx="1" type="body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"/>
              <a:defRPr/>
            </a:lvl2pPr>
            <a:lvl3pPr indent="-314325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9" name="Google Shape;39;p102"/>
          <p:cNvSpPr txBox="1"/>
          <p:nvPr>
            <p:ph idx="12" type="sldNum"/>
          </p:nvPr>
        </p:nvSpPr>
        <p:spPr>
          <a:xfrm>
            <a:off x="0" y="1253649"/>
            <a:ext cx="533400" cy="28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">
  <p:cSld name="Título e text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3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03"/>
          <p:cNvSpPr txBox="1"/>
          <p:nvPr>
            <p:ph idx="1" type="body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"/>
              <a:defRPr/>
            </a:lvl2pPr>
            <a:lvl3pPr indent="-314325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3" name="Google Shape;43;p103"/>
          <p:cNvSpPr txBox="1"/>
          <p:nvPr>
            <p:ph idx="12" type="sldNum"/>
          </p:nvPr>
        </p:nvSpPr>
        <p:spPr>
          <a:xfrm>
            <a:off x="0" y="1130617"/>
            <a:ext cx="533400" cy="28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nas título">
  <p:cSld name="Apenas títul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4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04"/>
          <p:cNvSpPr txBox="1"/>
          <p:nvPr>
            <p:ph idx="12" type="sldNum"/>
          </p:nvPr>
        </p:nvSpPr>
        <p:spPr>
          <a:xfrm>
            <a:off x="0" y="1130617"/>
            <a:ext cx="533400" cy="28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>
  <p:cSld name="Em branc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5"/>
          <p:cNvSpPr txBox="1"/>
          <p:nvPr>
            <p:ph idx="12" type="sldNum"/>
          </p:nvPr>
        </p:nvSpPr>
        <p:spPr>
          <a:xfrm>
            <a:off x="0" y="6107429"/>
            <a:ext cx="533400" cy="28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Twentieth Century"/>
              <a:buNone/>
              <a:defRPr>
                <a:solidFill>
                  <a:srgbClr val="775F55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Twentieth Century"/>
              <a:buNone/>
              <a:defRPr>
                <a:solidFill>
                  <a:srgbClr val="775F55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Twentieth Century"/>
              <a:buNone/>
              <a:defRPr>
                <a:solidFill>
                  <a:srgbClr val="775F55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Twentieth Century"/>
              <a:buNone/>
              <a:defRPr>
                <a:solidFill>
                  <a:srgbClr val="775F55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Twentieth Century"/>
              <a:buNone/>
              <a:defRPr>
                <a:solidFill>
                  <a:srgbClr val="775F55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Twentieth Century"/>
              <a:buNone/>
              <a:defRPr>
                <a:solidFill>
                  <a:srgbClr val="775F55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Twentieth Century"/>
              <a:buNone/>
              <a:defRPr>
                <a:solidFill>
                  <a:srgbClr val="775F55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Twentieth Century"/>
              <a:buNone/>
              <a:defRPr>
                <a:solidFill>
                  <a:srgbClr val="775F55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Twentieth Century"/>
              <a:buNone/>
              <a:defRPr>
                <a:solidFill>
                  <a:srgbClr val="775F5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2">
  <p:cSld name="Título e conteúdo 2 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6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106"/>
          <p:cNvSpPr txBox="1"/>
          <p:nvPr>
            <p:ph idx="1" type="body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"/>
              <a:defRPr/>
            </a:lvl2pPr>
            <a:lvl3pPr indent="-314325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" name="Google Shape;52;p106"/>
          <p:cNvSpPr txBox="1"/>
          <p:nvPr>
            <p:ph idx="12" type="sldNum"/>
          </p:nvPr>
        </p:nvSpPr>
        <p:spPr>
          <a:xfrm>
            <a:off x="0" y="1130617"/>
            <a:ext cx="533400" cy="28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em duas colunas">
  <p:cSld name="Título e texto em duas coluna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7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107"/>
          <p:cNvSpPr txBox="1"/>
          <p:nvPr>
            <p:ph idx="1" type="body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"/>
              <a:defRPr/>
            </a:lvl2pPr>
            <a:lvl3pPr indent="-314325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6" name="Google Shape;56;p107"/>
          <p:cNvSpPr txBox="1"/>
          <p:nvPr>
            <p:ph idx="12" type="sldNum"/>
          </p:nvPr>
        </p:nvSpPr>
        <p:spPr>
          <a:xfrm>
            <a:off x="0" y="1130617"/>
            <a:ext cx="533400" cy="28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8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Google Shape;7;p98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" name="Google Shape;8;p9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" name="Google Shape;9;p98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  <a:defRPr b="1" i="0" sz="3800" u="none" cap="none" strike="noStrike">
                <a:solidFill>
                  <a:srgbClr val="7547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  <a:defRPr b="1" i="0" sz="3800" u="none" cap="none" strike="noStrike">
                <a:solidFill>
                  <a:srgbClr val="7547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  <a:defRPr b="1" i="0" sz="3800" u="none" cap="none" strike="noStrike">
                <a:solidFill>
                  <a:srgbClr val="7547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  <a:defRPr b="1" i="0" sz="3800" u="none" cap="none" strike="noStrike">
                <a:solidFill>
                  <a:srgbClr val="7547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  <a:defRPr b="1" i="0" sz="3800" u="none" cap="none" strike="noStrike">
                <a:solidFill>
                  <a:srgbClr val="7547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  <a:defRPr b="1" i="0" sz="3800" u="none" cap="none" strike="noStrike">
                <a:solidFill>
                  <a:srgbClr val="7547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  <a:defRPr b="1" i="0" sz="3800" u="none" cap="none" strike="noStrike">
                <a:solidFill>
                  <a:srgbClr val="7547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  <a:defRPr b="1" i="0" sz="3800" u="none" cap="none" strike="noStrike">
                <a:solidFill>
                  <a:srgbClr val="7547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  <a:defRPr b="1" i="0" sz="3800" u="none" cap="none" strike="noStrike">
                <a:solidFill>
                  <a:srgbClr val="7547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98"/>
          <p:cNvSpPr txBox="1"/>
          <p:nvPr>
            <p:ph idx="1" type="body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Twentieth Century"/>
              <a:buChar char="◻"/>
              <a:defRPr b="0" i="0" sz="29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57505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030"/>
              <a:buFont typeface="Twentieth Century"/>
              <a:buChar char=""/>
              <a:defRPr b="0" i="0" sz="29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66712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175"/>
              <a:buFont typeface="Twentieth Century"/>
              <a:buChar char="■"/>
              <a:defRPr b="0" i="0" sz="29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66712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175"/>
              <a:buFont typeface="Twentieth Century"/>
              <a:buChar char="■"/>
              <a:defRPr b="0" i="0" sz="29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48297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85"/>
              <a:buFont typeface="Twentieth Century"/>
              <a:buChar char="■"/>
              <a:defRPr b="0" i="0" sz="29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4127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900"/>
              <a:buFont typeface="Twentieth Century"/>
              <a:buChar char="▪"/>
              <a:defRPr b="0" i="0" sz="29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4127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900"/>
              <a:buFont typeface="Twentieth Century"/>
              <a:buChar char="▪"/>
              <a:defRPr b="0" i="0" sz="29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4127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900"/>
              <a:buFont typeface="Twentieth Century"/>
              <a:buChar char="▪"/>
              <a:defRPr b="0" i="0" sz="29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41275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900"/>
              <a:buFont typeface="Twentieth Century"/>
              <a:buChar char="▪"/>
              <a:defRPr b="0" i="0" sz="29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98"/>
          <p:cNvSpPr txBox="1"/>
          <p:nvPr>
            <p:ph idx="12" type="sldNum"/>
          </p:nvPr>
        </p:nvSpPr>
        <p:spPr>
          <a:xfrm>
            <a:off x="0" y="1130617"/>
            <a:ext cx="533400" cy="28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wentieth Century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-nc-nd/4.0/deed.pt_B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4294967295" type="subTitle"/>
          </p:nvPr>
        </p:nvSpPr>
        <p:spPr>
          <a:xfrm>
            <a:off x="914400" y="1737700"/>
            <a:ext cx="7315200" cy="49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4572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wentieth Century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Aula 04 - Listas ordenadas</a:t>
            </a:r>
            <a:endParaRPr sz="3000"/>
          </a:p>
          <a:p>
            <a:pPr indent="457200" lvl="1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wentieth Century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(Implementação dinâmica)</a:t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wentieth Century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</a:pPr>
            <a:r>
              <a:rPr lang="en-US" sz="2800">
                <a:solidFill>
                  <a:schemeClr val="dk1"/>
                </a:solidFill>
              </a:rPr>
              <a:t>Profa Tamara Angélica Baldo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</a:pPr>
            <a:r>
              <a:rPr lang="en-US" sz="2800">
                <a:solidFill>
                  <a:schemeClr val="dk1"/>
                </a:solidFill>
              </a:rPr>
              <a:t>              </a:t>
            </a:r>
            <a:r>
              <a:rPr lang="en-US" sz="2200">
                <a:solidFill>
                  <a:schemeClr val="dk1"/>
                </a:solidFill>
              </a:rPr>
              <a:t>Material do Prof. Rafael G. Mantovani</a:t>
            </a:r>
            <a:endParaRPr sz="2800"/>
          </a:p>
        </p:txBody>
      </p:sp>
      <p:sp>
        <p:nvSpPr>
          <p:cNvPr id="85" name="Google Shape;85;p1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wentieth Century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Universidade Tecnológica Federal do Paraná (UTFPR)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wentieth Century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Engenharia de Computação</a:t>
            </a:r>
            <a:endParaRPr/>
          </a:p>
        </p:txBody>
      </p:sp>
      <p:pic>
        <p:nvPicPr>
          <p:cNvPr descr="utfpr.jpe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169" y="5250514"/>
            <a:ext cx="1706100" cy="62272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>
            <p:ph idx="4294967295" type="ctrTitle"/>
          </p:nvPr>
        </p:nvSpPr>
        <p:spPr>
          <a:xfrm>
            <a:off x="266700" y="518685"/>
            <a:ext cx="8610600" cy="1600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Twentieth Century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EDCO3A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Twentieth Century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ESTRUTURAS DE DADOS 1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96838" y="6240780"/>
            <a:ext cx="2036762" cy="320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wentieth Century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Apucarana - PR, Brasil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331" name="Google Shape;331;p10"/>
          <p:cNvSpPr/>
          <p:nvPr/>
        </p:nvSpPr>
        <p:spPr>
          <a:xfrm>
            <a:off x="2309379" y="3897249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2309379" y="346907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333" name="Google Shape;333;p10"/>
          <p:cNvSpPr/>
          <p:nvPr/>
        </p:nvSpPr>
        <p:spPr>
          <a:xfrm>
            <a:off x="3089962" y="3898393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3089962" y="3470221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335" name="Google Shape;335;p10"/>
          <p:cNvCxnSpPr/>
          <p:nvPr/>
        </p:nvCxnSpPr>
        <p:spPr>
          <a:xfrm>
            <a:off x="1865439" y="3735127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336" name="Google Shape;336;p10"/>
          <p:cNvCxnSpPr/>
          <p:nvPr/>
        </p:nvCxnSpPr>
        <p:spPr>
          <a:xfrm>
            <a:off x="2819933" y="411656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37" name="Google Shape;337;p10"/>
          <p:cNvCxnSpPr/>
          <p:nvPr/>
        </p:nvCxnSpPr>
        <p:spPr>
          <a:xfrm flipH="1" rot="10800000">
            <a:off x="2956904" y="325833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38" name="Google Shape;338;p10"/>
          <p:cNvCxnSpPr/>
          <p:nvPr/>
        </p:nvCxnSpPr>
        <p:spPr>
          <a:xfrm>
            <a:off x="2956846" y="3258340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39" name="Google Shape;339;p10"/>
          <p:cNvCxnSpPr/>
          <p:nvPr/>
        </p:nvCxnSpPr>
        <p:spPr>
          <a:xfrm>
            <a:off x="3347137" y="325833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340" name="Google Shape;340;p10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Lista dinâmica</a:t>
            </a:r>
            <a:endParaRPr/>
          </a:p>
        </p:txBody>
      </p:sp>
      <p:sp>
        <p:nvSpPr>
          <p:cNvPr id="341" name="Google Shape;341;p10"/>
          <p:cNvSpPr/>
          <p:nvPr/>
        </p:nvSpPr>
        <p:spPr>
          <a:xfrm>
            <a:off x="1165235" y="3540182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342" name="Google Shape;342;p10"/>
          <p:cNvSpPr/>
          <p:nvPr/>
        </p:nvSpPr>
        <p:spPr>
          <a:xfrm>
            <a:off x="3867506" y="3898393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3867506" y="3470221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344" name="Google Shape;344;p10"/>
          <p:cNvCxnSpPr/>
          <p:nvPr/>
        </p:nvCxnSpPr>
        <p:spPr>
          <a:xfrm>
            <a:off x="3597476" y="4116563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45" name="Google Shape;345;p10"/>
          <p:cNvCxnSpPr/>
          <p:nvPr/>
        </p:nvCxnSpPr>
        <p:spPr>
          <a:xfrm flipH="1" rot="10800000">
            <a:off x="3734447" y="325833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46" name="Google Shape;346;p10"/>
          <p:cNvCxnSpPr/>
          <p:nvPr/>
        </p:nvCxnSpPr>
        <p:spPr>
          <a:xfrm>
            <a:off x="3734389" y="3258340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47" name="Google Shape;347;p10"/>
          <p:cNvCxnSpPr/>
          <p:nvPr/>
        </p:nvCxnSpPr>
        <p:spPr>
          <a:xfrm>
            <a:off x="4124681" y="325833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348" name="Google Shape;348;p10"/>
          <p:cNvSpPr/>
          <p:nvPr/>
        </p:nvSpPr>
        <p:spPr>
          <a:xfrm>
            <a:off x="4642360" y="3898393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4642360" y="3470221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350" name="Google Shape;350;p10"/>
          <p:cNvCxnSpPr/>
          <p:nvPr/>
        </p:nvCxnSpPr>
        <p:spPr>
          <a:xfrm>
            <a:off x="4372331" y="411656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51" name="Google Shape;351;p10"/>
          <p:cNvCxnSpPr/>
          <p:nvPr/>
        </p:nvCxnSpPr>
        <p:spPr>
          <a:xfrm flipH="1" rot="10800000">
            <a:off x="4509301" y="325833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52" name="Google Shape;352;p10"/>
          <p:cNvCxnSpPr/>
          <p:nvPr/>
        </p:nvCxnSpPr>
        <p:spPr>
          <a:xfrm>
            <a:off x="4509243" y="3258340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53" name="Google Shape;353;p10"/>
          <p:cNvCxnSpPr/>
          <p:nvPr/>
        </p:nvCxnSpPr>
        <p:spPr>
          <a:xfrm>
            <a:off x="4899535" y="325833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354" name="Google Shape;354;p10"/>
          <p:cNvSpPr/>
          <p:nvPr/>
        </p:nvSpPr>
        <p:spPr>
          <a:xfrm>
            <a:off x="5417214" y="3907918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5" name="Google Shape;355;p10"/>
          <p:cNvSpPr/>
          <p:nvPr/>
        </p:nvSpPr>
        <p:spPr>
          <a:xfrm>
            <a:off x="5417214" y="347974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356" name="Google Shape;356;p10"/>
          <p:cNvCxnSpPr/>
          <p:nvPr/>
        </p:nvCxnSpPr>
        <p:spPr>
          <a:xfrm>
            <a:off x="5147185" y="41260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57" name="Google Shape;357;p10"/>
          <p:cNvCxnSpPr/>
          <p:nvPr/>
        </p:nvCxnSpPr>
        <p:spPr>
          <a:xfrm flipH="1" rot="10800000">
            <a:off x="5284156" y="32678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58" name="Google Shape;358;p10"/>
          <p:cNvCxnSpPr/>
          <p:nvPr/>
        </p:nvCxnSpPr>
        <p:spPr>
          <a:xfrm>
            <a:off x="5284097" y="3267865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59" name="Google Shape;359;p10"/>
          <p:cNvCxnSpPr/>
          <p:nvPr/>
        </p:nvCxnSpPr>
        <p:spPr>
          <a:xfrm>
            <a:off x="5674389" y="32678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360" name="Google Shape;360;p10"/>
          <p:cNvSpPr/>
          <p:nvPr/>
        </p:nvSpPr>
        <p:spPr>
          <a:xfrm>
            <a:off x="6192069" y="3907918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1" name="Google Shape;361;p10"/>
          <p:cNvSpPr/>
          <p:nvPr/>
        </p:nvSpPr>
        <p:spPr>
          <a:xfrm>
            <a:off x="6192069" y="347974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362" name="Google Shape;362;p10"/>
          <p:cNvCxnSpPr/>
          <p:nvPr/>
        </p:nvCxnSpPr>
        <p:spPr>
          <a:xfrm>
            <a:off x="5922040" y="41260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63" name="Google Shape;363;p10"/>
          <p:cNvCxnSpPr/>
          <p:nvPr/>
        </p:nvCxnSpPr>
        <p:spPr>
          <a:xfrm flipH="1" rot="10800000">
            <a:off x="6059010" y="32678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64" name="Google Shape;364;p10"/>
          <p:cNvCxnSpPr/>
          <p:nvPr/>
        </p:nvCxnSpPr>
        <p:spPr>
          <a:xfrm>
            <a:off x="6058952" y="3267865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65" name="Google Shape;365;p10"/>
          <p:cNvCxnSpPr/>
          <p:nvPr/>
        </p:nvCxnSpPr>
        <p:spPr>
          <a:xfrm>
            <a:off x="6449244" y="32678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366" name="Google Shape;366;p10"/>
          <p:cNvSpPr/>
          <p:nvPr/>
        </p:nvSpPr>
        <p:spPr>
          <a:xfrm>
            <a:off x="2128739" y="3341293"/>
            <a:ext cx="4761009" cy="688873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7" name="Google Shape;367;p10"/>
          <p:cNvSpPr txBox="1"/>
          <p:nvPr/>
        </p:nvSpPr>
        <p:spPr>
          <a:xfrm>
            <a:off x="3231392" y="2664230"/>
            <a:ext cx="242831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elementos ORDENADOS</a:t>
            </a:r>
            <a:endParaRPr/>
          </a:p>
        </p:txBody>
      </p:sp>
      <p:cxnSp>
        <p:nvCxnSpPr>
          <p:cNvPr id="368" name="Google Shape;368;p10"/>
          <p:cNvCxnSpPr/>
          <p:nvPr/>
        </p:nvCxnSpPr>
        <p:spPr>
          <a:xfrm>
            <a:off x="6696895" y="4113901"/>
            <a:ext cx="450776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369" name="Google Shape;369;p10"/>
          <p:cNvSpPr/>
          <p:nvPr/>
        </p:nvSpPr>
        <p:spPr>
          <a:xfrm>
            <a:off x="7186783" y="3918956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370" name="Google Shape;370;p10"/>
          <p:cNvSpPr/>
          <p:nvPr/>
        </p:nvSpPr>
        <p:spPr>
          <a:xfrm>
            <a:off x="2002242" y="5030779"/>
            <a:ext cx="5014003" cy="574699"/>
          </a:xfrm>
          <a:prstGeom prst="rect">
            <a:avLst/>
          </a:prstGeom>
          <a:solidFill>
            <a:srgbClr val="FFFC79"/>
          </a:solidFill>
          <a:ln cap="flat" cmpd="sng" w="2540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Nas listas manteremos os elementos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ORDENADOS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376" name="Google Shape;376;p1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Tipos de lista</a:t>
            </a:r>
            <a:endParaRPr/>
          </a:p>
        </p:txBody>
      </p:sp>
      <p:sp>
        <p:nvSpPr>
          <p:cNvPr id="377" name="Google Shape;377;p11"/>
          <p:cNvSpPr txBox="1"/>
          <p:nvPr>
            <p:ph idx="1" type="body"/>
          </p:nvPr>
        </p:nvSpPr>
        <p:spPr>
          <a:xfrm>
            <a:off x="457200" y="2080994"/>
            <a:ext cx="8229600" cy="577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Char char="•"/>
            </a:pPr>
            <a:r>
              <a:rPr lang="en-US" sz="2400"/>
              <a:t>Diferentes implementações de lista dinâmica:</a:t>
            </a:r>
            <a:endParaRPr/>
          </a:p>
        </p:txBody>
      </p:sp>
      <p:sp>
        <p:nvSpPr>
          <p:cNvPr id="378" name="Google Shape;378;p11"/>
          <p:cNvSpPr txBox="1"/>
          <p:nvPr/>
        </p:nvSpPr>
        <p:spPr>
          <a:xfrm>
            <a:off x="2007807" y="3747356"/>
            <a:ext cx="4322599" cy="3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Double-linkage: duplamente encadeada</a:t>
            </a:r>
            <a:endParaRPr/>
          </a:p>
        </p:txBody>
      </p:sp>
      <p:sp>
        <p:nvSpPr>
          <p:cNvPr id="379" name="Google Shape;379;p11"/>
          <p:cNvSpPr txBox="1"/>
          <p:nvPr/>
        </p:nvSpPr>
        <p:spPr>
          <a:xfrm>
            <a:off x="2010333" y="4314081"/>
            <a:ext cx="2572504" cy="3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Circulares: nó sentinela</a:t>
            </a:r>
            <a:endParaRPr/>
          </a:p>
        </p:txBody>
      </p:sp>
      <p:sp>
        <p:nvSpPr>
          <p:cNvPr id="380" name="Google Shape;380;p11"/>
          <p:cNvSpPr txBox="1"/>
          <p:nvPr/>
        </p:nvSpPr>
        <p:spPr>
          <a:xfrm>
            <a:off x="2025270" y="3185592"/>
            <a:ext cx="4471426" cy="3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Single-linkage: singularmente encadeada</a:t>
            </a:r>
            <a:endParaRPr/>
          </a:p>
        </p:txBody>
      </p:sp>
      <p:sp>
        <p:nvSpPr>
          <p:cNvPr id="381" name="Google Shape;381;p11"/>
          <p:cNvSpPr/>
          <p:nvPr/>
        </p:nvSpPr>
        <p:spPr>
          <a:xfrm>
            <a:off x="1500743" y="3196592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382" name="Google Shape;382;p11"/>
          <p:cNvSpPr/>
          <p:nvPr/>
        </p:nvSpPr>
        <p:spPr>
          <a:xfrm>
            <a:off x="1500743" y="3756881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383" name="Google Shape;383;p11"/>
          <p:cNvSpPr/>
          <p:nvPr/>
        </p:nvSpPr>
        <p:spPr>
          <a:xfrm>
            <a:off x="1500743" y="4323606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2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389" name="Google Shape;389;p1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Tipos de lista</a:t>
            </a:r>
            <a:endParaRPr/>
          </a:p>
        </p:txBody>
      </p:sp>
      <p:sp>
        <p:nvSpPr>
          <p:cNvPr id="390" name="Google Shape;390;p12"/>
          <p:cNvSpPr txBox="1"/>
          <p:nvPr>
            <p:ph idx="1" type="body"/>
          </p:nvPr>
        </p:nvSpPr>
        <p:spPr>
          <a:xfrm>
            <a:off x="457200" y="2080994"/>
            <a:ext cx="8229600" cy="577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Char char="•"/>
            </a:pPr>
            <a:r>
              <a:rPr lang="en-US" sz="2400"/>
              <a:t>Diferentes implementações de lista dinâmica:</a:t>
            </a:r>
            <a:endParaRPr/>
          </a:p>
        </p:txBody>
      </p:sp>
      <p:sp>
        <p:nvSpPr>
          <p:cNvPr id="391" name="Google Shape;391;p12"/>
          <p:cNvSpPr txBox="1"/>
          <p:nvPr/>
        </p:nvSpPr>
        <p:spPr>
          <a:xfrm>
            <a:off x="2007807" y="3747356"/>
            <a:ext cx="4322599" cy="3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Double-linkage: duplamente encadeada</a:t>
            </a:r>
            <a:endParaRPr/>
          </a:p>
        </p:txBody>
      </p:sp>
      <p:sp>
        <p:nvSpPr>
          <p:cNvPr id="392" name="Google Shape;392;p12"/>
          <p:cNvSpPr txBox="1"/>
          <p:nvPr/>
        </p:nvSpPr>
        <p:spPr>
          <a:xfrm>
            <a:off x="2010333" y="4314081"/>
            <a:ext cx="2572504" cy="3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Circulares: nó sentinela</a:t>
            </a:r>
            <a:endParaRPr/>
          </a:p>
        </p:txBody>
      </p:sp>
      <p:sp>
        <p:nvSpPr>
          <p:cNvPr id="393" name="Google Shape;393;p12"/>
          <p:cNvSpPr txBox="1"/>
          <p:nvPr/>
        </p:nvSpPr>
        <p:spPr>
          <a:xfrm>
            <a:off x="2025270" y="3185592"/>
            <a:ext cx="4471426" cy="369401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Single-linkage: singularmente encadeada</a:t>
            </a:r>
            <a:endParaRPr/>
          </a:p>
        </p:txBody>
      </p:sp>
      <p:sp>
        <p:nvSpPr>
          <p:cNvPr id="394" name="Google Shape;394;p12"/>
          <p:cNvSpPr/>
          <p:nvPr/>
        </p:nvSpPr>
        <p:spPr>
          <a:xfrm>
            <a:off x="1500743" y="3196592"/>
            <a:ext cx="431517" cy="351791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395" name="Google Shape;395;p12"/>
          <p:cNvSpPr/>
          <p:nvPr/>
        </p:nvSpPr>
        <p:spPr>
          <a:xfrm>
            <a:off x="1500743" y="3756881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396" name="Google Shape;396;p12"/>
          <p:cNvSpPr/>
          <p:nvPr/>
        </p:nvSpPr>
        <p:spPr>
          <a:xfrm>
            <a:off x="1500743" y="4323606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3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402" name="Google Shape;402;p1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Tipos de lista</a:t>
            </a:r>
            <a:endParaRPr/>
          </a:p>
        </p:txBody>
      </p:sp>
      <p:sp>
        <p:nvSpPr>
          <p:cNvPr id="403" name="Google Shape;403;p13"/>
          <p:cNvSpPr/>
          <p:nvPr/>
        </p:nvSpPr>
        <p:spPr>
          <a:xfrm>
            <a:off x="2209666" y="2955521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4" name="Google Shape;404;p13"/>
          <p:cNvSpPr/>
          <p:nvPr/>
        </p:nvSpPr>
        <p:spPr>
          <a:xfrm>
            <a:off x="2209666" y="2527349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405" name="Google Shape;405;p13"/>
          <p:cNvSpPr/>
          <p:nvPr/>
        </p:nvSpPr>
        <p:spPr>
          <a:xfrm>
            <a:off x="2990250" y="2956664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6" name="Google Shape;406;p13"/>
          <p:cNvSpPr/>
          <p:nvPr/>
        </p:nvSpPr>
        <p:spPr>
          <a:xfrm>
            <a:off x="2990250" y="2528493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407" name="Google Shape;407;p13"/>
          <p:cNvCxnSpPr/>
          <p:nvPr/>
        </p:nvCxnSpPr>
        <p:spPr>
          <a:xfrm>
            <a:off x="1765727" y="2793399"/>
            <a:ext cx="450776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408" name="Google Shape;408;p13"/>
          <p:cNvCxnSpPr/>
          <p:nvPr/>
        </p:nvCxnSpPr>
        <p:spPr>
          <a:xfrm>
            <a:off x="2720221" y="3174835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09" name="Google Shape;409;p13"/>
          <p:cNvCxnSpPr/>
          <p:nvPr/>
        </p:nvCxnSpPr>
        <p:spPr>
          <a:xfrm flipH="1" rot="10800000">
            <a:off x="2857191" y="231661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10" name="Google Shape;410;p13"/>
          <p:cNvCxnSpPr/>
          <p:nvPr/>
        </p:nvCxnSpPr>
        <p:spPr>
          <a:xfrm>
            <a:off x="2857133" y="2316611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11" name="Google Shape;411;p13"/>
          <p:cNvCxnSpPr/>
          <p:nvPr/>
        </p:nvCxnSpPr>
        <p:spPr>
          <a:xfrm>
            <a:off x="3247425" y="2316611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412" name="Google Shape;412;p13"/>
          <p:cNvSpPr/>
          <p:nvPr/>
        </p:nvSpPr>
        <p:spPr>
          <a:xfrm>
            <a:off x="1065522" y="2598454"/>
            <a:ext cx="660742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413" name="Google Shape;413;p13"/>
          <p:cNvSpPr/>
          <p:nvPr/>
        </p:nvSpPr>
        <p:spPr>
          <a:xfrm>
            <a:off x="3767793" y="2956664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4" name="Google Shape;414;p13"/>
          <p:cNvSpPr/>
          <p:nvPr/>
        </p:nvSpPr>
        <p:spPr>
          <a:xfrm>
            <a:off x="3767793" y="2528493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415" name="Google Shape;415;p13"/>
          <p:cNvCxnSpPr/>
          <p:nvPr/>
        </p:nvCxnSpPr>
        <p:spPr>
          <a:xfrm>
            <a:off x="3497764" y="3174835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16" name="Google Shape;416;p13"/>
          <p:cNvCxnSpPr/>
          <p:nvPr/>
        </p:nvCxnSpPr>
        <p:spPr>
          <a:xfrm flipH="1" rot="10800000">
            <a:off x="3634735" y="231661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17" name="Google Shape;417;p13"/>
          <p:cNvCxnSpPr/>
          <p:nvPr/>
        </p:nvCxnSpPr>
        <p:spPr>
          <a:xfrm>
            <a:off x="3634676" y="2316611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18" name="Google Shape;418;p13"/>
          <p:cNvCxnSpPr/>
          <p:nvPr/>
        </p:nvCxnSpPr>
        <p:spPr>
          <a:xfrm>
            <a:off x="4024968" y="2316611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419" name="Google Shape;419;p13"/>
          <p:cNvSpPr/>
          <p:nvPr/>
        </p:nvSpPr>
        <p:spPr>
          <a:xfrm>
            <a:off x="4542647" y="2956664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0" name="Google Shape;420;p13"/>
          <p:cNvSpPr/>
          <p:nvPr/>
        </p:nvSpPr>
        <p:spPr>
          <a:xfrm>
            <a:off x="4542647" y="2528493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421" name="Google Shape;421;p13"/>
          <p:cNvCxnSpPr/>
          <p:nvPr/>
        </p:nvCxnSpPr>
        <p:spPr>
          <a:xfrm>
            <a:off x="4272618" y="3174835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22" name="Google Shape;422;p13"/>
          <p:cNvCxnSpPr/>
          <p:nvPr/>
        </p:nvCxnSpPr>
        <p:spPr>
          <a:xfrm flipH="1" rot="10800000">
            <a:off x="4409589" y="231661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23" name="Google Shape;423;p13"/>
          <p:cNvCxnSpPr/>
          <p:nvPr/>
        </p:nvCxnSpPr>
        <p:spPr>
          <a:xfrm>
            <a:off x="4409531" y="2316611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24" name="Google Shape;424;p13"/>
          <p:cNvCxnSpPr/>
          <p:nvPr/>
        </p:nvCxnSpPr>
        <p:spPr>
          <a:xfrm>
            <a:off x="4799822" y="2316611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425" name="Google Shape;425;p13"/>
          <p:cNvSpPr/>
          <p:nvPr/>
        </p:nvSpPr>
        <p:spPr>
          <a:xfrm>
            <a:off x="5317502" y="2966189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5317502" y="253801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427" name="Google Shape;427;p13"/>
          <p:cNvCxnSpPr/>
          <p:nvPr/>
        </p:nvCxnSpPr>
        <p:spPr>
          <a:xfrm>
            <a:off x="5047472" y="3184360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28" name="Google Shape;428;p13"/>
          <p:cNvCxnSpPr/>
          <p:nvPr/>
        </p:nvCxnSpPr>
        <p:spPr>
          <a:xfrm flipH="1" rot="10800000">
            <a:off x="5184443" y="232613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29" name="Google Shape;429;p13"/>
          <p:cNvCxnSpPr/>
          <p:nvPr/>
        </p:nvCxnSpPr>
        <p:spPr>
          <a:xfrm>
            <a:off x="5184385" y="2326136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30" name="Google Shape;430;p13"/>
          <p:cNvCxnSpPr/>
          <p:nvPr/>
        </p:nvCxnSpPr>
        <p:spPr>
          <a:xfrm>
            <a:off x="5574677" y="2326136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431" name="Google Shape;431;p13"/>
          <p:cNvSpPr/>
          <p:nvPr/>
        </p:nvSpPr>
        <p:spPr>
          <a:xfrm>
            <a:off x="6092356" y="2966189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2" name="Google Shape;432;p13"/>
          <p:cNvSpPr/>
          <p:nvPr/>
        </p:nvSpPr>
        <p:spPr>
          <a:xfrm>
            <a:off x="6092356" y="253801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433" name="Google Shape;433;p13"/>
          <p:cNvCxnSpPr/>
          <p:nvPr/>
        </p:nvCxnSpPr>
        <p:spPr>
          <a:xfrm>
            <a:off x="5822327" y="3184360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34" name="Google Shape;434;p13"/>
          <p:cNvCxnSpPr/>
          <p:nvPr/>
        </p:nvCxnSpPr>
        <p:spPr>
          <a:xfrm flipH="1" rot="10800000">
            <a:off x="5959298" y="232613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35" name="Google Shape;435;p13"/>
          <p:cNvCxnSpPr/>
          <p:nvPr/>
        </p:nvCxnSpPr>
        <p:spPr>
          <a:xfrm>
            <a:off x="5959239" y="2326136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36" name="Google Shape;436;p13"/>
          <p:cNvCxnSpPr/>
          <p:nvPr/>
        </p:nvCxnSpPr>
        <p:spPr>
          <a:xfrm>
            <a:off x="6349531" y="2326136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437" name="Google Shape;437;p13"/>
          <p:cNvCxnSpPr/>
          <p:nvPr/>
        </p:nvCxnSpPr>
        <p:spPr>
          <a:xfrm rot="10800000">
            <a:off x="2006802" y="2038752"/>
            <a:ext cx="4805458" cy="1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med" w="med" type="triangle"/>
            <a:tailEnd len="sm" w="sm" type="none"/>
          </a:ln>
        </p:spPr>
      </p:cxnSp>
      <p:sp>
        <p:nvSpPr>
          <p:cNvPr id="438" name="Google Shape;438;p13"/>
          <p:cNvSpPr txBox="1"/>
          <p:nvPr/>
        </p:nvSpPr>
        <p:spPr>
          <a:xfrm>
            <a:off x="6968477" y="1751732"/>
            <a:ext cx="1492038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encadeamento</a:t>
            </a:r>
            <a:endParaRPr/>
          </a:p>
        </p:txBody>
      </p:sp>
      <p:cxnSp>
        <p:nvCxnSpPr>
          <p:cNvPr id="439" name="Google Shape;439;p13"/>
          <p:cNvCxnSpPr/>
          <p:nvPr/>
        </p:nvCxnSpPr>
        <p:spPr>
          <a:xfrm>
            <a:off x="6597181" y="3151609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440" name="Google Shape;440;p13"/>
          <p:cNvSpPr/>
          <p:nvPr/>
        </p:nvSpPr>
        <p:spPr>
          <a:xfrm>
            <a:off x="7087069" y="2956664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446" name="Google Shape;446;p14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Tipos de lista</a:t>
            </a:r>
            <a:endParaRPr/>
          </a:p>
        </p:txBody>
      </p:sp>
      <p:sp>
        <p:nvSpPr>
          <p:cNvPr id="447" name="Google Shape;447;p14"/>
          <p:cNvSpPr/>
          <p:nvPr/>
        </p:nvSpPr>
        <p:spPr>
          <a:xfrm>
            <a:off x="2209666" y="2955521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8" name="Google Shape;448;p14"/>
          <p:cNvSpPr/>
          <p:nvPr/>
        </p:nvSpPr>
        <p:spPr>
          <a:xfrm>
            <a:off x="2209666" y="2527349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449" name="Google Shape;449;p14"/>
          <p:cNvSpPr/>
          <p:nvPr/>
        </p:nvSpPr>
        <p:spPr>
          <a:xfrm>
            <a:off x="2990250" y="2956664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0" name="Google Shape;450;p14"/>
          <p:cNvSpPr/>
          <p:nvPr/>
        </p:nvSpPr>
        <p:spPr>
          <a:xfrm>
            <a:off x="2990250" y="2528493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451" name="Google Shape;451;p14"/>
          <p:cNvCxnSpPr/>
          <p:nvPr/>
        </p:nvCxnSpPr>
        <p:spPr>
          <a:xfrm>
            <a:off x="1765727" y="2793399"/>
            <a:ext cx="450776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452" name="Google Shape;452;p14"/>
          <p:cNvCxnSpPr/>
          <p:nvPr/>
        </p:nvCxnSpPr>
        <p:spPr>
          <a:xfrm>
            <a:off x="2720221" y="3174835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53" name="Google Shape;453;p14"/>
          <p:cNvCxnSpPr/>
          <p:nvPr/>
        </p:nvCxnSpPr>
        <p:spPr>
          <a:xfrm flipH="1" rot="10800000">
            <a:off x="2857191" y="231661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54" name="Google Shape;454;p14"/>
          <p:cNvCxnSpPr/>
          <p:nvPr/>
        </p:nvCxnSpPr>
        <p:spPr>
          <a:xfrm>
            <a:off x="2857133" y="2316611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55" name="Google Shape;455;p14"/>
          <p:cNvCxnSpPr/>
          <p:nvPr/>
        </p:nvCxnSpPr>
        <p:spPr>
          <a:xfrm>
            <a:off x="3247425" y="2316611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456" name="Google Shape;456;p14"/>
          <p:cNvSpPr/>
          <p:nvPr/>
        </p:nvSpPr>
        <p:spPr>
          <a:xfrm>
            <a:off x="1065522" y="2598454"/>
            <a:ext cx="660742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457" name="Google Shape;457;p14"/>
          <p:cNvSpPr/>
          <p:nvPr/>
        </p:nvSpPr>
        <p:spPr>
          <a:xfrm>
            <a:off x="3767793" y="2956664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8" name="Google Shape;458;p14"/>
          <p:cNvSpPr/>
          <p:nvPr/>
        </p:nvSpPr>
        <p:spPr>
          <a:xfrm>
            <a:off x="3767793" y="2528493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459" name="Google Shape;459;p14"/>
          <p:cNvCxnSpPr/>
          <p:nvPr/>
        </p:nvCxnSpPr>
        <p:spPr>
          <a:xfrm>
            <a:off x="3497764" y="3174835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60" name="Google Shape;460;p14"/>
          <p:cNvCxnSpPr/>
          <p:nvPr/>
        </p:nvCxnSpPr>
        <p:spPr>
          <a:xfrm flipH="1" rot="10800000">
            <a:off x="3634735" y="231661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61" name="Google Shape;461;p14"/>
          <p:cNvCxnSpPr/>
          <p:nvPr/>
        </p:nvCxnSpPr>
        <p:spPr>
          <a:xfrm>
            <a:off x="3634676" y="2316611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62" name="Google Shape;462;p14"/>
          <p:cNvCxnSpPr/>
          <p:nvPr/>
        </p:nvCxnSpPr>
        <p:spPr>
          <a:xfrm>
            <a:off x="4024968" y="2316611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463" name="Google Shape;463;p14"/>
          <p:cNvSpPr/>
          <p:nvPr/>
        </p:nvSpPr>
        <p:spPr>
          <a:xfrm>
            <a:off x="4542647" y="2956664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4" name="Google Shape;464;p14"/>
          <p:cNvSpPr/>
          <p:nvPr/>
        </p:nvSpPr>
        <p:spPr>
          <a:xfrm>
            <a:off x="4542647" y="2528493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465" name="Google Shape;465;p14"/>
          <p:cNvCxnSpPr/>
          <p:nvPr/>
        </p:nvCxnSpPr>
        <p:spPr>
          <a:xfrm>
            <a:off x="4272618" y="3174835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66" name="Google Shape;466;p14"/>
          <p:cNvCxnSpPr/>
          <p:nvPr/>
        </p:nvCxnSpPr>
        <p:spPr>
          <a:xfrm flipH="1" rot="10800000">
            <a:off x="4409589" y="231661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67" name="Google Shape;467;p14"/>
          <p:cNvCxnSpPr/>
          <p:nvPr/>
        </p:nvCxnSpPr>
        <p:spPr>
          <a:xfrm>
            <a:off x="4409531" y="2316611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68" name="Google Shape;468;p14"/>
          <p:cNvCxnSpPr/>
          <p:nvPr/>
        </p:nvCxnSpPr>
        <p:spPr>
          <a:xfrm>
            <a:off x="4799822" y="2316611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469" name="Google Shape;469;p14"/>
          <p:cNvSpPr/>
          <p:nvPr/>
        </p:nvSpPr>
        <p:spPr>
          <a:xfrm>
            <a:off x="5317502" y="2966189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0" name="Google Shape;470;p14"/>
          <p:cNvSpPr/>
          <p:nvPr/>
        </p:nvSpPr>
        <p:spPr>
          <a:xfrm>
            <a:off x="5317502" y="253801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471" name="Google Shape;471;p14"/>
          <p:cNvCxnSpPr/>
          <p:nvPr/>
        </p:nvCxnSpPr>
        <p:spPr>
          <a:xfrm>
            <a:off x="5047472" y="3184360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72" name="Google Shape;472;p14"/>
          <p:cNvCxnSpPr/>
          <p:nvPr/>
        </p:nvCxnSpPr>
        <p:spPr>
          <a:xfrm flipH="1" rot="10800000">
            <a:off x="5184443" y="232613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73" name="Google Shape;473;p14"/>
          <p:cNvCxnSpPr/>
          <p:nvPr/>
        </p:nvCxnSpPr>
        <p:spPr>
          <a:xfrm>
            <a:off x="5184385" y="2326136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74" name="Google Shape;474;p14"/>
          <p:cNvCxnSpPr/>
          <p:nvPr/>
        </p:nvCxnSpPr>
        <p:spPr>
          <a:xfrm>
            <a:off x="5574677" y="2326136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475" name="Google Shape;475;p14"/>
          <p:cNvSpPr/>
          <p:nvPr/>
        </p:nvSpPr>
        <p:spPr>
          <a:xfrm>
            <a:off x="6092356" y="2966189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6" name="Google Shape;476;p14"/>
          <p:cNvSpPr/>
          <p:nvPr/>
        </p:nvSpPr>
        <p:spPr>
          <a:xfrm>
            <a:off x="6092356" y="253801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477" name="Google Shape;477;p14"/>
          <p:cNvCxnSpPr/>
          <p:nvPr/>
        </p:nvCxnSpPr>
        <p:spPr>
          <a:xfrm>
            <a:off x="5822327" y="3184360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78" name="Google Shape;478;p14"/>
          <p:cNvCxnSpPr/>
          <p:nvPr/>
        </p:nvCxnSpPr>
        <p:spPr>
          <a:xfrm flipH="1" rot="10800000">
            <a:off x="5959298" y="232613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79" name="Google Shape;479;p14"/>
          <p:cNvCxnSpPr/>
          <p:nvPr/>
        </p:nvCxnSpPr>
        <p:spPr>
          <a:xfrm>
            <a:off x="5959239" y="2326136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480" name="Google Shape;480;p14"/>
          <p:cNvCxnSpPr/>
          <p:nvPr/>
        </p:nvCxnSpPr>
        <p:spPr>
          <a:xfrm>
            <a:off x="6349531" y="2326136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481" name="Google Shape;481;p14"/>
          <p:cNvSpPr txBox="1"/>
          <p:nvPr/>
        </p:nvSpPr>
        <p:spPr>
          <a:xfrm>
            <a:off x="770168" y="5190977"/>
            <a:ext cx="2187102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</a:t>
            </a:r>
            <a:endParaRPr/>
          </a:p>
        </p:txBody>
      </p:sp>
      <p:sp>
        <p:nvSpPr>
          <p:cNvPr id="482" name="Google Shape;482;p14"/>
          <p:cNvSpPr/>
          <p:nvPr/>
        </p:nvSpPr>
        <p:spPr>
          <a:xfrm>
            <a:off x="675632" y="4524496"/>
            <a:ext cx="2630965" cy="1127152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3" name="Google Shape;483;p14"/>
          <p:cNvSpPr txBox="1"/>
          <p:nvPr/>
        </p:nvSpPr>
        <p:spPr>
          <a:xfrm>
            <a:off x="674727" y="4069148"/>
            <a:ext cx="95201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Lista</a:t>
            </a:r>
            <a:endParaRPr/>
          </a:p>
        </p:txBody>
      </p:sp>
      <p:sp>
        <p:nvSpPr>
          <p:cNvPr id="484" name="Google Shape;484;p14"/>
          <p:cNvSpPr/>
          <p:nvPr/>
        </p:nvSpPr>
        <p:spPr>
          <a:xfrm>
            <a:off x="820364" y="4664814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485" name="Google Shape;485;p14"/>
          <p:cNvSpPr/>
          <p:nvPr/>
        </p:nvSpPr>
        <p:spPr>
          <a:xfrm>
            <a:off x="5113596" y="4519563"/>
            <a:ext cx="827255" cy="1116350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6" name="Google Shape;486;p14"/>
          <p:cNvSpPr txBox="1"/>
          <p:nvPr/>
        </p:nvSpPr>
        <p:spPr>
          <a:xfrm>
            <a:off x="4911913" y="4074081"/>
            <a:ext cx="1230621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NoLista</a:t>
            </a:r>
            <a:endParaRPr/>
          </a:p>
        </p:txBody>
      </p:sp>
      <p:sp>
        <p:nvSpPr>
          <p:cNvPr id="487" name="Google Shape;487;p14"/>
          <p:cNvSpPr/>
          <p:nvPr/>
        </p:nvSpPr>
        <p:spPr>
          <a:xfrm>
            <a:off x="5196853" y="4628301"/>
            <a:ext cx="660741" cy="389891"/>
          </a:xfrm>
          <a:prstGeom prst="rect">
            <a:avLst/>
          </a:prstGeom>
          <a:solidFill>
            <a:srgbClr val="94219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</a:t>
            </a:r>
            <a:endParaRPr/>
          </a:p>
        </p:txBody>
      </p:sp>
      <p:sp>
        <p:nvSpPr>
          <p:cNvPr id="488" name="Google Shape;488;p14"/>
          <p:cNvSpPr/>
          <p:nvPr/>
        </p:nvSpPr>
        <p:spPr>
          <a:xfrm>
            <a:off x="5196853" y="5126668"/>
            <a:ext cx="660741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</a:t>
            </a:r>
            <a:endParaRPr/>
          </a:p>
        </p:txBody>
      </p:sp>
      <p:sp>
        <p:nvSpPr>
          <p:cNvPr id="489" name="Google Shape;489;p14"/>
          <p:cNvSpPr txBox="1"/>
          <p:nvPr/>
        </p:nvSpPr>
        <p:spPr>
          <a:xfrm>
            <a:off x="6017400" y="4613338"/>
            <a:ext cx="177421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Item armazenado</a:t>
            </a:r>
            <a:endParaRPr/>
          </a:p>
        </p:txBody>
      </p:sp>
      <p:sp>
        <p:nvSpPr>
          <p:cNvPr id="490" name="Google Shape;490;p14"/>
          <p:cNvSpPr txBox="1"/>
          <p:nvPr/>
        </p:nvSpPr>
        <p:spPr>
          <a:xfrm>
            <a:off x="5999390" y="5147438"/>
            <a:ext cx="91484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*NoLista</a:t>
            </a:r>
            <a:endParaRPr/>
          </a:p>
        </p:txBody>
      </p:sp>
      <p:sp>
        <p:nvSpPr>
          <p:cNvPr id="491" name="Google Shape;491;p14"/>
          <p:cNvSpPr txBox="1"/>
          <p:nvPr/>
        </p:nvSpPr>
        <p:spPr>
          <a:xfrm>
            <a:off x="1533692" y="4691802"/>
            <a:ext cx="91484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*NoLista</a:t>
            </a:r>
            <a:endParaRPr/>
          </a:p>
        </p:txBody>
      </p:sp>
      <p:cxnSp>
        <p:nvCxnSpPr>
          <p:cNvPr id="492" name="Google Shape;492;p14"/>
          <p:cNvCxnSpPr/>
          <p:nvPr/>
        </p:nvCxnSpPr>
        <p:spPr>
          <a:xfrm rot="10800000">
            <a:off x="2006802" y="2038752"/>
            <a:ext cx="4805458" cy="1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med" w="med" type="triangle"/>
            <a:tailEnd len="sm" w="sm" type="none"/>
          </a:ln>
        </p:spPr>
      </p:cxnSp>
      <p:sp>
        <p:nvSpPr>
          <p:cNvPr id="493" name="Google Shape;493;p14"/>
          <p:cNvSpPr txBox="1"/>
          <p:nvPr/>
        </p:nvSpPr>
        <p:spPr>
          <a:xfrm>
            <a:off x="6968477" y="1751732"/>
            <a:ext cx="1492038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encadeamento</a:t>
            </a:r>
            <a:endParaRPr/>
          </a:p>
        </p:txBody>
      </p:sp>
      <p:cxnSp>
        <p:nvCxnSpPr>
          <p:cNvPr id="494" name="Google Shape;494;p14"/>
          <p:cNvCxnSpPr/>
          <p:nvPr/>
        </p:nvCxnSpPr>
        <p:spPr>
          <a:xfrm>
            <a:off x="6597181" y="3151609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495" name="Google Shape;495;p14"/>
          <p:cNvSpPr/>
          <p:nvPr/>
        </p:nvSpPr>
        <p:spPr>
          <a:xfrm>
            <a:off x="7087069" y="2956664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5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501" name="Google Shape;501;p15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Tipos de lista</a:t>
            </a:r>
            <a:endParaRPr/>
          </a:p>
        </p:txBody>
      </p:sp>
      <p:sp>
        <p:nvSpPr>
          <p:cNvPr id="502" name="Google Shape;502;p15"/>
          <p:cNvSpPr/>
          <p:nvPr/>
        </p:nvSpPr>
        <p:spPr>
          <a:xfrm>
            <a:off x="2209666" y="2955521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3" name="Google Shape;503;p15"/>
          <p:cNvSpPr/>
          <p:nvPr/>
        </p:nvSpPr>
        <p:spPr>
          <a:xfrm>
            <a:off x="2209666" y="2527349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504" name="Google Shape;504;p15"/>
          <p:cNvSpPr/>
          <p:nvPr/>
        </p:nvSpPr>
        <p:spPr>
          <a:xfrm>
            <a:off x="2990250" y="2956664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5" name="Google Shape;505;p15"/>
          <p:cNvSpPr/>
          <p:nvPr/>
        </p:nvSpPr>
        <p:spPr>
          <a:xfrm>
            <a:off x="2990250" y="2528493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506" name="Google Shape;506;p15"/>
          <p:cNvCxnSpPr/>
          <p:nvPr/>
        </p:nvCxnSpPr>
        <p:spPr>
          <a:xfrm>
            <a:off x="1765727" y="2793399"/>
            <a:ext cx="450776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507" name="Google Shape;507;p15"/>
          <p:cNvCxnSpPr/>
          <p:nvPr/>
        </p:nvCxnSpPr>
        <p:spPr>
          <a:xfrm>
            <a:off x="2720221" y="3174835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508" name="Google Shape;508;p15"/>
          <p:cNvCxnSpPr/>
          <p:nvPr/>
        </p:nvCxnSpPr>
        <p:spPr>
          <a:xfrm flipH="1" rot="10800000">
            <a:off x="2857191" y="231661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509" name="Google Shape;509;p15"/>
          <p:cNvCxnSpPr/>
          <p:nvPr/>
        </p:nvCxnSpPr>
        <p:spPr>
          <a:xfrm>
            <a:off x="2857133" y="2316611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510" name="Google Shape;510;p15"/>
          <p:cNvCxnSpPr/>
          <p:nvPr/>
        </p:nvCxnSpPr>
        <p:spPr>
          <a:xfrm>
            <a:off x="3247425" y="2316611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511" name="Google Shape;511;p15"/>
          <p:cNvSpPr/>
          <p:nvPr/>
        </p:nvSpPr>
        <p:spPr>
          <a:xfrm>
            <a:off x="1065522" y="2598454"/>
            <a:ext cx="660742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512" name="Google Shape;512;p15"/>
          <p:cNvSpPr/>
          <p:nvPr/>
        </p:nvSpPr>
        <p:spPr>
          <a:xfrm>
            <a:off x="3767793" y="2956664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3" name="Google Shape;513;p15"/>
          <p:cNvSpPr/>
          <p:nvPr/>
        </p:nvSpPr>
        <p:spPr>
          <a:xfrm>
            <a:off x="3767793" y="2528493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514" name="Google Shape;514;p15"/>
          <p:cNvCxnSpPr/>
          <p:nvPr/>
        </p:nvCxnSpPr>
        <p:spPr>
          <a:xfrm>
            <a:off x="3497764" y="3174835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515" name="Google Shape;515;p15"/>
          <p:cNvCxnSpPr/>
          <p:nvPr/>
        </p:nvCxnSpPr>
        <p:spPr>
          <a:xfrm flipH="1" rot="10800000">
            <a:off x="3634735" y="231661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516" name="Google Shape;516;p15"/>
          <p:cNvCxnSpPr/>
          <p:nvPr/>
        </p:nvCxnSpPr>
        <p:spPr>
          <a:xfrm>
            <a:off x="3634676" y="2316611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517" name="Google Shape;517;p15"/>
          <p:cNvCxnSpPr/>
          <p:nvPr/>
        </p:nvCxnSpPr>
        <p:spPr>
          <a:xfrm>
            <a:off x="4024968" y="2316611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518" name="Google Shape;518;p15"/>
          <p:cNvSpPr/>
          <p:nvPr/>
        </p:nvSpPr>
        <p:spPr>
          <a:xfrm>
            <a:off x="4542647" y="2956664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9" name="Google Shape;519;p15"/>
          <p:cNvSpPr/>
          <p:nvPr/>
        </p:nvSpPr>
        <p:spPr>
          <a:xfrm>
            <a:off x="4542647" y="2528493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520" name="Google Shape;520;p15"/>
          <p:cNvCxnSpPr/>
          <p:nvPr/>
        </p:nvCxnSpPr>
        <p:spPr>
          <a:xfrm>
            <a:off x="4272618" y="3174835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521" name="Google Shape;521;p15"/>
          <p:cNvCxnSpPr/>
          <p:nvPr/>
        </p:nvCxnSpPr>
        <p:spPr>
          <a:xfrm flipH="1" rot="10800000">
            <a:off x="4409589" y="231661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522" name="Google Shape;522;p15"/>
          <p:cNvCxnSpPr/>
          <p:nvPr/>
        </p:nvCxnSpPr>
        <p:spPr>
          <a:xfrm>
            <a:off x="4409531" y="2316611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523" name="Google Shape;523;p15"/>
          <p:cNvCxnSpPr/>
          <p:nvPr/>
        </p:nvCxnSpPr>
        <p:spPr>
          <a:xfrm>
            <a:off x="4799822" y="2316611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524" name="Google Shape;524;p15"/>
          <p:cNvSpPr/>
          <p:nvPr/>
        </p:nvSpPr>
        <p:spPr>
          <a:xfrm>
            <a:off x="5317502" y="2966189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5" name="Google Shape;525;p15"/>
          <p:cNvSpPr/>
          <p:nvPr/>
        </p:nvSpPr>
        <p:spPr>
          <a:xfrm>
            <a:off x="5317502" y="253801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526" name="Google Shape;526;p15"/>
          <p:cNvCxnSpPr/>
          <p:nvPr/>
        </p:nvCxnSpPr>
        <p:spPr>
          <a:xfrm>
            <a:off x="5047472" y="3184360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527" name="Google Shape;527;p15"/>
          <p:cNvCxnSpPr/>
          <p:nvPr/>
        </p:nvCxnSpPr>
        <p:spPr>
          <a:xfrm flipH="1" rot="10800000">
            <a:off x="5184443" y="232613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528" name="Google Shape;528;p15"/>
          <p:cNvCxnSpPr/>
          <p:nvPr/>
        </p:nvCxnSpPr>
        <p:spPr>
          <a:xfrm>
            <a:off x="5184385" y="2326136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529" name="Google Shape;529;p15"/>
          <p:cNvCxnSpPr/>
          <p:nvPr/>
        </p:nvCxnSpPr>
        <p:spPr>
          <a:xfrm>
            <a:off x="5574677" y="2326136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530" name="Google Shape;530;p15"/>
          <p:cNvSpPr/>
          <p:nvPr/>
        </p:nvSpPr>
        <p:spPr>
          <a:xfrm>
            <a:off x="6092356" y="2966189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1" name="Google Shape;531;p15"/>
          <p:cNvSpPr/>
          <p:nvPr/>
        </p:nvSpPr>
        <p:spPr>
          <a:xfrm>
            <a:off x="6092356" y="253801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532" name="Google Shape;532;p15"/>
          <p:cNvCxnSpPr/>
          <p:nvPr/>
        </p:nvCxnSpPr>
        <p:spPr>
          <a:xfrm>
            <a:off x="5822327" y="3184360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533" name="Google Shape;533;p15"/>
          <p:cNvCxnSpPr/>
          <p:nvPr/>
        </p:nvCxnSpPr>
        <p:spPr>
          <a:xfrm flipH="1" rot="10800000">
            <a:off x="5959298" y="232613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534" name="Google Shape;534;p15"/>
          <p:cNvCxnSpPr/>
          <p:nvPr/>
        </p:nvCxnSpPr>
        <p:spPr>
          <a:xfrm>
            <a:off x="5959239" y="2326136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535" name="Google Shape;535;p15"/>
          <p:cNvCxnSpPr/>
          <p:nvPr/>
        </p:nvCxnSpPr>
        <p:spPr>
          <a:xfrm>
            <a:off x="6349531" y="2326136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536" name="Google Shape;536;p15"/>
          <p:cNvSpPr txBox="1"/>
          <p:nvPr/>
        </p:nvSpPr>
        <p:spPr>
          <a:xfrm>
            <a:off x="770168" y="5190977"/>
            <a:ext cx="2187102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</a:t>
            </a:r>
            <a:endParaRPr/>
          </a:p>
        </p:txBody>
      </p:sp>
      <p:sp>
        <p:nvSpPr>
          <p:cNvPr id="537" name="Google Shape;537;p15"/>
          <p:cNvSpPr/>
          <p:nvPr/>
        </p:nvSpPr>
        <p:spPr>
          <a:xfrm>
            <a:off x="675632" y="4524496"/>
            <a:ext cx="2630965" cy="1127152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8" name="Google Shape;538;p15"/>
          <p:cNvSpPr txBox="1"/>
          <p:nvPr/>
        </p:nvSpPr>
        <p:spPr>
          <a:xfrm>
            <a:off x="674727" y="4069148"/>
            <a:ext cx="95201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Lista</a:t>
            </a:r>
            <a:endParaRPr/>
          </a:p>
        </p:txBody>
      </p:sp>
      <p:sp>
        <p:nvSpPr>
          <p:cNvPr id="539" name="Google Shape;539;p15"/>
          <p:cNvSpPr/>
          <p:nvPr/>
        </p:nvSpPr>
        <p:spPr>
          <a:xfrm>
            <a:off x="820364" y="4664814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540" name="Google Shape;540;p15"/>
          <p:cNvSpPr/>
          <p:nvPr/>
        </p:nvSpPr>
        <p:spPr>
          <a:xfrm>
            <a:off x="5113596" y="4519563"/>
            <a:ext cx="827255" cy="1116350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1" name="Google Shape;541;p15"/>
          <p:cNvSpPr txBox="1"/>
          <p:nvPr/>
        </p:nvSpPr>
        <p:spPr>
          <a:xfrm>
            <a:off x="4911913" y="4074081"/>
            <a:ext cx="1230621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NoLista</a:t>
            </a:r>
            <a:endParaRPr/>
          </a:p>
        </p:txBody>
      </p:sp>
      <p:sp>
        <p:nvSpPr>
          <p:cNvPr id="542" name="Google Shape;542;p15"/>
          <p:cNvSpPr/>
          <p:nvPr/>
        </p:nvSpPr>
        <p:spPr>
          <a:xfrm>
            <a:off x="5196853" y="4628301"/>
            <a:ext cx="660741" cy="389891"/>
          </a:xfrm>
          <a:prstGeom prst="rect">
            <a:avLst/>
          </a:prstGeom>
          <a:solidFill>
            <a:srgbClr val="94219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</a:t>
            </a:r>
            <a:endParaRPr/>
          </a:p>
        </p:txBody>
      </p:sp>
      <p:sp>
        <p:nvSpPr>
          <p:cNvPr id="543" name="Google Shape;543;p15"/>
          <p:cNvSpPr/>
          <p:nvPr/>
        </p:nvSpPr>
        <p:spPr>
          <a:xfrm>
            <a:off x="5196853" y="5126668"/>
            <a:ext cx="660741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</a:t>
            </a:r>
            <a:endParaRPr/>
          </a:p>
        </p:txBody>
      </p:sp>
      <p:sp>
        <p:nvSpPr>
          <p:cNvPr id="544" name="Google Shape;544;p15"/>
          <p:cNvSpPr txBox="1"/>
          <p:nvPr/>
        </p:nvSpPr>
        <p:spPr>
          <a:xfrm>
            <a:off x="6017400" y="4613338"/>
            <a:ext cx="177421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Item armazenado</a:t>
            </a:r>
            <a:endParaRPr/>
          </a:p>
        </p:txBody>
      </p:sp>
      <p:sp>
        <p:nvSpPr>
          <p:cNvPr id="545" name="Google Shape;545;p15"/>
          <p:cNvSpPr txBox="1"/>
          <p:nvPr/>
        </p:nvSpPr>
        <p:spPr>
          <a:xfrm>
            <a:off x="5999390" y="5147438"/>
            <a:ext cx="91484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*NoLista</a:t>
            </a:r>
            <a:endParaRPr/>
          </a:p>
        </p:txBody>
      </p:sp>
      <p:sp>
        <p:nvSpPr>
          <p:cNvPr id="546" name="Google Shape;546;p15"/>
          <p:cNvSpPr txBox="1"/>
          <p:nvPr/>
        </p:nvSpPr>
        <p:spPr>
          <a:xfrm>
            <a:off x="1533692" y="4691802"/>
            <a:ext cx="91484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*NoLista</a:t>
            </a:r>
            <a:endParaRPr/>
          </a:p>
        </p:txBody>
      </p:sp>
      <p:cxnSp>
        <p:nvCxnSpPr>
          <p:cNvPr id="547" name="Google Shape;547;p15"/>
          <p:cNvCxnSpPr/>
          <p:nvPr/>
        </p:nvCxnSpPr>
        <p:spPr>
          <a:xfrm rot="10800000">
            <a:off x="2006802" y="2038752"/>
            <a:ext cx="4805458" cy="1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med" w="med" type="triangle"/>
            <a:tailEnd len="sm" w="sm" type="none"/>
          </a:ln>
        </p:spPr>
      </p:cxnSp>
      <p:sp>
        <p:nvSpPr>
          <p:cNvPr id="548" name="Google Shape;548;p15"/>
          <p:cNvSpPr txBox="1"/>
          <p:nvPr/>
        </p:nvSpPr>
        <p:spPr>
          <a:xfrm>
            <a:off x="6968477" y="1751732"/>
            <a:ext cx="1492038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encadeamento</a:t>
            </a:r>
            <a:endParaRPr/>
          </a:p>
        </p:txBody>
      </p:sp>
      <p:cxnSp>
        <p:nvCxnSpPr>
          <p:cNvPr id="549" name="Google Shape;549;p15"/>
          <p:cNvCxnSpPr/>
          <p:nvPr/>
        </p:nvCxnSpPr>
        <p:spPr>
          <a:xfrm>
            <a:off x="6597181" y="3151609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550" name="Google Shape;550;p15"/>
          <p:cNvSpPr/>
          <p:nvPr/>
        </p:nvSpPr>
        <p:spPr>
          <a:xfrm>
            <a:off x="7087069" y="2956664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551" name="Google Shape;551;p15"/>
          <p:cNvSpPr/>
          <p:nvPr/>
        </p:nvSpPr>
        <p:spPr>
          <a:xfrm>
            <a:off x="2182347" y="5853830"/>
            <a:ext cx="5014002" cy="724796"/>
          </a:xfrm>
          <a:prstGeom prst="rect">
            <a:avLst/>
          </a:prstGeom>
          <a:solidFill>
            <a:srgbClr val="FFFC79"/>
          </a:solidFill>
          <a:ln cap="flat" cmpd="sng" w="2540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Dois tipos necessários: nó de lista (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NoLista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e a lista (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Lista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</a:t>
            </a: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propriamente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dita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6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557" name="Google Shape;557;p16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Tipos de lista</a:t>
            </a:r>
            <a:endParaRPr/>
          </a:p>
        </p:txBody>
      </p:sp>
      <p:sp>
        <p:nvSpPr>
          <p:cNvPr id="558" name="Google Shape;558;p16"/>
          <p:cNvSpPr txBox="1"/>
          <p:nvPr>
            <p:ph idx="1" type="body"/>
          </p:nvPr>
        </p:nvSpPr>
        <p:spPr>
          <a:xfrm>
            <a:off x="457200" y="2080994"/>
            <a:ext cx="8229600" cy="577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Char char="•"/>
            </a:pPr>
            <a:r>
              <a:rPr lang="en-US" sz="2400"/>
              <a:t>Diferentes implementações de lista dinâmica:</a:t>
            </a:r>
            <a:endParaRPr/>
          </a:p>
        </p:txBody>
      </p:sp>
      <p:sp>
        <p:nvSpPr>
          <p:cNvPr id="559" name="Google Shape;559;p16"/>
          <p:cNvSpPr txBox="1"/>
          <p:nvPr/>
        </p:nvSpPr>
        <p:spPr>
          <a:xfrm>
            <a:off x="2007807" y="3747356"/>
            <a:ext cx="4322599" cy="369401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Double-linkage: duplamente encadeada</a:t>
            </a:r>
            <a:endParaRPr/>
          </a:p>
        </p:txBody>
      </p:sp>
      <p:sp>
        <p:nvSpPr>
          <p:cNvPr id="560" name="Google Shape;560;p16"/>
          <p:cNvSpPr txBox="1"/>
          <p:nvPr/>
        </p:nvSpPr>
        <p:spPr>
          <a:xfrm>
            <a:off x="2010333" y="4314081"/>
            <a:ext cx="2572504" cy="3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Circulares: nó sentinela</a:t>
            </a:r>
            <a:endParaRPr/>
          </a:p>
        </p:txBody>
      </p:sp>
      <p:sp>
        <p:nvSpPr>
          <p:cNvPr id="561" name="Google Shape;561;p16"/>
          <p:cNvSpPr txBox="1"/>
          <p:nvPr/>
        </p:nvSpPr>
        <p:spPr>
          <a:xfrm>
            <a:off x="2025270" y="3185592"/>
            <a:ext cx="4471426" cy="369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Single-linkage: singularmente encadeada</a:t>
            </a:r>
            <a:endParaRPr/>
          </a:p>
        </p:txBody>
      </p:sp>
      <p:sp>
        <p:nvSpPr>
          <p:cNvPr id="562" name="Google Shape;562;p16"/>
          <p:cNvSpPr/>
          <p:nvPr/>
        </p:nvSpPr>
        <p:spPr>
          <a:xfrm>
            <a:off x="1500743" y="3196592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563" name="Google Shape;563;p16"/>
          <p:cNvSpPr/>
          <p:nvPr/>
        </p:nvSpPr>
        <p:spPr>
          <a:xfrm>
            <a:off x="1500743" y="3756881"/>
            <a:ext cx="431517" cy="351791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564" name="Google Shape;564;p16"/>
          <p:cNvSpPr/>
          <p:nvPr/>
        </p:nvSpPr>
        <p:spPr>
          <a:xfrm>
            <a:off x="1500743" y="4323606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7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570" name="Google Shape;570;p17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Tipos de lista</a:t>
            </a:r>
            <a:endParaRPr/>
          </a:p>
        </p:txBody>
      </p:sp>
      <p:sp>
        <p:nvSpPr>
          <p:cNvPr id="571" name="Google Shape;571;p17"/>
          <p:cNvSpPr/>
          <p:nvPr/>
        </p:nvSpPr>
        <p:spPr>
          <a:xfrm>
            <a:off x="2327834" y="2901974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2" name="Google Shape;572;p17"/>
          <p:cNvSpPr/>
          <p:nvPr/>
        </p:nvSpPr>
        <p:spPr>
          <a:xfrm>
            <a:off x="2327834" y="2473802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573" name="Google Shape;573;p17"/>
          <p:cNvSpPr/>
          <p:nvPr/>
        </p:nvSpPr>
        <p:spPr>
          <a:xfrm>
            <a:off x="3108417" y="2903117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4" name="Google Shape;574;p17"/>
          <p:cNvSpPr/>
          <p:nvPr/>
        </p:nvSpPr>
        <p:spPr>
          <a:xfrm>
            <a:off x="3108417" y="247494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575" name="Google Shape;575;p17"/>
          <p:cNvSpPr/>
          <p:nvPr/>
        </p:nvSpPr>
        <p:spPr>
          <a:xfrm>
            <a:off x="3885960" y="247494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sp>
        <p:nvSpPr>
          <p:cNvPr id="576" name="Google Shape;576;p17"/>
          <p:cNvSpPr/>
          <p:nvPr/>
        </p:nvSpPr>
        <p:spPr>
          <a:xfrm>
            <a:off x="4660815" y="247494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577" name="Google Shape;577;p17"/>
          <p:cNvSpPr/>
          <p:nvPr/>
        </p:nvSpPr>
        <p:spPr>
          <a:xfrm>
            <a:off x="5448369" y="249717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sp>
        <p:nvSpPr>
          <p:cNvPr id="578" name="Google Shape;578;p17"/>
          <p:cNvSpPr/>
          <p:nvPr/>
        </p:nvSpPr>
        <p:spPr>
          <a:xfrm>
            <a:off x="6210524" y="2912642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9" name="Google Shape;579;p17"/>
          <p:cNvSpPr/>
          <p:nvPr/>
        </p:nvSpPr>
        <p:spPr>
          <a:xfrm>
            <a:off x="6210524" y="248447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sp>
        <p:nvSpPr>
          <p:cNvPr id="580" name="Google Shape;580;p17"/>
          <p:cNvSpPr/>
          <p:nvPr/>
        </p:nvSpPr>
        <p:spPr>
          <a:xfrm>
            <a:off x="2327834" y="333317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1" name="Google Shape;581;p17"/>
          <p:cNvSpPr/>
          <p:nvPr/>
        </p:nvSpPr>
        <p:spPr>
          <a:xfrm>
            <a:off x="3108417" y="3329868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2" name="Google Shape;582;p17"/>
          <p:cNvSpPr/>
          <p:nvPr/>
        </p:nvSpPr>
        <p:spPr>
          <a:xfrm>
            <a:off x="6210524" y="333317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3" name="Google Shape;583;p17"/>
          <p:cNvSpPr/>
          <p:nvPr/>
        </p:nvSpPr>
        <p:spPr>
          <a:xfrm>
            <a:off x="5446301" y="2918182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4" name="Google Shape;584;p17"/>
          <p:cNvSpPr/>
          <p:nvPr/>
        </p:nvSpPr>
        <p:spPr>
          <a:xfrm>
            <a:off x="5449341" y="3349378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5" name="Google Shape;585;p17"/>
          <p:cNvSpPr/>
          <p:nvPr/>
        </p:nvSpPr>
        <p:spPr>
          <a:xfrm>
            <a:off x="3885960" y="2901974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6" name="Google Shape;586;p17"/>
          <p:cNvSpPr/>
          <p:nvPr/>
        </p:nvSpPr>
        <p:spPr>
          <a:xfrm>
            <a:off x="3889001" y="3333170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7" name="Google Shape;587;p17"/>
          <p:cNvSpPr/>
          <p:nvPr/>
        </p:nvSpPr>
        <p:spPr>
          <a:xfrm>
            <a:off x="4658126" y="2901974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8" name="Google Shape;588;p17"/>
          <p:cNvSpPr/>
          <p:nvPr/>
        </p:nvSpPr>
        <p:spPr>
          <a:xfrm>
            <a:off x="4661166" y="3333170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8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594" name="Google Shape;594;p18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Tipos de lista</a:t>
            </a:r>
            <a:endParaRPr/>
          </a:p>
        </p:txBody>
      </p:sp>
      <p:sp>
        <p:nvSpPr>
          <p:cNvPr id="595" name="Google Shape;595;p18"/>
          <p:cNvSpPr/>
          <p:nvPr/>
        </p:nvSpPr>
        <p:spPr>
          <a:xfrm>
            <a:off x="2327834" y="2901974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6" name="Google Shape;596;p18"/>
          <p:cNvSpPr/>
          <p:nvPr/>
        </p:nvSpPr>
        <p:spPr>
          <a:xfrm>
            <a:off x="2327834" y="2473802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597" name="Google Shape;597;p18"/>
          <p:cNvSpPr/>
          <p:nvPr/>
        </p:nvSpPr>
        <p:spPr>
          <a:xfrm>
            <a:off x="3108417" y="2903117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8" name="Google Shape;598;p18"/>
          <p:cNvSpPr/>
          <p:nvPr/>
        </p:nvSpPr>
        <p:spPr>
          <a:xfrm>
            <a:off x="3108417" y="247494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599" name="Google Shape;599;p18"/>
          <p:cNvCxnSpPr/>
          <p:nvPr/>
        </p:nvCxnSpPr>
        <p:spPr>
          <a:xfrm>
            <a:off x="6715349" y="3118625"/>
            <a:ext cx="450776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600" name="Google Shape;600;p18"/>
          <p:cNvCxnSpPr/>
          <p:nvPr/>
        </p:nvCxnSpPr>
        <p:spPr>
          <a:xfrm>
            <a:off x="1883894" y="2739852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601" name="Google Shape;601;p18"/>
          <p:cNvCxnSpPr/>
          <p:nvPr/>
        </p:nvCxnSpPr>
        <p:spPr>
          <a:xfrm>
            <a:off x="2838388" y="31212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02" name="Google Shape;602;p18"/>
          <p:cNvCxnSpPr/>
          <p:nvPr/>
        </p:nvCxnSpPr>
        <p:spPr>
          <a:xfrm flipH="1" rot="10800000">
            <a:off x="2975359" y="22630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03" name="Google Shape;603;p18"/>
          <p:cNvCxnSpPr/>
          <p:nvPr/>
        </p:nvCxnSpPr>
        <p:spPr>
          <a:xfrm>
            <a:off x="2975300" y="2263064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04" name="Google Shape;604;p18"/>
          <p:cNvCxnSpPr/>
          <p:nvPr/>
        </p:nvCxnSpPr>
        <p:spPr>
          <a:xfrm>
            <a:off x="3365592" y="22630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605" name="Google Shape;605;p18"/>
          <p:cNvSpPr/>
          <p:nvPr/>
        </p:nvSpPr>
        <p:spPr>
          <a:xfrm>
            <a:off x="1183690" y="25449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606" name="Google Shape;606;p18"/>
          <p:cNvSpPr/>
          <p:nvPr/>
        </p:nvSpPr>
        <p:spPr>
          <a:xfrm>
            <a:off x="3885960" y="2901974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7" name="Google Shape;607;p18"/>
          <p:cNvSpPr/>
          <p:nvPr/>
        </p:nvSpPr>
        <p:spPr>
          <a:xfrm>
            <a:off x="3885960" y="247494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608" name="Google Shape;608;p18"/>
          <p:cNvCxnSpPr/>
          <p:nvPr/>
        </p:nvCxnSpPr>
        <p:spPr>
          <a:xfrm>
            <a:off x="3615931" y="31212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09" name="Google Shape;609;p18"/>
          <p:cNvCxnSpPr/>
          <p:nvPr/>
        </p:nvCxnSpPr>
        <p:spPr>
          <a:xfrm flipH="1" rot="10800000">
            <a:off x="3752902" y="22630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10" name="Google Shape;610;p18"/>
          <p:cNvCxnSpPr/>
          <p:nvPr/>
        </p:nvCxnSpPr>
        <p:spPr>
          <a:xfrm>
            <a:off x="3752843" y="2263064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11" name="Google Shape;611;p18"/>
          <p:cNvCxnSpPr/>
          <p:nvPr/>
        </p:nvCxnSpPr>
        <p:spPr>
          <a:xfrm>
            <a:off x="4143135" y="22630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612" name="Google Shape;612;p18"/>
          <p:cNvSpPr/>
          <p:nvPr/>
        </p:nvSpPr>
        <p:spPr>
          <a:xfrm>
            <a:off x="4660815" y="247494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613" name="Google Shape;613;p18"/>
          <p:cNvCxnSpPr/>
          <p:nvPr/>
        </p:nvCxnSpPr>
        <p:spPr>
          <a:xfrm>
            <a:off x="4390785" y="3121288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14" name="Google Shape;614;p18"/>
          <p:cNvCxnSpPr/>
          <p:nvPr/>
        </p:nvCxnSpPr>
        <p:spPr>
          <a:xfrm flipH="1" rot="10800000">
            <a:off x="4527756" y="22630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15" name="Google Shape;615;p18"/>
          <p:cNvCxnSpPr/>
          <p:nvPr/>
        </p:nvCxnSpPr>
        <p:spPr>
          <a:xfrm>
            <a:off x="4527698" y="2263064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16" name="Google Shape;616;p18"/>
          <p:cNvCxnSpPr/>
          <p:nvPr/>
        </p:nvCxnSpPr>
        <p:spPr>
          <a:xfrm>
            <a:off x="4917990" y="22630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617" name="Google Shape;617;p18"/>
          <p:cNvSpPr/>
          <p:nvPr/>
        </p:nvSpPr>
        <p:spPr>
          <a:xfrm>
            <a:off x="5448369" y="249717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618" name="Google Shape;618;p18"/>
          <p:cNvCxnSpPr/>
          <p:nvPr/>
        </p:nvCxnSpPr>
        <p:spPr>
          <a:xfrm>
            <a:off x="5165640" y="313081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19" name="Google Shape;619;p18"/>
          <p:cNvCxnSpPr/>
          <p:nvPr/>
        </p:nvCxnSpPr>
        <p:spPr>
          <a:xfrm flipH="1" rot="10800000">
            <a:off x="5302610" y="227258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20" name="Google Shape;620;p18"/>
          <p:cNvCxnSpPr/>
          <p:nvPr/>
        </p:nvCxnSpPr>
        <p:spPr>
          <a:xfrm>
            <a:off x="5302552" y="2272589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21" name="Google Shape;621;p18"/>
          <p:cNvCxnSpPr/>
          <p:nvPr/>
        </p:nvCxnSpPr>
        <p:spPr>
          <a:xfrm>
            <a:off x="5692844" y="227258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622" name="Google Shape;622;p18"/>
          <p:cNvSpPr/>
          <p:nvPr/>
        </p:nvSpPr>
        <p:spPr>
          <a:xfrm>
            <a:off x="6210524" y="2912642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3" name="Google Shape;623;p18"/>
          <p:cNvSpPr/>
          <p:nvPr/>
        </p:nvSpPr>
        <p:spPr>
          <a:xfrm>
            <a:off x="6210524" y="248447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624" name="Google Shape;624;p18"/>
          <p:cNvCxnSpPr/>
          <p:nvPr/>
        </p:nvCxnSpPr>
        <p:spPr>
          <a:xfrm>
            <a:off x="5940494" y="313081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25" name="Google Shape;625;p18"/>
          <p:cNvCxnSpPr/>
          <p:nvPr/>
        </p:nvCxnSpPr>
        <p:spPr>
          <a:xfrm flipH="1" rot="10800000">
            <a:off x="6077465" y="227258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26" name="Google Shape;626;p18"/>
          <p:cNvCxnSpPr/>
          <p:nvPr/>
        </p:nvCxnSpPr>
        <p:spPr>
          <a:xfrm>
            <a:off x="6077407" y="2272589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27" name="Google Shape;627;p18"/>
          <p:cNvCxnSpPr/>
          <p:nvPr/>
        </p:nvCxnSpPr>
        <p:spPr>
          <a:xfrm>
            <a:off x="6467699" y="227258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628" name="Google Shape;628;p18"/>
          <p:cNvSpPr/>
          <p:nvPr/>
        </p:nvSpPr>
        <p:spPr>
          <a:xfrm>
            <a:off x="2327834" y="333317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9" name="Google Shape;629;p18"/>
          <p:cNvSpPr/>
          <p:nvPr/>
        </p:nvSpPr>
        <p:spPr>
          <a:xfrm>
            <a:off x="3108417" y="3329868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0" name="Google Shape;630;p18"/>
          <p:cNvSpPr/>
          <p:nvPr/>
        </p:nvSpPr>
        <p:spPr>
          <a:xfrm>
            <a:off x="6210524" y="333317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1" name="Google Shape;631;p18"/>
          <p:cNvSpPr/>
          <p:nvPr/>
        </p:nvSpPr>
        <p:spPr>
          <a:xfrm>
            <a:off x="3889001" y="3333170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2" name="Google Shape;632;p18"/>
          <p:cNvSpPr/>
          <p:nvPr/>
        </p:nvSpPr>
        <p:spPr>
          <a:xfrm>
            <a:off x="5446301" y="2918182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3" name="Google Shape;633;p18"/>
          <p:cNvSpPr/>
          <p:nvPr/>
        </p:nvSpPr>
        <p:spPr>
          <a:xfrm>
            <a:off x="5449341" y="3349378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4" name="Google Shape;634;p18"/>
          <p:cNvSpPr/>
          <p:nvPr/>
        </p:nvSpPr>
        <p:spPr>
          <a:xfrm>
            <a:off x="7205236" y="2923680"/>
            <a:ext cx="660742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635" name="Google Shape;635;p18"/>
          <p:cNvSpPr/>
          <p:nvPr/>
        </p:nvSpPr>
        <p:spPr>
          <a:xfrm>
            <a:off x="4658126" y="2901974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6" name="Google Shape;636;p18"/>
          <p:cNvSpPr/>
          <p:nvPr/>
        </p:nvSpPr>
        <p:spPr>
          <a:xfrm>
            <a:off x="4661166" y="3333170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9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642" name="Google Shape;642;p19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Tipos de lista</a:t>
            </a:r>
            <a:endParaRPr/>
          </a:p>
        </p:txBody>
      </p:sp>
      <p:sp>
        <p:nvSpPr>
          <p:cNvPr id="643" name="Google Shape;643;p19"/>
          <p:cNvSpPr/>
          <p:nvPr/>
        </p:nvSpPr>
        <p:spPr>
          <a:xfrm>
            <a:off x="2327834" y="2901974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4" name="Google Shape;644;p19"/>
          <p:cNvSpPr/>
          <p:nvPr/>
        </p:nvSpPr>
        <p:spPr>
          <a:xfrm>
            <a:off x="2327834" y="2473802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645" name="Google Shape;645;p19"/>
          <p:cNvSpPr/>
          <p:nvPr/>
        </p:nvSpPr>
        <p:spPr>
          <a:xfrm>
            <a:off x="3108417" y="2903117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6" name="Google Shape;646;p19"/>
          <p:cNvSpPr/>
          <p:nvPr/>
        </p:nvSpPr>
        <p:spPr>
          <a:xfrm>
            <a:off x="3108417" y="247494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647" name="Google Shape;647;p19"/>
          <p:cNvCxnSpPr/>
          <p:nvPr/>
        </p:nvCxnSpPr>
        <p:spPr>
          <a:xfrm>
            <a:off x="6715349" y="3118625"/>
            <a:ext cx="450776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648" name="Google Shape;648;p19"/>
          <p:cNvCxnSpPr/>
          <p:nvPr/>
        </p:nvCxnSpPr>
        <p:spPr>
          <a:xfrm>
            <a:off x="1883894" y="2739852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649" name="Google Shape;649;p19"/>
          <p:cNvCxnSpPr/>
          <p:nvPr/>
        </p:nvCxnSpPr>
        <p:spPr>
          <a:xfrm>
            <a:off x="2838388" y="31212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50" name="Google Shape;650;p19"/>
          <p:cNvCxnSpPr/>
          <p:nvPr/>
        </p:nvCxnSpPr>
        <p:spPr>
          <a:xfrm flipH="1" rot="10800000">
            <a:off x="2975359" y="22630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51" name="Google Shape;651;p19"/>
          <p:cNvCxnSpPr/>
          <p:nvPr/>
        </p:nvCxnSpPr>
        <p:spPr>
          <a:xfrm>
            <a:off x="2975300" y="2263064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52" name="Google Shape;652;p19"/>
          <p:cNvCxnSpPr/>
          <p:nvPr/>
        </p:nvCxnSpPr>
        <p:spPr>
          <a:xfrm>
            <a:off x="3365592" y="22630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653" name="Google Shape;653;p19"/>
          <p:cNvSpPr/>
          <p:nvPr/>
        </p:nvSpPr>
        <p:spPr>
          <a:xfrm>
            <a:off x="1183690" y="25449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654" name="Google Shape;654;p19"/>
          <p:cNvSpPr/>
          <p:nvPr/>
        </p:nvSpPr>
        <p:spPr>
          <a:xfrm>
            <a:off x="3885960" y="247494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655" name="Google Shape;655;p19"/>
          <p:cNvCxnSpPr/>
          <p:nvPr/>
        </p:nvCxnSpPr>
        <p:spPr>
          <a:xfrm>
            <a:off x="3615931" y="31212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56" name="Google Shape;656;p19"/>
          <p:cNvCxnSpPr/>
          <p:nvPr/>
        </p:nvCxnSpPr>
        <p:spPr>
          <a:xfrm flipH="1" rot="10800000">
            <a:off x="3752902" y="22630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57" name="Google Shape;657;p19"/>
          <p:cNvCxnSpPr/>
          <p:nvPr/>
        </p:nvCxnSpPr>
        <p:spPr>
          <a:xfrm>
            <a:off x="3752843" y="2263064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58" name="Google Shape;658;p19"/>
          <p:cNvCxnSpPr/>
          <p:nvPr/>
        </p:nvCxnSpPr>
        <p:spPr>
          <a:xfrm>
            <a:off x="4143135" y="22630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659" name="Google Shape;659;p19"/>
          <p:cNvSpPr/>
          <p:nvPr/>
        </p:nvSpPr>
        <p:spPr>
          <a:xfrm>
            <a:off x="4660815" y="247494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660" name="Google Shape;660;p19"/>
          <p:cNvCxnSpPr/>
          <p:nvPr/>
        </p:nvCxnSpPr>
        <p:spPr>
          <a:xfrm>
            <a:off x="4390785" y="3121288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61" name="Google Shape;661;p19"/>
          <p:cNvCxnSpPr/>
          <p:nvPr/>
        </p:nvCxnSpPr>
        <p:spPr>
          <a:xfrm flipH="1" rot="10800000">
            <a:off x="4527756" y="22630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62" name="Google Shape;662;p19"/>
          <p:cNvCxnSpPr/>
          <p:nvPr/>
        </p:nvCxnSpPr>
        <p:spPr>
          <a:xfrm>
            <a:off x="4527698" y="2263064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63" name="Google Shape;663;p19"/>
          <p:cNvCxnSpPr/>
          <p:nvPr/>
        </p:nvCxnSpPr>
        <p:spPr>
          <a:xfrm>
            <a:off x="4917990" y="22630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664" name="Google Shape;664;p19"/>
          <p:cNvSpPr/>
          <p:nvPr/>
        </p:nvSpPr>
        <p:spPr>
          <a:xfrm>
            <a:off x="5448369" y="249717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665" name="Google Shape;665;p19"/>
          <p:cNvCxnSpPr/>
          <p:nvPr/>
        </p:nvCxnSpPr>
        <p:spPr>
          <a:xfrm>
            <a:off x="5165640" y="313081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66" name="Google Shape;666;p19"/>
          <p:cNvCxnSpPr/>
          <p:nvPr/>
        </p:nvCxnSpPr>
        <p:spPr>
          <a:xfrm flipH="1" rot="10800000">
            <a:off x="5302610" y="227258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67" name="Google Shape;667;p19"/>
          <p:cNvCxnSpPr/>
          <p:nvPr/>
        </p:nvCxnSpPr>
        <p:spPr>
          <a:xfrm>
            <a:off x="5302552" y="2272589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68" name="Google Shape;668;p19"/>
          <p:cNvCxnSpPr/>
          <p:nvPr/>
        </p:nvCxnSpPr>
        <p:spPr>
          <a:xfrm>
            <a:off x="5692844" y="227258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669" name="Google Shape;669;p19"/>
          <p:cNvSpPr/>
          <p:nvPr/>
        </p:nvSpPr>
        <p:spPr>
          <a:xfrm>
            <a:off x="6210524" y="2912642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0" name="Google Shape;670;p19"/>
          <p:cNvSpPr/>
          <p:nvPr/>
        </p:nvSpPr>
        <p:spPr>
          <a:xfrm>
            <a:off x="6210524" y="248447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671" name="Google Shape;671;p19"/>
          <p:cNvCxnSpPr/>
          <p:nvPr/>
        </p:nvCxnSpPr>
        <p:spPr>
          <a:xfrm>
            <a:off x="5940494" y="313081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72" name="Google Shape;672;p19"/>
          <p:cNvCxnSpPr/>
          <p:nvPr/>
        </p:nvCxnSpPr>
        <p:spPr>
          <a:xfrm flipH="1" rot="10800000">
            <a:off x="6077465" y="227258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73" name="Google Shape;673;p19"/>
          <p:cNvCxnSpPr/>
          <p:nvPr/>
        </p:nvCxnSpPr>
        <p:spPr>
          <a:xfrm>
            <a:off x="6077407" y="2272589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74" name="Google Shape;674;p19"/>
          <p:cNvCxnSpPr/>
          <p:nvPr/>
        </p:nvCxnSpPr>
        <p:spPr>
          <a:xfrm>
            <a:off x="6467699" y="227258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675" name="Google Shape;675;p19"/>
          <p:cNvSpPr/>
          <p:nvPr/>
        </p:nvSpPr>
        <p:spPr>
          <a:xfrm>
            <a:off x="2327834" y="333317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6" name="Google Shape;676;p19"/>
          <p:cNvSpPr/>
          <p:nvPr/>
        </p:nvSpPr>
        <p:spPr>
          <a:xfrm>
            <a:off x="3108417" y="3329868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7" name="Google Shape;677;p19"/>
          <p:cNvSpPr/>
          <p:nvPr/>
        </p:nvSpPr>
        <p:spPr>
          <a:xfrm>
            <a:off x="6210524" y="333317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8" name="Google Shape;678;p19"/>
          <p:cNvSpPr/>
          <p:nvPr/>
        </p:nvSpPr>
        <p:spPr>
          <a:xfrm>
            <a:off x="5446301" y="2918182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9" name="Google Shape;679;p19"/>
          <p:cNvSpPr/>
          <p:nvPr/>
        </p:nvSpPr>
        <p:spPr>
          <a:xfrm>
            <a:off x="5449341" y="3349378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80" name="Google Shape;680;p19"/>
          <p:cNvSpPr/>
          <p:nvPr/>
        </p:nvSpPr>
        <p:spPr>
          <a:xfrm>
            <a:off x="7205236" y="2923680"/>
            <a:ext cx="660742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681" name="Google Shape;681;p19"/>
          <p:cNvCxnSpPr/>
          <p:nvPr/>
        </p:nvCxnSpPr>
        <p:spPr>
          <a:xfrm flipH="1">
            <a:off x="1859914" y="3549822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682" name="Google Shape;682;p19"/>
          <p:cNvSpPr/>
          <p:nvPr/>
        </p:nvSpPr>
        <p:spPr>
          <a:xfrm>
            <a:off x="1183690" y="3351575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683" name="Google Shape;683;p19"/>
          <p:cNvCxnSpPr/>
          <p:nvPr/>
        </p:nvCxnSpPr>
        <p:spPr>
          <a:xfrm flipH="1" rot="10800000">
            <a:off x="2585009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684" name="Google Shape;684;p19"/>
          <p:cNvCxnSpPr/>
          <p:nvPr/>
        </p:nvCxnSpPr>
        <p:spPr>
          <a:xfrm flipH="1" rot="10800000">
            <a:off x="3365592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685" name="Google Shape;685;p19"/>
          <p:cNvCxnSpPr/>
          <p:nvPr/>
        </p:nvCxnSpPr>
        <p:spPr>
          <a:xfrm flipH="1" rot="10800000">
            <a:off x="4143135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686" name="Google Shape;686;p19"/>
          <p:cNvCxnSpPr/>
          <p:nvPr/>
        </p:nvCxnSpPr>
        <p:spPr>
          <a:xfrm flipH="1" rot="10800000">
            <a:off x="4917990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687" name="Google Shape;687;p19"/>
          <p:cNvCxnSpPr/>
          <p:nvPr/>
        </p:nvCxnSpPr>
        <p:spPr>
          <a:xfrm flipH="1" rot="10800000">
            <a:off x="5703476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688" name="Google Shape;688;p19"/>
          <p:cNvCxnSpPr/>
          <p:nvPr/>
        </p:nvCxnSpPr>
        <p:spPr>
          <a:xfrm>
            <a:off x="2975300" y="3534259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89" name="Google Shape;689;p19"/>
          <p:cNvCxnSpPr/>
          <p:nvPr/>
        </p:nvCxnSpPr>
        <p:spPr>
          <a:xfrm flipH="1" rot="10800000">
            <a:off x="2570559" y="407409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90" name="Google Shape;690;p19"/>
          <p:cNvCxnSpPr/>
          <p:nvPr/>
        </p:nvCxnSpPr>
        <p:spPr>
          <a:xfrm>
            <a:off x="2975300" y="3537820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91" name="Google Shape;691;p19"/>
          <p:cNvCxnSpPr/>
          <p:nvPr/>
        </p:nvCxnSpPr>
        <p:spPr>
          <a:xfrm>
            <a:off x="3774931" y="3537241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92" name="Google Shape;692;p19"/>
          <p:cNvCxnSpPr/>
          <p:nvPr/>
        </p:nvCxnSpPr>
        <p:spPr>
          <a:xfrm flipH="1" rot="10800000">
            <a:off x="3370190" y="4077078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93" name="Google Shape;693;p19"/>
          <p:cNvCxnSpPr/>
          <p:nvPr/>
        </p:nvCxnSpPr>
        <p:spPr>
          <a:xfrm>
            <a:off x="3774931" y="3540802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94" name="Google Shape;694;p19"/>
          <p:cNvCxnSpPr/>
          <p:nvPr/>
        </p:nvCxnSpPr>
        <p:spPr>
          <a:xfrm>
            <a:off x="4547877" y="3552484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95" name="Google Shape;695;p19"/>
          <p:cNvCxnSpPr/>
          <p:nvPr/>
        </p:nvCxnSpPr>
        <p:spPr>
          <a:xfrm flipH="1" rot="10800000">
            <a:off x="4143135" y="409232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96" name="Google Shape;696;p19"/>
          <p:cNvCxnSpPr/>
          <p:nvPr/>
        </p:nvCxnSpPr>
        <p:spPr>
          <a:xfrm>
            <a:off x="4547877" y="3556045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97" name="Google Shape;697;p19"/>
          <p:cNvCxnSpPr/>
          <p:nvPr/>
        </p:nvCxnSpPr>
        <p:spPr>
          <a:xfrm>
            <a:off x="5322731" y="3537241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98" name="Google Shape;698;p19"/>
          <p:cNvCxnSpPr/>
          <p:nvPr/>
        </p:nvCxnSpPr>
        <p:spPr>
          <a:xfrm flipH="1" rot="10800000">
            <a:off x="4917990" y="4077078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699" name="Google Shape;699;p19"/>
          <p:cNvCxnSpPr/>
          <p:nvPr/>
        </p:nvCxnSpPr>
        <p:spPr>
          <a:xfrm>
            <a:off x="5322731" y="3540802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00" name="Google Shape;700;p19"/>
          <p:cNvCxnSpPr/>
          <p:nvPr/>
        </p:nvCxnSpPr>
        <p:spPr>
          <a:xfrm>
            <a:off x="6108217" y="3537241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01" name="Google Shape;701;p19"/>
          <p:cNvCxnSpPr/>
          <p:nvPr/>
        </p:nvCxnSpPr>
        <p:spPr>
          <a:xfrm flipH="1" rot="10800000">
            <a:off x="5703476" y="4077078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02" name="Google Shape;702;p19"/>
          <p:cNvCxnSpPr/>
          <p:nvPr/>
        </p:nvCxnSpPr>
        <p:spPr>
          <a:xfrm>
            <a:off x="6108217" y="3540802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03" name="Google Shape;703;p19"/>
          <p:cNvSpPr/>
          <p:nvPr/>
        </p:nvSpPr>
        <p:spPr>
          <a:xfrm>
            <a:off x="3885960" y="2901974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4" name="Google Shape;704;p19"/>
          <p:cNvSpPr/>
          <p:nvPr/>
        </p:nvSpPr>
        <p:spPr>
          <a:xfrm>
            <a:off x="3889001" y="3333170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5" name="Google Shape;705;p19"/>
          <p:cNvSpPr/>
          <p:nvPr/>
        </p:nvSpPr>
        <p:spPr>
          <a:xfrm>
            <a:off x="4658126" y="2901974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6" name="Google Shape;706;p19"/>
          <p:cNvSpPr/>
          <p:nvPr/>
        </p:nvSpPr>
        <p:spPr>
          <a:xfrm>
            <a:off x="4661166" y="3333170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4400"/>
              <a:buFont typeface="Twentieth Century"/>
              <a:buNone/>
            </a:pPr>
            <a:r>
              <a:rPr b="0" lang="en-US" sz="4400">
                <a:solidFill>
                  <a:srgbClr val="775F55"/>
                </a:solidFill>
              </a:rPr>
              <a:t>Licença</a:t>
            </a:r>
            <a:endParaRPr/>
          </a:p>
        </p:txBody>
      </p:sp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422712" y="1964723"/>
            <a:ext cx="6533272" cy="37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Twentieth Century"/>
              <a:buNone/>
            </a:pPr>
            <a:r>
              <a:rPr b="0" i="0" lang="en-US" sz="194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Este trabalho está licenciado com uma Licença CC BY-NC-ND 4.0:</a:t>
            </a:r>
            <a:endParaRPr/>
          </a:p>
        </p:txBody>
      </p:sp>
      <p:pic>
        <p:nvPicPr>
          <p:cNvPr descr="creative.png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072" y="2639093"/>
            <a:ext cx="2496552" cy="9815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1169987" y="3685949"/>
            <a:ext cx="6804026" cy="145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maiores informações: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433FF"/>
              </a:buClr>
              <a:buSzPts val="2000"/>
              <a:buFont typeface="Twentieth Century"/>
              <a:buNone/>
            </a:pPr>
            <a:r>
              <a:rPr b="0" i="0" lang="en-US" sz="2000" u="sng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https://creativecommons.org/licenses/by-nc-nd/4.0/deed.pt_BR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0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712" name="Google Shape;712;p20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Tipos de lista</a:t>
            </a:r>
            <a:endParaRPr/>
          </a:p>
        </p:txBody>
      </p:sp>
      <p:sp>
        <p:nvSpPr>
          <p:cNvPr id="713" name="Google Shape;713;p20"/>
          <p:cNvSpPr/>
          <p:nvPr/>
        </p:nvSpPr>
        <p:spPr>
          <a:xfrm>
            <a:off x="2327834" y="2901974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4" name="Google Shape;714;p20"/>
          <p:cNvSpPr/>
          <p:nvPr/>
        </p:nvSpPr>
        <p:spPr>
          <a:xfrm>
            <a:off x="2327834" y="2473802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715" name="Google Shape;715;p20"/>
          <p:cNvSpPr/>
          <p:nvPr/>
        </p:nvSpPr>
        <p:spPr>
          <a:xfrm>
            <a:off x="3108417" y="2903117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6" name="Google Shape;716;p20"/>
          <p:cNvSpPr/>
          <p:nvPr/>
        </p:nvSpPr>
        <p:spPr>
          <a:xfrm>
            <a:off x="3108417" y="247494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717" name="Google Shape;717;p20"/>
          <p:cNvCxnSpPr/>
          <p:nvPr/>
        </p:nvCxnSpPr>
        <p:spPr>
          <a:xfrm>
            <a:off x="6715349" y="3118625"/>
            <a:ext cx="450776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718" name="Google Shape;718;p20"/>
          <p:cNvCxnSpPr/>
          <p:nvPr/>
        </p:nvCxnSpPr>
        <p:spPr>
          <a:xfrm>
            <a:off x="1883894" y="2739852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719" name="Google Shape;719;p20"/>
          <p:cNvCxnSpPr/>
          <p:nvPr/>
        </p:nvCxnSpPr>
        <p:spPr>
          <a:xfrm>
            <a:off x="2838388" y="31212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20" name="Google Shape;720;p20"/>
          <p:cNvCxnSpPr/>
          <p:nvPr/>
        </p:nvCxnSpPr>
        <p:spPr>
          <a:xfrm flipH="1" rot="10800000">
            <a:off x="2975359" y="22630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21" name="Google Shape;721;p20"/>
          <p:cNvCxnSpPr/>
          <p:nvPr/>
        </p:nvCxnSpPr>
        <p:spPr>
          <a:xfrm>
            <a:off x="2975300" y="2263064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22" name="Google Shape;722;p20"/>
          <p:cNvCxnSpPr/>
          <p:nvPr/>
        </p:nvCxnSpPr>
        <p:spPr>
          <a:xfrm>
            <a:off x="3365592" y="22630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723" name="Google Shape;723;p20"/>
          <p:cNvSpPr/>
          <p:nvPr/>
        </p:nvSpPr>
        <p:spPr>
          <a:xfrm>
            <a:off x="1183690" y="25449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724" name="Google Shape;724;p20"/>
          <p:cNvSpPr/>
          <p:nvPr/>
        </p:nvSpPr>
        <p:spPr>
          <a:xfrm>
            <a:off x="3885960" y="247494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725" name="Google Shape;725;p20"/>
          <p:cNvCxnSpPr/>
          <p:nvPr/>
        </p:nvCxnSpPr>
        <p:spPr>
          <a:xfrm>
            <a:off x="3615931" y="31212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26" name="Google Shape;726;p20"/>
          <p:cNvCxnSpPr/>
          <p:nvPr/>
        </p:nvCxnSpPr>
        <p:spPr>
          <a:xfrm flipH="1" rot="10800000">
            <a:off x="3752902" y="22630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27" name="Google Shape;727;p20"/>
          <p:cNvCxnSpPr/>
          <p:nvPr/>
        </p:nvCxnSpPr>
        <p:spPr>
          <a:xfrm>
            <a:off x="3752843" y="2263064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28" name="Google Shape;728;p20"/>
          <p:cNvCxnSpPr/>
          <p:nvPr/>
        </p:nvCxnSpPr>
        <p:spPr>
          <a:xfrm>
            <a:off x="4143135" y="22630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729" name="Google Shape;729;p20"/>
          <p:cNvSpPr/>
          <p:nvPr/>
        </p:nvSpPr>
        <p:spPr>
          <a:xfrm>
            <a:off x="4660815" y="247494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730" name="Google Shape;730;p20"/>
          <p:cNvCxnSpPr/>
          <p:nvPr/>
        </p:nvCxnSpPr>
        <p:spPr>
          <a:xfrm>
            <a:off x="4390785" y="3121288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31" name="Google Shape;731;p20"/>
          <p:cNvCxnSpPr/>
          <p:nvPr/>
        </p:nvCxnSpPr>
        <p:spPr>
          <a:xfrm flipH="1" rot="10800000">
            <a:off x="4527756" y="22630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32" name="Google Shape;732;p20"/>
          <p:cNvCxnSpPr/>
          <p:nvPr/>
        </p:nvCxnSpPr>
        <p:spPr>
          <a:xfrm>
            <a:off x="4527698" y="2263064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33" name="Google Shape;733;p20"/>
          <p:cNvCxnSpPr/>
          <p:nvPr/>
        </p:nvCxnSpPr>
        <p:spPr>
          <a:xfrm>
            <a:off x="4917990" y="22630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734" name="Google Shape;734;p20"/>
          <p:cNvSpPr/>
          <p:nvPr/>
        </p:nvSpPr>
        <p:spPr>
          <a:xfrm>
            <a:off x="5448369" y="249717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735" name="Google Shape;735;p20"/>
          <p:cNvCxnSpPr/>
          <p:nvPr/>
        </p:nvCxnSpPr>
        <p:spPr>
          <a:xfrm>
            <a:off x="5165640" y="313081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36" name="Google Shape;736;p20"/>
          <p:cNvCxnSpPr/>
          <p:nvPr/>
        </p:nvCxnSpPr>
        <p:spPr>
          <a:xfrm flipH="1" rot="10800000">
            <a:off x="5302610" y="227258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37" name="Google Shape;737;p20"/>
          <p:cNvCxnSpPr/>
          <p:nvPr/>
        </p:nvCxnSpPr>
        <p:spPr>
          <a:xfrm>
            <a:off x="5302552" y="2272589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38" name="Google Shape;738;p20"/>
          <p:cNvCxnSpPr/>
          <p:nvPr/>
        </p:nvCxnSpPr>
        <p:spPr>
          <a:xfrm>
            <a:off x="5692844" y="227258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739" name="Google Shape;739;p20"/>
          <p:cNvSpPr/>
          <p:nvPr/>
        </p:nvSpPr>
        <p:spPr>
          <a:xfrm>
            <a:off x="6210524" y="2912642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0" name="Google Shape;740;p20"/>
          <p:cNvSpPr/>
          <p:nvPr/>
        </p:nvSpPr>
        <p:spPr>
          <a:xfrm>
            <a:off x="6210524" y="248447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741" name="Google Shape;741;p20"/>
          <p:cNvCxnSpPr/>
          <p:nvPr/>
        </p:nvCxnSpPr>
        <p:spPr>
          <a:xfrm>
            <a:off x="5940494" y="313081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42" name="Google Shape;742;p20"/>
          <p:cNvCxnSpPr/>
          <p:nvPr/>
        </p:nvCxnSpPr>
        <p:spPr>
          <a:xfrm flipH="1" rot="10800000">
            <a:off x="6077465" y="227258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43" name="Google Shape;743;p20"/>
          <p:cNvCxnSpPr/>
          <p:nvPr/>
        </p:nvCxnSpPr>
        <p:spPr>
          <a:xfrm>
            <a:off x="6077407" y="2272589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44" name="Google Shape;744;p20"/>
          <p:cNvCxnSpPr/>
          <p:nvPr/>
        </p:nvCxnSpPr>
        <p:spPr>
          <a:xfrm>
            <a:off x="6467699" y="227258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745" name="Google Shape;745;p20"/>
          <p:cNvSpPr/>
          <p:nvPr/>
        </p:nvSpPr>
        <p:spPr>
          <a:xfrm>
            <a:off x="2327834" y="333317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6" name="Google Shape;746;p20"/>
          <p:cNvSpPr/>
          <p:nvPr/>
        </p:nvSpPr>
        <p:spPr>
          <a:xfrm>
            <a:off x="3108417" y="3329868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7" name="Google Shape;747;p20"/>
          <p:cNvSpPr/>
          <p:nvPr/>
        </p:nvSpPr>
        <p:spPr>
          <a:xfrm>
            <a:off x="6210524" y="333317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8" name="Google Shape;748;p20"/>
          <p:cNvSpPr/>
          <p:nvPr/>
        </p:nvSpPr>
        <p:spPr>
          <a:xfrm>
            <a:off x="5446301" y="2918182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9" name="Google Shape;749;p20"/>
          <p:cNvSpPr/>
          <p:nvPr/>
        </p:nvSpPr>
        <p:spPr>
          <a:xfrm>
            <a:off x="5449341" y="3349378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0" name="Google Shape;750;p20"/>
          <p:cNvSpPr/>
          <p:nvPr/>
        </p:nvSpPr>
        <p:spPr>
          <a:xfrm>
            <a:off x="7205236" y="2923680"/>
            <a:ext cx="660742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751" name="Google Shape;751;p20"/>
          <p:cNvCxnSpPr/>
          <p:nvPr/>
        </p:nvCxnSpPr>
        <p:spPr>
          <a:xfrm flipH="1">
            <a:off x="1859914" y="3549822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752" name="Google Shape;752;p20"/>
          <p:cNvSpPr/>
          <p:nvPr/>
        </p:nvSpPr>
        <p:spPr>
          <a:xfrm>
            <a:off x="1183690" y="3351575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753" name="Google Shape;753;p20"/>
          <p:cNvCxnSpPr/>
          <p:nvPr/>
        </p:nvCxnSpPr>
        <p:spPr>
          <a:xfrm flipH="1" rot="10800000">
            <a:off x="2585009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754" name="Google Shape;754;p20"/>
          <p:cNvCxnSpPr/>
          <p:nvPr/>
        </p:nvCxnSpPr>
        <p:spPr>
          <a:xfrm flipH="1" rot="10800000">
            <a:off x="3365592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755" name="Google Shape;755;p20"/>
          <p:cNvCxnSpPr/>
          <p:nvPr/>
        </p:nvCxnSpPr>
        <p:spPr>
          <a:xfrm flipH="1" rot="10800000">
            <a:off x="4143135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756" name="Google Shape;756;p20"/>
          <p:cNvCxnSpPr/>
          <p:nvPr/>
        </p:nvCxnSpPr>
        <p:spPr>
          <a:xfrm flipH="1" rot="10800000">
            <a:off x="4917990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757" name="Google Shape;757;p20"/>
          <p:cNvCxnSpPr/>
          <p:nvPr/>
        </p:nvCxnSpPr>
        <p:spPr>
          <a:xfrm flipH="1" rot="10800000">
            <a:off x="5703476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758" name="Google Shape;758;p20"/>
          <p:cNvCxnSpPr/>
          <p:nvPr/>
        </p:nvCxnSpPr>
        <p:spPr>
          <a:xfrm>
            <a:off x="2975300" y="3534259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59" name="Google Shape;759;p20"/>
          <p:cNvCxnSpPr/>
          <p:nvPr/>
        </p:nvCxnSpPr>
        <p:spPr>
          <a:xfrm flipH="1" rot="10800000">
            <a:off x="2570559" y="407409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60" name="Google Shape;760;p20"/>
          <p:cNvCxnSpPr/>
          <p:nvPr/>
        </p:nvCxnSpPr>
        <p:spPr>
          <a:xfrm>
            <a:off x="2975300" y="3537820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61" name="Google Shape;761;p20"/>
          <p:cNvCxnSpPr/>
          <p:nvPr/>
        </p:nvCxnSpPr>
        <p:spPr>
          <a:xfrm>
            <a:off x="3774931" y="3537241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62" name="Google Shape;762;p20"/>
          <p:cNvCxnSpPr/>
          <p:nvPr/>
        </p:nvCxnSpPr>
        <p:spPr>
          <a:xfrm flipH="1" rot="10800000">
            <a:off x="3370190" y="4077078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63" name="Google Shape;763;p20"/>
          <p:cNvCxnSpPr/>
          <p:nvPr/>
        </p:nvCxnSpPr>
        <p:spPr>
          <a:xfrm>
            <a:off x="3774931" y="3540802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64" name="Google Shape;764;p20"/>
          <p:cNvCxnSpPr/>
          <p:nvPr/>
        </p:nvCxnSpPr>
        <p:spPr>
          <a:xfrm>
            <a:off x="4547877" y="3552484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65" name="Google Shape;765;p20"/>
          <p:cNvCxnSpPr/>
          <p:nvPr/>
        </p:nvCxnSpPr>
        <p:spPr>
          <a:xfrm flipH="1" rot="10800000">
            <a:off x="4143135" y="409232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66" name="Google Shape;766;p20"/>
          <p:cNvCxnSpPr/>
          <p:nvPr/>
        </p:nvCxnSpPr>
        <p:spPr>
          <a:xfrm>
            <a:off x="4547877" y="3556045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67" name="Google Shape;767;p20"/>
          <p:cNvCxnSpPr/>
          <p:nvPr/>
        </p:nvCxnSpPr>
        <p:spPr>
          <a:xfrm>
            <a:off x="5322731" y="3537241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68" name="Google Shape;768;p20"/>
          <p:cNvCxnSpPr/>
          <p:nvPr/>
        </p:nvCxnSpPr>
        <p:spPr>
          <a:xfrm flipH="1" rot="10800000">
            <a:off x="4917990" y="4077078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69" name="Google Shape;769;p20"/>
          <p:cNvCxnSpPr/>
          <p:nvPr/>
        </p:nvCxnSpPr>
        <p:spPr>
          <a:xfrm>
            <a:off x="5322731" y="3540802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70" name="Google Shape;770;p20"/>
          <p:cNvCxnSpPr/>
          <p:nvPr/>
        </p:nvCxnSpPr>
        <p:spPr>
          <a:xfrm>
            <a:off x="6108217" y="3537241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71" name="Google Shape;771;p20"/>
          <p:cNvCxnSpPr/>
          <p:nvPr/>
        </p:nvCxnSpPr>
        <p:spPr>
          <a:xfrm flipH="1" rot="10800000">
            <a:off x="5703476" y="4077078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72" name="Google Shape;772;p20"/>
          <p:cNvCxnSpPr/>
          <p:nvPr/>
        </p:nvCxnSpPr>
        <p:spPr>
          <a:xfrm>
            <a:off x="6108217" y="3540802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73" name="Google Shape;773;p20"/>
          <p:cNvCxnSpPr/>
          <p:nvPr/>
        </p:nvCxnSpPr>
        <p:spPr>
          <a:xfrm rot="10800000">
            <a:off x="2006802" y="2038752"/>
            <a:ext cx="4805458" cy="1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med" w="med" type="triangle"/>
            <a:tailEnd len="sm" w="sm" type="none"/>
          </a:ln>
        </p:spPr>
      </p:cxnSp>
      <p:sp>
        <p:nvSpPr>
          <p:cNvPr id="774" name="Google Shape;774;p20"/>
          <p:cNvSpPr txBox="1"/>
          <p:nvPr/>
        </p:nvSpPr>
        <p:spPr>
          <a:xfrm>
            <a:off x="6968477" y="1751732"/>
            <a:ext cx="1492038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encadeamento</a:t>
            </a:r>
            <a:endParaRPr/>
          </a:p>
        </p:txBody>
      </p:sp>
      <p:cxnSp>
        <p:nvCxnSpPr>
          <p:cNvPr id="775" name="Google Shape;775;p20"/>
          <p:cNvCxnSpPr/>
          <p:nvPr/>
        </p:nvCxnSpPr>
        <p:spPr>
          <a:xfrm rot="10800000">
            <a:off x="2012002" y="4314192"/>
            <a:ext cx="4805458" cy="1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sm" w="sm" type="none"/>
            <a:tailEnd len="med" w="med" type="triangle"/>
          </a:ln>
        </p:spPr>
      </p:cxnSp>
      <p:sp>
        <p:nvSpPr>
          <p:cNvPr id="776" name="Google Shape;776;p20"/>
          <p:cNvSpPr txBox="1"/>
          <p:nvPr/>
        </p:nvSpPr>
        <p:spPr>
          <a:xfrm>
            <a:off x="6973678" y="4027172"/>
            <a:ext cx="1492037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encadeamento</a:t>
            </a:r>
            <a:endParaRPr/>
          </a:p>
        </p:txBody>
      </p:sp>
      <p:sp>
        <p:nvSpPr>
          <p:cNvPr id="777" name="Google Shape;777;p20"/>
          <p:cNvSpPr/>
          <p:nvPr/>
        </p:nvSpPr>
        <p:spPr>
          <a:xfrm>
            <a:off x="3885960" y="2901974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8" name="Google Shape;778;p20"/>
          <p:cNvSpPr/>
          <p:nvPr/>
        </p:nvSpPr>
        <p:spPr>
          <a:xfrm>
            <a:off x="3889001" y="3333170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9" name="Google Shape;779;p20"/>
          <p:cNvSpPr/>
          <p:nvPr/>
        </p:nvSpPr>
        <p:spPr>
          <a:xfrm>
            <a:off x="4658126" y="2901974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80" name="Google Shape;780;p20"/>
          <p:cNvSpPr/>
          <p:nvPr/>
        </p:nvSpPr>
        <p:spPr>
          <a:xfrm>
            <a:off x="4661166" y="3333170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1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786" name="Google Shape;786;p2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Tipos de lista</a:t>
            </a:r>
            <a:endParaRPr/>
          </a:p>
        </p:txBody>
      </p:sp>
      <p:sp>
        <p:nvSpPr>
          <p:cNvPr id="787" name="Google Shape;787;p21"/>
          <p:cNvSpPr/>
          <p:nvPr/>
        </p:nvSpPr>
        <p:spPr>
          <a:xfrm>
            <a:off x="2327834" y="2901974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88" name="Google Shape;788;p21"/>
          <p:cNvSpPr/>
          <p:nvPr/>
        </p:nvSpPr>
        <p:spPr>
          <a:xfrm>
            <a:off x="2327834" y="2473802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789" name="Google Shape;789;p21"/>
          <p:cNvSpPr/>
          <p:nvPr/>
        </p:nvSpPr>
        <p:spPr>
          <a:xfrm>
            <a:off x="3108417" y="2903117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0" name="Google Shape;790;p21"/>
          <p:cNvSpPr/>
          <p:nvPr/>
        </p:nvSpPr>
        <p:spPr>
          <a:xfrm>
            <a:off x="3108417" y="247494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791" name="Google Shape;791;p21"/>
          <p:cNvCxnSpPr/>
          <p:nvPr/>
        </p:nvCxnSpPr>
        <p:spPr>
          <a:xfrm>
            <a:off x="6715349" y="3118625"/>
            <a:ext cx="450776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792" name="Google Shape;792;p21"/>
          <p:cNvCxnSpPr/>
          <p:nvPr/>
        </p:nvCxnSpPr>
        <p:spPr>
          <a:xfrm>
            <a:off x="1883894" y="2739852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793" name="Google Shape;793;p21"/>
          <p:cNvCxnSpPr/>
          <p:nvPr/>
        </p:nvCxnSpPr>
        <p:spPr>
          <a:xfrm>
            <a:off x="2838388" y="31212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94" name="Google Shape;794;p21"/>
          <p:cNvCxnSpPr/>
          <p:nvPr/>
        </p:nvCxnSpPr>
        <p:spPr>
          <a:xfrm flipH="1" rot="10800000">
            <a:off x="2975359" y="22630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95" name="Google Shape;795;p21"/>
          <p:cNvCxnSpPr/>
          <p:nvPr/>
        </p:nvCxnSpPr>
        <p:spPr>
          <a:xfrm>
            <a:off x="2975300" y="2263064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96" name="Google Shape;796;p21"/>
          <p:cNvCxnSpPr/>
          <p:nvPr/>
        </p:nvCxnSpPr>
        <p:spPr>
          <a:xfrm>
            <a:off x="3365592" y="22630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797" name="Google Shape;797;p21"/>
          <p:cNvSpPr/>
          <p:nvPr/>
        </p:nvSpPr>
        <p:spPr>
          <a:xfrm>
            <a:off x="1183690" y="25449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798" name="Google Shape;798;p21"/>
          <p:cNvSpPr/>
          <p:nvPr/>
        </p:nvSpPr>
        <p:spPr>
          <a:xfrm>
            <a:off x="3885960" y="247494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799" name="Google Shape;799;p21"/>
          <p:cNvCxnSpPr/>
          <p:nvPr/>
        </p:nvCxnSpPr>
        <p:spPr>
          <a:xfrm>
            <a:off x="3615931" y="31212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00" name="Google Shape;800;p21"/>
          <p:cNvCxnSpPr/>
          <p:nvPr/>
        </p:nvCxnSpPr>
        <p:spPr>
          <a:xfrm flipH="1" rot="10800000">
            <a:off x="3752902" y="22630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01" name="Google Shape;801;p21"/>
          <p:cNvCxnSpPr/>
          <p:nvPr/>
        </p:nvCxnSpPr>
        <p:spPr>
          <a:xfrm>
            <a:off x="3752843" y="2263064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02" name="Google Shape;802;p21"/>
          <p:cNvCxnSpPr/>
          <p:nvPr/>
        </p:nvCxnSpPr>
        <p:spPr>
          <a:xfrm>
            <a:off x="4143135" y="22630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803" name="Google Shape;803;p21"/>
          <p:cNvSpPr/>
          <p:nvPr/>
        </p:nvSpPr>
        <p:spPr>
          <a:xfrm>
            <a:off x="4660815" y="247494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804" name="Google Shape;804;p21"/>
          <p:cNvCxnSpPr/>
          <p:nvPr/>
        </p:nvCxnSpPr>
        <p:spPr>
          <a:xfrm>
            <a:off x="4390785" y="3121288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05" name="Google Shape;805;p21"/>
          <p:cNvCxnSpPr/>
          <p:nvPr/>
        </p:nvCxnSpPr>
        <p:spPr>
          <a:xfrm flipH="1" rot="10800000">
            <a:off x="4527756" y="22630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06" name="Google Shape;806;p21"/>
          <p:cNvCxnSpPr/>
          <p:nvPr/>
        </p:nvCxnSpPr>
        <p:spPr>
          <a:xfrm>
            <a:off x="4527698" y="2263064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07" name="Google Shape;807;p21"/>
          <p:cNvCxnSpPr/>
          <p:nvPr/>
        </p:nvCxnSpPr>
        <p:spPr>
          <a:xfrm>
            <a:off x="4917990" y="22630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808" name="Google Shape;808;p21"/>
          <p:cNvSpPr/>
          <p:nvPr/>
        </p:nvSpPr>
        <p:spPr>
          <a:xfrm>
            <a:off x="5448369" y="249717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809" name="Google Shape;809;p21"/>
          <p:cNvCxnSpPr/>
          <p:nvPr/>
        </p:nvCxnSpPr>
        <p:spPr>
          <a:xfrm>
            <a:off x="5165640" y="313081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10" name="Google Shape;810;p21"/>
          <p:cNvCxnSpPr/>
          <p:nvPr/>
        </p:nvCxnSpPr>
        <p:spPr>
          <a:xfrm flipH="1" rot="10800000">
            <a:off x="5302610" y="227258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11" name="Google Shape;811;p21"/>
          <p:cNvCxnSpPr/>
          <p:nvPr/>
        </p:nvCxnSpPr>
        <p:spPr>
          <a:xfrm>
            <a:off x="5302552" y="2272589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12" name="Google Shape;812;p21"/>
          <p:cNvCxnSpPr/>
          <p:nvPr/>
        </p:nvCxnSpPr>
        <p:spPr>
          <a:xfrm>
            <a:off x="5692844" y="227258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813" name="Google Shape;813;p21"/>
          <p:cNvSpPr/>
          <p:nvPr/>
        </p:nvSpPr>
        <p:spPr>
          <a:xfrm>
            <a:off x="6210524" y="2912642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14" name="Google Shape;814;p21"/>
          <p:cNvSpPr/>
          <p:nvPr/>
        </p:nvSpPr>
        <p:spPr>
          <a:xfrm>
            <a:off x="6210524" y="248447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815" name="Google Shape;815;p21"/>
          <p:cNvCxnSpPr/>
          <p:nvPr/>
        </p:nvCxnSpPr>
        <p:spPr>
          <a:xfrm>
            <a:off x="5940494" y="313081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16" name="Google Shape;816;p21"/>
          <p:cNvCxnSpPr/>
          <p:nvPr/>
        </p:nvCxnSpPr>
        <p:spPr>
          <a:xfrm flipH="1" rot="10800000">
            <a:off x="6077465" y="227258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17" name="Google Shape;817;p21"/>
          <p:cNvCxnSpPr/>
          <p:nvPr/>
        </p:nvCxnSpPr>
        <p:spPr>
          <a:xfrm>
            <a:off x="6077407" y="2272589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18" name="Google Shape;818;p21"/>
          <p:cNvCxnSpPr/>
          <p:nvPr/>
        </p:nvCxnSpPr>
        <p:spPr>
          <a:xfrm>
            <a:off x="6467699" y="227258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819" name="Google Shape;819;p21"/>
          <p:cNvSpPr/>
          <p:nvPr/>
        </p:nvSpPr>
        <p:spPr>
          <a:xfrm>
            <a:off x="2327834" y="333317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20" name="Google Shape;820;p21"/>
          <p:cNvSpPr/>
          <p:nvPr/>
        </p:nvSpPr>
        <p:spPr>
          <a:xfrm>
            <a:off x="3108417" y="3329868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21" name="Google Shape;821;p21"/>
          <p:cNvSpPr/>
          <p:nvPr/>
        </p:nvSpPr>
        <p:spPr>
          <a:xfrm>
            <a:off x="6210524" y="333317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22" name="Google Shape;822;p21"/>
          <p:cNvSpPr/>
          <p:nvPr/>
        </p:nvSpPr>
        <p:spPr>
          <a:xfrm>
            <a:off x="5446301" y="2918182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23" name="Google Shape;823;p21"/>
          <p:cNvSpPr/>
          <p:nvPr/>
        </p:nvSpPr>
        <p:spPr>
          <a:xfrm>
            <a:off x="5449341" y="3349378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24" name="Google Shape;824;p21"/>
          <p:cNvSpPr/>
          <p:nvPr/>
        </p:nvSpPr>
        <p:spPr>
          <a:xfrm>
            <a:off x="7205236" y="2923680"/>
            <a:ext cx="660742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825" name="Google Shape;825;p21"/>
          <p:cNvCxnSpPr/>
          <p:nvPr/>
        </p:nvCxnSpPr>
        <p:spPr>
          <a:xfrm flipH="1">
            <a:off x="1859914" y="3549822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826" name="Google Shape;826;p21"/>
          <p:cNvSpPr/>
          <p:nvPr/>
        </p:nvSpPr>
        <p:spPr>
          <a:xfrm>
            <a:off x="1183690" y="3351575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827" name="Google Shape;827;p21"/>
          <p:cNvCxnSpPr/>
          <p:nvPr/>
        </p:nvCxnSpPr>
        <p:spPr>
          <a:xfrm flipH="1" rot="10800000">
            <a:off x="2585009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828" name="Google Shape;828;p21"/>
          <p:cNvCxnSpPr/>
          <p:nvPr/>
        </p:nvCxnSpPr>
        <p:spPr>
          <a:xfrm flipH="1" rot="10800000">
            <a:off x="3365592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829" name="Google Shape;829;p21"/>
          <p:cNvCxnSpPr/>
          <p:nvPr/>
        </p:nvCxnSpPr>
        <p:spPr>
          <a:xfrm flipH="1" rot="10800000">
            <a:off x="4143135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830" name="Google Shape;830;p21"/>
          <p:cNvCxnSpPr/>
          <p:nvPr/>
        </p:nvCxnSpPr>
        <p:spPr>
          <a:xfrm flipH="1" rot="10800000">
            <a:off x="4917990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831" name="Google Shape;831;p21"/>
          <p:cNvCxnSpPr/>
          <p:nvPr/>
        </p:nvCxnSpPr>
        <p:spPr>
          <a:xfrm flipH="1" rot="10800000">
            <a:off x="5703476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832" name="Google Shape;832;p21"/>
          <p:cNvCxnSpPr/>
          <p:nvPr/>
        </p:nvCxnSpPr>
        <p:spPr>
          <a:xfrm>
            <a:off x="2975300" y="3534259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33" name="Google Shape;833;p21"/>
          <p:cNvCxnSpPr/>
          <p:nvPr/>
        </p:nvCxnSpPr>
        <p:spPr>
          <a:xfrm flipH="1" rot="10800000">
            <a:off x="2570559" y="407409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34" name="Google Shape;834;p21"/>
          <p:cNvCxnSpPr/>
          <p:nvPr/>
        </p:nvCxnSpPr>
        <p:spPr>
          <a:xfrm>
            <a:off x="2975300" y="3537820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35" name="Google Shape;835;p21"/>
          <p:cNvCxnSpPr/>
          <p:nvPr/>
        </p:nvCxnSpPr>
        <p:spPr>
          <a:xfrm>
            <a:off x="3774931" y="3537241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36" name="Google Shape;836;p21"/>
          <p:cNvCxnSpPr/>
          <p:nvPr/>
        </p:nvCxnSpPr>
        <p:spPr>
          <a:xfrm flipH="1" rot="10800000">
            <a:off x="3370190" y="4077078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37" name="Google Shape;837;p21"/>
          <p:cNvCxnSpPr/>
          <p:nvPr/>
        </p:nvCxnSpPr>
        <p:spPr>
          <a:xfrm>
            <a:off x="3774931" y="3540802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38" name="Google Shape;838;p21"/>
          <p:cNvCxnSpPr/>
          <p:nvPr/>
        </p:nvCxnSpPr>
        <p:spPr>
          <a:xfrm>
            <a:off x="4547877" y="3552484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39" name="Google Shape;839;p21"/>
          <p:cNvCxnSpPr/>
          <p:nvPr/>
        </p:nvCxnSpPr>
        <p:spPr>
          <a:xfrm flipH="1" rot="10800000">
            <a:off x="4143135" y="409232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40" name="Google Shape;840;p21"/>
          <p:cNvCxnSpPr/>
          <p:nvPr/>
        </p:nvCxnSpPr>
        <p:spPr>
          <a:xfrm>
            <a:off x="4547877" y="3556045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41" name="Google Shape;841;p21"/>
          <p:cNvCxnSpPr/>
          <p:nvPr/>
        </p:nvCxnSpPr>
        <p:spPr>
          <a:xfrm>
            <a:off x="5322731" y="3537241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42" name="Google Shape;842;p21"/>
          <p:cNvCxnSpPr/>
          <p:nvPr/>
        </p:nvCxnSpPr>
        <p:spPr>
          <a:xfrm flipH="1" rot="10800000">
            <a:off x="4917990" y="4077078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43" name="Google Shape;843;p21"/>
          <p:cNvCxnSpPr/>
          <p:nvPr/>
        </p:nvCxnSpPr>
        <p:spPr>
          <a:xfrm>
            <a:off x="5322731" y="3540802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44" name="Google Shape;844;p21"/>
          <p:cNvCxnSpPr/>
          <p:nvPr/>
        </p:nvCxnSpPr>
        <p:spPr>
          <a:xfrm>
            <a:off x="6108217" y="3537241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45" name="Google Shape;845;p21"/>
          <p:cNvCxnSpPr/>
          <p:nvPr/>
        </p:nvCxnSpPr>
        <p:spPr>
          <a:xfrm flipH="1" rot="10800000">
            <a:off x="5703476" y="4077078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46" name="Google Shape;846;p21"/>
          <p:cNvCxnSpPr/>
          <p:nvPr/>
        </p:nvCxnSpPr>
        <p:spPr>
          <a:xfrm>
            <a:off x="6108217" y="3540802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47" name="Google Shape;847;p21"/>
          <p:cNvCxnSpPr/>
          <p:nvPr/>
        </p:nvCxnSpPr>
        <p:spPr>
          <a:xfrm rot="10800000">
            <a:off x="2006802" y="2038752"/>
            <a:ext cx="4805458" cy="1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med" w="med" type="triangle"/>
            <a:tailEnd len="sm" w="sm" type="none"/>
          </a:ln>
        </p:spPr>
      </p:cxnSp>
      <p:sp>
        <p:nvSpPr>
          <p:cNvPr id="848" name="Google Shape;848;p21"/>
          <p:cNvSpPr txBox="1"/>
          <p:nvPr/>
        </p:nvSpPr>
        <p:spPr>
          <a:xfrm>
            <a:off x="6968477" y="1751732"/>
            <a:ext cx="1492038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encadeamento</a:t>
            </a:r>
            <a:endParaRPr/>
          </a:p>
        </p:txBody>
      </p:sp>
      <p:cxnSp>
        <p:nvCxnSpPr>
          <p:cNvPr id="849" name="Google Shape;849;p21"/>
          <p:cNvCxnSpPr/>
          <p:nvPr/>
        </p:nvCxnSpPr>
        <p:spPr>
          <a:xfrm rot="10800000">
            <a:off x="2012002" y="4314192"/>
            <a:ext cx="4805458" cy="1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sm" w="sm" type="none"/>
            <a:tailEnd len="med" w="med" type="triangle"/>
          </a:ln>
        </p:spPr>
      </p:cxnSp>
      <p:sp>
        <p:nvSpPr>
          <p:cNvPr id="850" name="Google Shape;850;p21"/>
          <p:cNvSpPr txBox="1"/>
          <p:nvPr/>
        </p:nvSpPr>
        <p:spPr>
          <a:xfrm>
            <a:off x="6973678" y="4027172"/>
            <a:ext cx="1492037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encadeamento</a:t>
            </a:r>
            <a:endParaRPr/>
          </a:p>
        </p:txBody>
      </p:sp>
      <p:sp>
        <p:nvSpPr>
          <p:cNvPr id="851" name="Google Shape;851;p21"/>
          <p:cNvSpPr txBox="1"/>
          <p:nvPr/>
        </p:nvSpPr>
        <p:spPr>
          <a:xfrm>
            <a:off x="883600" y="5804917"/>
            <a:ext cx="2187102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</a:t>
            </a:r>
            <a:endParaRPr/>
          </a:p>
        </p:txBody>
      </p:sp>
      <p:sp>
        <p:nvSpPr>
          <p:cNvPr id="852" name="Google Shape;852;p21"/>
          <p:cNvSpPr/>
          <p:nvPr/>
        </p:nvSpPr>
        <p:spPr>
          <a:xfrm>
            <a:off x="789065" y="5138436"/>
            <a:ext cx="2630965" cy="1127152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3" name="Google Shape;853;p21"/>
          <p:cNvSpPr txBox="1"/>
          <p:nvPr/>
        </p:nvSpPr>
        <p:spPr>
          <a:xfrm>
            <a:off x="788159" y="4683088"/>
            <a:ext cx="95201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Lista</a:t>
            </a:r>
            <a:endParaRPr/>
          </a:p>
        </p:txBody>
      </p:sp>
      <p:sp>
        <p:nvSpPr>
          <p:cNvPr id="854" name="Google Shape;854;p21"/>
          <p:cNvSpPr/>
          <p:nvPr/>
        </p:nvSpPr>
        <p:spPr>
          <a:xfrm>
            <a:off x="933796" y="5278754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855" name="Google Shape;855;p21"/>
          <p:cNvSpPr/>
          <p:nvPr/>
        </p:nvSpPr>
        <p:spPr>
          <a:xfrm>
            <a:off x="4942376" y="5051951"/>
            <a:ext cx="827255" cy="1400901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6" name="Google Shape;856;p21"/>
          <p:cNvSpPr txBox="1"/>
          <p:nvPr/>
        </p:nvSpPr>
        <p:spPr>
          <a:xfrm>
            <a:off x="4886458" y="4683088"/>
            <a:ext cx="1230621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NoLista</a:t>
            </a:r>
            <a:endParaRPr/>
          </a:p>
        </p:txBody>
      </p:sp>
      <p:sp>
        <p:nvSpPr>
          <p:cNvPr id="857" name="Google Shape;857;p21"/>
          <p:cNvSpPr/>
          <p:nvPr/>
        </p:nvSpPr>
        <p:spPr>
          <a:xfrm>
            <a:off x="5025633" y="5110668"/>
            <a:ext cx="660741" cy="389891"/>
          </a:xfrm>
          <a:prstGeom prst="rect">
            <a:avLst/>
          </a:prstGeom>
          <a:solidFill>
            <a:srgbClr val="94219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</a:t>
            </a:r>
            <a:endParaRPr/>
          </a:p>
        </p:txBody>
      </p:sp>
      <p:sp>
        <p:nvSpPr>
          <p:cNvPr id="858" name="Google Shape;858;p21"/>
          <p:cNvSpPr/>
          <p:nvPr/>
        </p:nvSpPr>
        <p:spPr>
          <a:xfrm>
            <a:off x="5025633" y="5557456"/>
            <a:ext cx="660741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</a:t>
            </a:r>
            <a:endParaRPr/>
          </a:p>
        </p:txBody>
      </p:sp>
      <p:sp>
        <p:nvSpPr>
          <p:cNvPr id="859" name="Google Shape;859;p21"/>
          <p:cNvSpPr txBox="1"/>
          <p:nvPr/>
        </p:nvSpPr>
        <p:spPr>
          <a:xfrm>
            <a:off x="5846180" y="5145726"/>
            <a:ext cx="177421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Item armazenado</a:t>
            </a:r>
            <a:endParaRPr/>
          </a:p>
        </p:txBody>
      </p:sp>
      <p:sp>
        <p:nvSpPr>
          <p:cNvPr id="860" name="Google Shape;860;p21"/>
          <p:cNvSpPr txBox="1"/>
          <p:nvPr/>
        </p:nvSpPr>
        <p:spPr>
          <a:xfrm>
            <a:off x="5753250" y="5575391"/>
            <a:ext cx="1909277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*NoLista (proximo)</a:t>
            </a:r>
            <a:endParaRPr/>
          </a:p>
        </p:txBody>
      </p:sp>
      <p:sp>
        <p:nvSpPr>
          <p:cNvPr id="861" name="Google Shape;861;p21"/>
          <p:cNvSpPr txBox="1"/>
          <p:nvPr/>
        </p:nvSpPr>
        <p:spPr>
          <a:xfrm>
            <a:off x="1647125" y="5305742"/>
            <a:ext cx="91484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*NoLista</a:t>
            </a:r>
            <a:endParaRPr/>
          </a:p>
        </p:txBody>
      </p:sp>
      <p:sp>
        <p:nvSpPr>
          <p:cNvPr id="862" name="Google Shape;862;p21"/>
          <p:cNvSpPr/>
          <p:nvPr/>
        </p:nvSpPr>
        <p:spPr>
          <a:xfrm>
            <a:off x="5027480" y="6016549"/>
            <a:ext cx="660741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</a:t>
            </a:r>
            <a:endParaRPr/>
          </a:p>
        </p:txBody>
      </p:sp>
      <p:sp>
        <p:nvSpPr>
          <p:cNvPr id="863" name="Google Shape;863;p21"/>
          <p:cNvSpPr txBox="1"/>
          <p:nvPr/>
        </p:nvSpPr>
        <p:spPr>
          <a:xfrm>
            <a:off x="5785849" y="6045124"/>
            <a:ext cx="1853467" cy="332741"/>
          </a:xfrm>
          <a:prstGeom prst="rect">
            <a:avLst/>
          </a:prstGeom>
          <a:solidFill>
            <a:srgbClr val="FFF857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*NoLista (anterior)</a:t>
            </a:r>
            <a:endParaRPr/>
          </a:p>
        </p:txBody>
      </p:sp>
      <p:sp>
        <p:nvSpPr>
          <p:cNvPr id="864" name="Google Shape;864;p21"/>
          <p:cNvSpPr/>
          <p:nvPr/>
        </p:nvSpPr>
        <p:spPr>
          <a:xfrm>
            <a:off x="3885960" y="2901974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5" name="Google Shape;865;p21"/>
          <p:cNvSpPr/>
          <p:nvPr/>
        </p:nvSpPr>
        <p:spPr>
          <a:xfrm>
            <a:off x="3889001" y="3333170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6" name="Google Shape;866;p21"/>
          <p:cNvSpPr/>
          <p:nvPr/>
        </p:nvSpPr>
        <p:spPr>
          <a:xfrm>
            <a:off x="4658126" y="2901974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7" name="Google Shape;867;p21"/>
          <p:cNvSpPr/>
          <p:nvPr/>
        </p:nvSpPr>
        <p:spPr>
          <a:xfrm>
            <a:off x="4661166" y="3333170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2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873" name="Google Shape;873;p2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Tipos de lista</a:t>
            </a:r>
            <a:endParaRPr/>
          </a:p>
        </p:txBody>
      </p:sp>
      <p:sp>
        <p:nvSpPr>
          <p:cNvPr id="874" name="Google Shape;874;p22"/>
          <p:cNvSpPr/>
          <p:nvPr/>
        </p:nvSpPr>
        <p:spPr>
          <a:xfrm>
            <a:off x="2327834" y="2901974"/>
            <a:ext cx="514351" cy="433304"/>
          </a:xfrm>
          <a:prstGeom prst="rect">
            <a:avLst/>
          </a:prstGeom>
          <a:solidFill>
            <a:srgbClr val="2A9E7E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75" name="Google Shape;875;p22"/>
          <p:cNvSpPr/>
          <p:nvPr/>
        </p:nvSpPr>
        <p:spPr>
          <a:xfrm>
            <a:off x="2327834" y="2473802"/>
            <a:ext cx="514351" cy="433304"/>
          </a:xfrm>
          <a:prstGeom prst="rect">
            <a:avLst/>
          </a:prstGeom>
          <a:solidFill>
            <a:srgbClr val="FFFFC2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876" name="Google Shape;876;p22"/>
          <p:cNvSpPr/>
          <p:nvPr/>
        </p:nvSpPr>
        <p:spPr>
          <a:xfrm>
            <a:off x="3108417" y="2903117"/>
            <a:ext cx="514351" cy="433305"/>
          </a:xfrm>
          <a:prstGeom prst="rect">
            <a:avLst/>
          </a:prstGeom>
          <a:solidFill>
            <a:srgbClr val="2A9E7E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77" name="Google Shape;877;p22"/>
          <p:cNvSpPr/>
          <p:nvPr/>
        </p:nvSpPr>
        <p:spPr>
          <a:xfrm>
            <a:off x="3108417" y="2474946"/>
            <a:ext cx="514351" cy="433304"/>
          </a:xfrm>
          <a:prstGeom prst="rect">
            <a:avLst/>
          </a:prstGeom>
          <a:solidFill>
            <a:srgbClr val="FFFFC2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878" name="Google Shape;878;p22"/>
          <p:cNvCxnSpPr/>
          <p:nvPr/>
        </p:nvCxnSpPr>
        <p:spPr>
          <a:xfrm>
            <a:off x="6715349" y="3118625"/>
            <a:ext cx="450776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879" name="Google Shape;879;p22"/>
          <p:cNvCxnSpPr/>
          <p:nvPr/>
        </p:nvCxnSpPr>
        <p:spPr>
          <a:xfrm>
            <a:off x="1883894" y="2739852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880" name="Google Shape;880;p22"/>
          <p:cNvCxnSpPr/>
          <p:nvPr/>
        </p:nvCxnSpPr>
        <p:spPr>
          <a:xfrm>
            <a:off x="2838388" y="31212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81" name="Google Shape;881;p22"/>
          <p:cNvCxnSpPr/>
          <p:nvPr/>
        </p:nvCxnSpPr>
        <p:spPr>
          <a:xfrm flipH="1" rot="10800000">
            <a:off x="2975359" y="22630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82" name="Google Shape;882;p22"/>
          <p:cNvCxnSpPr/>
          <p:nvPr/>
        </p:nvCxnSpPr>
        <p:spPr>
          <a:xfrm>
            <a:off x="2975300" y="2263064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83" name="Google Shape;883;p22"/>
          <p:cNvCxnSpPr/>
          <p:nvPr/>
        </p:nvCxnSpPr>
        <p:spPr>
          <a:xfrm>
            <a:off x="3365592" y="22630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884" name="Google Shape;884;p22"/>
          <p:cNvSpPr/>
          <p:nvPr/>
        </p:nvSpPr>
        <p:spPr>
          <a:xfrm>
            <a:off x="1183690" y="2544907"/>
            <a:ext cx="660741" cy="389891"/>
          </a:xfrm>
          <a:prstGeom prst="rect">
            <a:avLst/>
          </a:prstGeom>
          <a:solidFill>
            <a:srgbClr val="000000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885" name="Google Shape;885;p22"/>
          <p:cNvSpPr/>
          <p:nvPr/>
        </p:nvSpPr>
        <p:spPr>
          <a:xfrm>
            <a:off x="3885960" y="2474946"/>
            <a:ext cx="514351" cy="433304"/>
          </a:xfrm>
          <a:prstGeom prst="rect">
            <a:avLst/>
          </a:prstGeom>
          <a:solidFill>
            <a:srgbClr val="FFFFC2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886" name="Google Shape;886;p22"/>
          <p:cNvCxnSpPr/>
          <p:nvPr/>
        </p:nvCxnSpPr>
        <p:spPr>
          <a:xfrm>
            <a:off x="3615931" y="31212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87" name="Google Shape;887;p22"/>
          <p:cNvCxnSpPr/>
          <p:nvPr/>
        </p:nvCxnSpPr>
        <p:spPr>
          <a:xfrm flipH="1" rot="10800000">
            <a:off x="3752902" y="22630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88" name="Google Shape;888;p22"/>
          <p:cNvCxnSpPr/>
          <p:nvPr/>
        </p:nvCxnSpPr>
        <p:spPr>
          <a:xfrm>
            <a:off x="3752843" y="2263064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89" name="Google Shape;889;p22"/>
          <p:cNvCxnSpPr/>
          <p:nvPr/>
        </p:nvCxnSpPr>
        <p:spPr>
          <a:xfrm>
            <a:off x="4143135" y="22630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890" name="Google Shape;890;p22"/>
          <p:cNvSpPr/>
          <p:nvPr/>
        </p:nvSpPr>
        <p:spPr>
          <a:xfrm>
            <a:off x="4660815" y="2474946"/>
            <a:ext cx="514351" cy="433304"/>
          </a:xfrm>
          <a:prstGeom prst="rect">
            <a:avLst/>
          </a:prstGeom>
          <a:solidFill>
            <a:srgbClr val="FFFFC2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891" name="Google Shape;891;p22"/>
          <p:cNvCxnSpPr/>
          <p:nvPr/>
        </p:nvCxnSpPr>
        <p:spPr>
          <a:xfrm>
            <a:off x="4390785" y="3121288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92" name="Google Shape;892;p22"/>
          <p:cNvCxnSpPr/>
          <p:nvPr/>
        </p:nvCxnSpPr>
        <p:spPr>
          <a:xfrm flipH="1" rot="10800000">
            <a:off x="4527756" y="22630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93" name="Google Shape;893;p22"/>
          <p:cNvCxnSpPr/>
          <p:nvPr/>
        </p:nvCxnSpPr>
        <p:spPr>
          <a:xfrm>
            <a:off x="4527698" y="2263064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94" name="Google Shape;894;p22"/>
          <p:cNvCxnSpPr/>
          <p:nvPr/>
        </p:nvCxnSpPr>
        <p:spPr>
          <a:xfrm>
            <a:off x="4917990" y="22630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895" name="Google Shape;895;p22"/>
          <p:cNvSpPr/>
          <p:nvPr/>
        </p:nvSpPr>
        <p:spPr>
          <a:xfrm>
            <a:off x="5448369" y="2497171"/>
            <a:ext cx="514351" cy="433304"/>
          </a:xfrm>
          <a:prstGeom prst="rect">
            <a:avLst/>
          </a:prstGeom>
          <a:solidFill>
            <a:srgbClr val="FFFFC2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896" name="Google Shape;896;p22"/>
          <p:cNvCxnSpPr/>
          <p:nvPr/>
        </p:nvCxnSpPr>
        <p:spPr>
          <a:xfrm>
            <a:off x="5165640" y="313081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97" name="Google Shape;897;p22"/>
          <p:cNvCxnSpPr/>
          <p:nvPr/>
        </p:nvCxnSpPr>
        <p:spPr>
          <a:xfrm flipH="1" rot="10800000">
            <a:off x="5302610" y="227258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98" name="Google Shape;898;p22"/>
          <p:cNvCxnSpPr/>
          <p:nvPr/>
        </p:nvCxnSpPr>
        <p:spPr>
          <a:xfrm>
            <a:off x="5302552" y="2272589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99" name="Google Shape;899;p22"/>
          <p:cNvCxnSpPr/>
          <p:nvPr/>
        </p:nvCxnSpPr>
        <p:spPr>
          <a:xfrm>
            <a:off x="5692844" y="227258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900" name="Google Shape;900;p22"/>
          <p:cNvSpPr/>
          <p:nvPr/>
        </p:nvSpPr>
        <p:spPr>
          <a:xfrm>
            <a:off x="6210524" y="2912642"/>
            <a:ext cx="514351" cy="433305"/>
          </a:xfrm>
          <a:prstGeom prst="rect">
            <a:avLst/>
          </a:prstGeom>
          <a:solidFill>
            <a:srgbClr val="2A9E7E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1" name="Google Shape;901;p22"/>
          <p:cNvSpPr/>
          <p:nvPr/>
        </p:nvSpPr>
        <p:spPr>
          <a:xfrm>
            <a:off x="6210524" y="2484471"/>
            <a:ext cx="514351" cy="433304"/>
          </a:xfrm>
          <a:prstGeom prst="rect">
            <a:avLst/>
          </a:prstGeom>
          <a:solidFill>
            <a:srgbClr val="FFFFC2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902" name="Google Shape;902;p22"/>
          <p:cNvCxnSpPr/>
          <p:nvPr/>
        </p:nvCxnSpPr>
        <p:spPr>
          <a:xfrm>
            <a:off x="5940494" y="313081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03" name="Google Shape;903;p22"/>
          <p:cNvCxnSpPr/>
          <p:nvPr/>
        </p:nvCxnSpPr>
        <p:spPr>
          <a:xfrm flipH="1" rot="10800000">
            <a:off x="6077465" y="227258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04" name="Google Shape;904;p22"/>
          <p:cNvCxnSpPr/>
          <p:nvPr/>
        </p:nvCxnSpPr>
        <p:spPr>
          <a:xfrm>
            <a:off x="6077407" y="2272589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05" name="Google Shape;905;p22"/>
          <p:cNvCxnSpPr/>
          <p:nvPr/>
        </p:nvCxnSpPr>
        <p:spPr>
          <a:xfrm>
            <a:off x="6467699" y="227258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906" name="Google Shape;906;p22"/>
          <p:cNvSpPr/>
          <p:nvPr/>
        </p:nvSpPr>
        <p:spPr>
          <a:xfrm>
            <a:off x="2327834" y="3333170"/>
            <a:ext cx="514351" cy="433304"/>
          </a:xfrm>
          <a:prstGeom prst="rect">
            <a:avLst/>
          </a:prstGeom>
          <a:solidFill>
            <a:srgbClr val="2A9E7E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7" name="Google Shape;907;p22"/>
          <p:cNvSpPr/>
          <p:nvPr/>
        </p:nvSpPr>
        <p:spPr>
          <a:xfrm>
            <a:off x="3108417" y="3329868"/>
            <a:ext cx="514351" cy="433305"/>
          </a:xfrm>
          <a:prstGeom prst="rect">
            <a:avLst/>
          </a:prstGeom>
          <a:solidFill>
            <a:srgbClr val="2A9E7E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8" name="Google Shape;908;p22"/>
          <p:cNvSpPr/>
          <p:nvPr/>
        </p:nvSpPr>
        <p:spPr>
          <a:xfrm>
            <a:off x="6210524" y="3333170"/>
            <a:ext cx="514351" cy="433304"/>
          </a:xfrm>
          <a:prstGeom prst="rect">
            <a:avLst/>
          </a:prstGeom>
          <a:solidFill>
            <a:srgbClr val="2A9E7E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9" name="Google Shape;909;p22"/>
          <p:cNvSpPr/>
          <p:nvPr/>
        </p:nvSpPr>
        <p:spPr>
          <a:xfrm>
            <a:off x="5446301" y="2918182"/>
            <a:ext cx="514351" cy="433304"/>
          </a:xfrm>
          <a:prstGeom prst="rect">
            <a:avLst/>
          </a:prstGeom>
          <a:solidFill>
            <a:srgbClr val="2A9E7E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0" name="Google Shape;910;p22"/>
          <p:cNvSpPr/>
          <p:nvPr/>
        </p:nvSpPr>
        <p:spPr>
          <a:xfrm>
            <a:off x="5449341" y="3349378"/>
            <a:ext cx="508973" cy="433304"/>
          </a:xfrm>
          <a:prstGeom prst="rect">
            <a:avLst/>
          </a:prstGeom>
          <a:solidFill>
            <a:srgbClr val="2A9E7E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1" name="Google Shape;911;p22"/>
          <p:cNvSpPr/>
          <p:nvPr/>
        </p:nvSpPr>
        <p:spPr>
          <a:xfrm>
            <a:off x="7205236" y="2923680"/>
            <a:ext cx="660742" cy="389891"/>
          </a:xfrm>
          <a:prstGeom prst="rect">
            <a:avLst/>
          </a:prstGeom>
          <a:solidFill>
            <a:srgbClr val="FFFFFF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912" name="Google Shape;912;p22"/>
          <p:cNvCxnSpPr/>
          <p:nvPr/>
        </p:nvCxnSpPr>
        <p:spPr>
          <a:xfrm flipH="1">
            <a:off x="1859914" y="3549822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913" name="Google Shape;913;p22"/>
          <p:cNvSpPr/>
          <p:nvPr/>
        </p:nvSpPr>
        <p:spPr>
          <a:xfrm>
            <a:off x="1183690" y="3351575"/>
            <a:ext cx="660741" cy="389891"/>
          </a:xfrm>
          <a:prstGeom prst="rect">
            <a:avLst/>
          </a:prstGeom>
          <a:solidFill>
            <a:srgbClr val="FFFFFF">
              <a:alpha val="29411"/>
            </a:srgbClr>
          </a:solidFill>
          <a:ln cap="flat" cmpd="sng" w="19050">
            <a:solidFill>
              <a:srgbClr val="0000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914" name="Google Shape;914;p22"/>
          <p:cNvCxnSpPr/>
          <p:nvPr/>
        </p:nvCxnSpPr>
        <p:spPr>
          <a:xfrm flipH="1" rot="10800000">
            <a:off x="2585009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915" name="Google Shape;915;p22"/>
          <p:cNvCxnSpPr/>
          <p:nvPr/>
        </p:nvCxnSpPr>
        <p:spPr>
          <a:xfrm flipH="1" rot="10800000">
            <a:off x="3365592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916" name="Google Shape;916;p22"/>
          <p:cNvCxnSpPr/>
          <p:nvPr/>
        </p:nvCxnSpPr>
        <p:spPr>
          <a:xfrm flipH="1" rot="10800000">
            <a:off x="4143135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917" name="Google Shape;917;p22"/>
          <p:cNvCxnSpPr/>
          <p:nvPr/>
        </p:nvCxnSpPr>
        <p:spPr>
          <a:xfrm flipH="1" rot="10800000">
            <a:off x="4917990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918" name="Google Shape;918;p22"/>
          <p:cNvCxnSpPr/>
          <p:nvPr/>
        </p:nvCxnSpPr>
        <p:spPr>
          <a:xfrm flipH="1" rot="10800000">
            <a:off x="5703476" y="3826745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919" name="Google Shape;919;p22"/>
          <p:cNvCxnSpPr/>
          <p:nvPr/>
        </p:nvCxnSpPr>
        <p:spPr>
          <a:xfrm>
            <a:off x="2975300" y="3534259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20" name="Google Shape;920;p22"/>
          <p:cNvCxnSpPr/>
          <p:nvPr/>
        </p:nvCxnSpPr>
        <p:spPr>
          <a:xfrm flipH="1" rot="10800000">
            <a:off x="2570559" y="407409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21" name="Google Shape;921;p22"/>
          <p:cNvCxnSpPr/>
          <p:nvPr/>
        </p:nvCxnSpPr>
        <p:spPr>
          <a:xfrm>
            <a:off x="2975300" y="3537820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22" name="Google Shape;922;p22"/>
          <p:cNvCxnSpPr/>
          <p:nvPr/>
        </p:nvCxnSpPr>
        <p:spPr>
          <a:xfrm>
            <a:off x="3774931" y="3537241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23" name="Google Shape;923;p22"/>
          <p:cNvCxnSpPr/>
          <p:nvPr/>
        </p:nvCxnSpPr>
        <p:spPr>
          <a:xfrm flipH="1" rot="10800000">
            <a:off x="3370190" y="4077078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24" name="Google Shape;924;p22"/>
          <p:cNvCxnSpPr/>
          <p:nvPr/>
        </p:nvCxnSpPr>
        <p:spPr>
          <a:xfrm>
            <a:off x="3774931" y="3540802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25" name="Google Shape;925;p22"/>
          <p:cNvCxnSpPr/>
          <p:nvPr/>
        </p:nvCxnSpPr>
        <p:spPr>
          <a:xfrm>
            <a:off x="4547877" y="3552484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26" name="Google Shape;926;p22"/>
          <p:cNvCxnSpPr/>
          <p:nvPr/>
        </p:nvCxnSpPr>
        <p:spPr>
          <a:xfrm flipH="1" rot="10800000">
            <a:off x="4143135" y="409232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27" name="Google Shape;927;p22"/>
          <p:cNvCxnSpPr/>
          <p:nvPr/>
        </p:nvCxnSpPr>
        <p:spPr>
          <a:xfrm>
            <a:off x="4547877" y="3556045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28" name="Google Shape;928;p22"/>
          <p:cNvCxnSpPr/>
          <p:nvPr/>
        </p:nvCxnSpPr>
        <p:spPr>
          <a:xfrm>
            <a:off x="5322731" y="3537241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29" name="Google Shape;929;p22"/>
          <p:cNvCxnSpPr/>
          <p:nvPr/>
        </p:nvCxnSpPr>
        <p:spPr>
          <a:xfrm flipH="1" rot="10800000">
            <a:off x="4917990" y="4077078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30" name="Google Shape;930;p22"/>
          <p:cNvCxnSpPr/>
          <p:nvPr/>
        </p:nvCxnSpPr>
        <p:spPr>
          <a:xfrm>
            <a:off x="5322731" y="3540802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31" name="Google Shape;931;p22"/>
          <p:cNvCxnSpPr/>
          <p:nvPr/>
        </p:nvCxnSpPr>
        <p:spPr>
          <a:xfrm>
            <a:off x="6108217" y="3537241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32" name="Google Shape;932;p22"/>
          <p:cNvCxnSpPr/>
          <p:nvPr/>
        </p:nvCxnSpPr>
        <p:spPr>
          <a:xfrm flipH="1" rot="10800000">
            <a:off x="5703476" y="4077078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33" name="Google Shape;933;p22"/>
          <p:cNvCxnSpPr/>
          <p:nvPr/>
        </p:nvCxnSpPr>
        <p:spPr>
          <a:xfrm>
            <a:off x="6108217" y="3540802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9411"/>
              </a:srgbClr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34" name="Google Shape;934;p22"/>
          <p:cNvCxnSpPr/>
          <p:nvPr/>
        </p:nvCxnSpPr>
        <p:spPr>
          <a:xfrm rot="10800000">
            <a:off x="2006802" y="2038752"/>
            <a:ext cx="4805458" cy="1"/>
          </a:xfrm>
          <a:prstGeom prst="straightConnector1">
            <a:avLst/>
          </a:prstGeom>
          <a:noFill/>
          <a:ln cap="flat" cmpd="sng" w="38100">
            <a:solidFill>
              <a:srgbClr val="0433FF">
                <a:alpha val="29411"/>
              </a:srgbClr>
            </a:solidFill>
            <a:prstDash val="dot"/>
            <a:miter lim="400000"/>
            <a:headEnd len="med" w="med" type="triangle"/>
            <a:tailEnd len="sm" w="sm" type="none"/>
          </a:ln>
        </p:spPr>
      </p:cxnSp>
      <p:sp>
        <p:nvSpPr>
          <p:cNvPr id="935" name="Google Shape;935;p22"/>
          <p:cNvSpPr txBox="1"/>
          <p:nvPr/>
        </p:nvSpPr>
        <p:spPr>
          <a:xfrm>
            <a:off x="6968477" y="1751732"/>
            <a:ext cx="1492038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encadeamento</a:t>
            </a:r>
            <a:endParaRPr/>
          </a:p>
        </p:txBody>
      </p:sp>
      <p:cxnSp>
        <p:nvCxnSpPr>
          <p:cNvPr id="936" name="Google Shape;936;p22"/>
          <p:cNvCxnSpPr/>
          <p:nvPr/>
        </p:nvCxnSpPr>
        <p:spPr>
          <a:xfrm rot="10800000">
            <a:off x="2012002" y="4314192"/>
            <a:ext cx="4805458" cy="1"/>
          </a:xfrm>
          <a:prstGeom prst="straightConnector1">
            <a:avLst/>
          </a:prstGeom>
          <a:noFill/>
          <a:ln cap="flat" cmpd="sng" w="38100">
            <a:solidFill>
              <a:srgbClr val="0433FF">
                <a:alpha val="29411"/>
              </a:srgbClr>
            </a:solidFill>
            <a:prstDash val="dot"/>
            <a:miter lim="400000"/>
            <a:headEnd len="sm" w="sm" type="none"/>
            <a:tailEnd len="med" w="med" type="triangle"/>
          </a:ln>
        </p:spPr>
      </p:cxnSp>
      <p:sp>
        <p:nvSpPr>
          <p:cNvPr id="937" name="Google Shape;937;p22"/>
          <p:cNvSpPr txBox="1"/>
          <p:nvPr/>
        </p:nvSpPr>
        <p:spPr>
          <a:xfrm>
            <a:off x="6973678" y="4027172"/>
            <a:ext cx="1492037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encadeamento</a:t>
            </a:r>
            <a:endParaRPr/>
          </a:p>
        </p:txBody>
      </p:sp>
      <p:sp>
        <p:nvSpPr>
          <p:cNvPr id="938" name="Google Shape;938;p22"/>
          <p:cNvSpPr txBox="1"/>
          <p:nvPr/>
        </p:nvSpPr>
        <p:spPr>
          <a:xfrm>
            <a:off x="883600" y="5804917"/>
            <a:ext cx="2187102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</a:t>
            </a:r>
            <a:endParaRPr/>
          </a:p>
        </p:txBody>
      </p:sp>
      <p:sp>
        <p:nvSpPr>
          <p:cNvPr id="939" name="Google Shape;939;p22"/>
          <p:cNvSpPr/>
          <p:nvPr/>
        </p:nvSpPr>
        <p:spPr>
          <a:xfrm>
            <a:off x="789065" y="5138436"/>
            <a:ext cx="2630965" cy="1127152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40" name="Google Shape;940;p22"/>
          <p:cNvSpPr txBox="1"/>
          <p:nvPr/>
        </p:nvSpPr>
        <p:spPr>
          <a:xfrm>
            <a:off x="788159" y="4683088"/>
            <a:ext cx="95201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Lista</a:t>
            </a:r>
            <a:endParaRPr/>
          </a:p>
        </p:txBody>
      </p:sp>
      <p:sp>
        <p:nvSpPr>
          <p:cNvPr id="941" name="Google Shape;941;p22"/>
          <p:cNvSpPr/>
          <p:nvPr/>
        </p:nvSpPr>
        <p:spPr>
          <a:xfrm>
            <a:off x="933796" y="5278754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942" name="Google Shape;942;p22"/>
          <p:cNvSpPr/>
          <p:nvPr/>
        </p:nvSpPr>
        <p:spPr>
          <a:xfrm>
            <a:off x="4942376" y="5051951"/>
            <a:ext cx="827255" cy="1400901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43" name="Google Shape;943;p22"/>
          <p:cNvSpPr txBox="1"/>
          <p:nvPr/>
        </p:nvSpPr>
        <p:spPr>
          <a:xfrm>
            <a:off x="4886458" y="4683088"/>
            <a:ext cx="1230621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NoLista</a:t>
            </a:r>
            <a:endParaRPr/>
          </a:p>
        </p:txBody>
      </p:sp>
      <p:sp>
        <p:nvSpPr>
          <p:cNvPr id="944" name="Google Shape;944;p22"/>
          <p:cNvSpPr/>
          <p:nvPr/>
        </p:nvSpPr>
        <p:spPr>
          <a:xfrm>
            <a:off x="5025633" y="5110668"/>
            <a:ext cx="660741" cy="389891"/>
          </a:xfrm>
          <a:prstGeom prst="rect">
            <a:avLst/>
          </a:prstGeom>
          <a:solidFill>
            <a:srgbClr val="94219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</a:t>
            </a:r>
            <a:endParaRPr/>
          </a:p>
        </p:txBody>
      </p:sp>
      <p:sp>
        <p:nvSpPr>
          <p:cNvPr id="945" name="Google Shape;945;p22"/>
          <p:cNvSpPr/>
          <p:nvPr/>
        </p:nvSpPr>
        <p:spPr>
          <a:xfrm>
            <a:off x="5025633" y="5557456"/>
            <a:ext cx="660741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</a:t>
            </a:r>
            <a:endParaRPr/>
          </a:p>
        </p:txBody>
      </p:sp>
      <p:sp>
        <p:nvSpPr>
          <p:cNvPr id="946" name="Google Shape;946;p22"/>
          <p:cNvSpPr txBox="1"/>
          <p:nvPr/>
        </p:nvSpPr>
        <p:spPr>
          <a:xfrm>
            <a:off x="5846180" y="5145726"/>
            <a:ext cx="177421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Item armazenado</a:t>
            </a:r>
            <a:endParaRPr/>
          </a:p>
        </p:txBody>
      </p:sp>
      <p:sp>
        <p:nvSpPr>
          <p:cNvPr id="947" name="Google Shape;947;p22"/>
          <p:cNvSpPr txBox="1"/>
          <p:nvPr/>
        </p:nvSpPr>
        <p:spPr>
          <a:xfrm>
            <a:off x="5753250" y="5575391"/>
            <a:ext cx="1909277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*NoLista (proximo)</a:t>
            </a:r>
            <a:endParaRPr/>
          </a:p>
        </p:txBody>
      </p:sp>
      <p:sp>
        <p:nvSpPr>
          <p:cNvPr id="948" name="Google Shape;948;p22"/>
          <p:cNvSpPr txBox="1"/>
          <p:nvPr/>
        </p:nvSpPr>
        <p:spPr>
          <a:xfrm>
            <a:off x="1647125" y="5305742"/>
            <a:ext cx="91484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*NoLista</a:t>
            </a:r>
            <a:endParaRPr/>
          </a:p>
        </p:txBody>
      </p:sp>
      <p:sp>
        <p:nvSpPr>
          <p:cNvPr id="949" name="Google Shape;949;p22"/>
          <p:cNvSpPr/>
          <p:nvPr/>
        </p:nvSpPr>
        <p:spPr>
          <a:xfrm>
            <a:off x="5027480" y="6016549"/>
            <a:ext cx="660741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</a:t>
            </a:r>
            <a:endParaRPr/>
          </a:p>
        </p:txBody>
      </p:sp>
      <p:sp>
        <p:nvSpPr>
          <p:cNvPr id="950" name="Google Shape;950;p22"/>
          <p:cNvSpPr txBox="1"/>
          <p:nvPr/>
        </p:nvSpPr>
        <p:spPr>
          <a:xfrm>
            <a:off x="5785849" y="6045124"/>
            <a:ext cx="1853467" cy="332741"/>
          </a:xfrm>
          <a:prstGeom prst="rect">
            <a:avLst/>
          </a:prstGeom>
          <a:solidFill>
            <a:srgbClr val="FFF857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*NoLista (anterior)</a:t>
            </a:r>
            <a:endParaRPr/>
          </a:p>
        </p:txBody>
      </p:sp>
      <p:sp>
        <p:nvSpPr>
          <p:cNvPr id="951" name="Google Shape;951;p22"/>
          <p:cNvSpPr/>
          <p:nvPr/>
        </p:nvSpPr>
        <p:spPr>
          <a:xfrm>
            <a:off x="427066" y="4672844"/>
            <a:ext cx="4131917" cy="1601711"/>
          </a:xfrm>
          <a:prstGeom prst="rect">
            <a:avLst/>
          </a:prstGeom>
          <a:solidFill>
            <a:srgbClr val="FFFC79"/>
          </a:solidFill>
          <a:ln cap="flat" cmpd="sng" w="2540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Dois tipos necessários: nó de lista (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NoLista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e a lista (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Lista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propriamente dita. Mas, … NoLista agora contém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ponteiros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um para o próximo elemento (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), e outro para o elemento anterior (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</a:t>
            </a:r>
            <a:endParaRPr/>
          </a:p>
        </p:txBody>
      </p:sp>
      <p:sp>
        <p:nvSpPr>
          <p:cNvPr id="952" name="Google Shape;952;p22"/>
          <p:cNvSpPr/>
          <p:nvPr/>
        </p:nvSpPr>
        <p:spPr>
          <a:xfrm>
            <a:off x="3885960" y="2901974"/>
            <a:ext cx="514351" cy="433304"/>
          </a:xfrm>
          <a:prstGeom prst="rect">
            <a:avLst/>
          </a:prstGeom>
          <a:solidFill>
            <a:srgbClr val="2A9E7E">
              <a:alpha val="27843"/>
            </a:srgbClr>
          </a:solidFill>
          <a:ln cap="flat" cmpd="sng" w="19050">
            <a:solidFill>
              <a:srgbClr val="000000">
                <a:alpha val="27843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3" name="Google Shape;953;p22"/>
          <p:cNvSpPr/>
          <p:nvPr/>
        </p:nvSpPr>
        <p:spPr>
          <a:xfrm>
            <a:off x="3889001" y="3333170"/>
            <a:ext cx="508973" cy="433304"/>
          </a:xfrm>
          <a:prstGeom prst="rect">
            <a:avLst/>
          </a:prstGeom>
          <a:solidFill>
            <a:srgbClr val="2A9E7E">
              <a:alpha val="27843"/>
            </a:srgbClr>
          </a:solidFill>
          <a:ln cap="flat" cmpd="sng" w="19050">
            <a:solidFill>
              <a:srgbClr val="000000">
                <a:alpha val="27843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4" name="Google Shape;954;p22"/>
          <p:cNvSpPr/>
          <p:nvPr/>
        </p:nvSpPr>
        <p:spPr>
          <a:xfrm>
            <a:off x="4658126" y="2901974"/>
            <a:ext cx="514351" cy="433304"/>
          </a:xfrm>
          <a:prstGeom prst="rect">
            <a:avLst/>
          </a:prstGeom>
          <a:solidFill>
            <a:srgbClr val="2A9E7E">
              <a:alpha val="27843"/>
            </a:srgbClr>
          </a:solidFill>
          <a:ln cap="flat" cmpd="sng" w="19050">
            <a:solidFill>
              <a:srgbClr val="000000">
                <a:alpha val="27843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5" name="Google Shape;955;p22"/>
          <p:cNvSpPr/>
          <p:nvPr/>
        </p:nvSpPr>
        <p:spPr>
          <a:xfrm>
            <a:off x="4661166" y="3333170"/>
            <a:ext cx="508973" cy="433304"/>
          </a:xfrm>
          <a:prstGeom prst="rect">
            <a:avLst/>
          </a:prstGeom>
          <a:solidFill>
            <a:srgbClr val="2A9E7E">
              <a:alpha val="27843"/>
            </a:srgbClr>
          </a:solidFill>
          <a:ln cap="flat" cmpd="sng" w="19050">
            <a:solidFill>
              <a:srgbClr val="000000">
                <a:alpha val="27843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3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961" name="Google Shape;961;p2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Tipos de lista</a:t>
            </a:r>
            <a:endParaRPr/>
          </a:p>
        </p:txBody>
      </p:sp>
      <p:sp>
        <p:nvSpPr>
          <p:cNvPr id="962" name="Google Shape;962;p23"/>
          <p:cNvSpPr txBox="1"/>
          <p:nvPr>
            <p:ph idx="1" type="body"/>
          </p:nvPr>
        </p:nvSpPr>
        <p:spPr>
          <a:xfrm>
            <a:off x="457200" y="2080994"/>
            <a:ext cx="8229600" cy="577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Char char="•"/>
            </a:pPr>
            <a:r>
              <a:rPr lang="en-US" sz="2400"/>
              <a:t>Diferentes implementações de lista dinâmica:</a:t>
            </a:r>
            <a:endParaRPr/>
          </a:p>
        </p:txBody>
      </p:sp>
      <p:sp>
        <p:nvSpPr>
          <p:cNvPr id="963" name="Google Shape;963;p23"/>
          <p:cNvSpPr txBox="1"/>
          <p:nvPr/>
        </p:nvSpPr>
        <p:spPr>
          <a:xfrm>
            <a:off x="2007807" y="3747356"/>
            <a:ext cx="4322599" cy="3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Double-linkage: duplamente encadeada</a:t>
            </a:r>
            <a:endParaRPr/>
          </a:p>
        </p:txBody>
      </p:sp>
      <p:sp>
        <p:nvSpPr>
          <p:cNvPr id="964" name="Google Shape;964;p23"/>
          <p:cNvSpPr txBox="1"/>
          <p:nvPr/>
        </p:nvSpPr>
        <p:spPr>
          <a:xfrm>
            <a:off x="2010333" y="4314081"/>
            <a:ext cx="2572504" cy="369401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Circulares: nó sentinela</a:t>
            </a:r>
            <a:endParaRPr/>
          </a:p>
        </p:txBody>
      </p:sp>
      <p:sp>
        <p:nvSpPr>
          <p:cNvPr id="965" name="Google Shape;965;p23"/>
          <p:cNvSpPr txBox="1"/>
          <p:nvPr/>
        </p:nvSpPr>
        <p:spPr>
          <a:xfrm>
            <a:off x="2025270" y="3185592"/>
            <a:ext cx="4471426" cy="369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Single-linkage: singularmente encadeada</a:t>
            </a:r>
            <a:endParaRPr/>
          </a:p>
        </p:txBody>
      </p:sp>
      <p:sp>
        <p:nvSpPr>
          <p:cNvPr id="966" name="Google Shape;966;p23"/>
          <p:cNvSpPr/>
          <p:nvPr/>
        </p:nvSpPr>
        <p:spPr>
          <a:xfrm>
            <a:off x="1500743" y="3196592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967" name="Google Shape;967;p23"/>
          <p:cNvSpPr/>
          <p:nvPr/>
        </p:nvSpPr>
        <p:spPr>
          <a:xfrm>
            <a:off x="1500743" y="3756881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968" name="Google Shape;968;p23"/>
          <p:cNvSpPr/>
          <p:nvPr/>
        </p:nvSpPr>
        <p:spPr>
          <a:xfrm>
            <a:off x="1500743" y="4323606"/>
            <a:ext cx="431517" cy="351791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4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974" name="Google Shape;974;p24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Tipos de lista</a:t>
            </a:r>
            <a:endParaRPr/>
          </a:p>
        </p:txBody>
      </p:sp>
      <p:sp>
        <p:nvSpPr>
          <p:cNvPr id="975" name="Google Shape;975;p24"/>
          <p:cNvSpPr/>
          <p:nvPr/>
        </p:nvSpPr>
        <p:spPr>
          <a:xfrm>
            <a:off x="2315916" y="2490196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6" name="Google Shape;976;p24"/>
          <p:cNvSpPr/>
          <p:nvPr/>
        </p:nvSpPr>
        <p:spPr>
          <a:xfrm>
            <a:off x="2315916" y="2062024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977" name="Google Shape;977;p24"/>
          <p:cNvSpPr/>
          <p:nvPr/>
        </p:nvSpPr>
        <p:spPr>
          <a:xfrm>
            <a:off x="3096500" y="249134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8" name="Google Shape;978;p24"/>
          <p:cNvSpPr/>
          <p:nvPr/>
        </p:nvSpPr>
        <p:spPr>
          <a:xfrm>
            <a:off x="3096500" y="206316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979" name="Google Shape;979;p24"/>
          <p:cNvCxnSpPr/>
          <p:nvPr/>
        </p:nvCxnSpPr>
        <p:spPr>
          <a:xfrm>
            <a:off x="2826471" y="2709510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80" name="Google Shape;980;p24"/>
          <p:cNvCxnSpPr/>
          <p:nvPr/>
        </p:nvCxnSpPr>
        <p:spPr>
          <a:xfrm flipH="1" rot="10800000">
            <a:off x="2963441" y="18512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81" name="Google Shape;981;p24"/>
          <p:cNvCxnSpPr/>
          <p:nvPr/>
        </p:nvCxnSpPr>
        <p:spPr>
          <a:xfrm>
            <a:off x="2963383" y="1851286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82" name="Google Shape;982;p24"/>
          <p:cNvCxnSpPr/>
          <p:nvPr/>
        </p:nvCxnSpPr>
        <p:spPr>
          <a:xfrm>
            <a:off x="3353675" y="1851286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983" name="Google Shape;983;p24"/>
          <p:cNvSpPr/>
          <p:nvPr/>
        </p:nvSpPr>
        <p:spPr>
          <a:xfrm>
            <a:off x="252202" y="2133129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984" name="Google Shape;984;p24"/>
          <p:cNvSpPr/>
          <p:nvPr/>
        </p:nvSpPr>
        <p:spPr>
          <a:xfrm>
            <a:off x="3874043" y="249134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85" name="Google Shape;985;p24"/>
          <p:cNvSpPr/>
          <p:nvPr/>
        </p:nvSpPr>
        <p:spPr>
          <a:xfrm>
            <a:off x="3874043" y="206316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986" name="Google Shape;986;p24"/>
          <p:cNvCxnSpPr/>
          <p:nvPr/>
        </p:nvCxnSpPr>
        <p:spPr>
          <a:xfrm>
            <a:off x="3604014" y="2709510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87" name="Google Shape;987;p24"/>
          <p:cNvCxnSpPr/>
          <p:nvPr/>
        </p:nvCxnSpPr>
        <p:spPr>
          <a:xfrm flipH="1" rot="10800000">
            <a:off x="3740985" y="18512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88" name="Google Shape;988;p24"/>
          <p:cNvCxnSpPr/>
          <p:nvPr/>
        </p:nvCxnSpPr>
        <p:spPr>
          <a:xfrm>
            <a:off x="3740926" y="1851286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89" name="Google Shape;989;p24"/>
          <p:cNvCxnSpPr/>
          <p:nvPr/>
        </p:nvCxnSpPr>
        <p:spPr>
          <a:xfrm>
            <a:off x="4131218" y="1851286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990" name="Google Shape;990;p24"/>
          <p:cNvSpPr/>
          <p:nvPr/>
        </p:nvSpPr>
        <p:spPr>
          <a:xfrm>
            <a:off x="4648898" y="249134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1" name="Google Shape;991;p24"/>
          <p:cNvSpPr/>
          <p:nvPr/>
        </p:nvSpPr>
        <p:spPr>
          <a:xfrm>
            <a:off x="4648898" y="206316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992" name="Google Shape;992;p24"/>
          <p:cNvCxnSpPr/>
          <p:nvPr/>
        </p:nvCxnSpPr>
        <p:spPr>
          <a:xfrm>
            <a:off x="4378868" y="2709510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93" name="Google Shape;993;p24"/>
          <p:cNvCxnSpPr/>
          <p:nvPr/>
        </p:nvCxnSpPr>
        <p:spPr>
          <a:xfrm flipH="1" rot="10800000">
            <a:off x="4515839" y="18512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94" name="Google Shape;994;p24"/>
          <p:cNvCxnSpPr/>
          <p:nvPr/>
        </p:nvCxnSpPr>
        <p:spPr>
          <a:xfrm>
            <a:off x="4515781" y="1851286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95" name="Google Shape;995;p24"/>
          <p:cNvCxnSpPr/>
          <p:nvPr/>
        </p:nvCxnSpPr>
        <p:spPr>
          <a:xfrm>
            <a:off x="4906073" y="1851286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996" name="Google Shape;996;p24"/>
          <p:cNvSpPr/>
          <p:nvPr/>
        </p:nvSpPr>
        <p:spPr>
          <a:xfrm>
            <a:off x="5423752" y="2500865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7" name="Google Shape;997;p24"/>
          <p:cNvSpPr/>
          <p:nvPr/>
        </p:nvSpPr>
        <p:spPr>
          <a:xfrm>
            <a:off x="5423752" y="2072693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998" name="Google Shape;998;p24"/>
          <p:cNvCxnSpPr/>
          <p:nvPr/>
        </p:nvCxnSpPr>
        <p:spPr>
          <a:xfrm>
            <a:off x="5153723" y="2719035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999" name="Google Shape;999;p24"/>
          <p:cNvCxnSpPr/>
          <p:nvPr/>
        </p:nvCxnSpPr>
        <p:spPr>
          <a:xfrm flipH="1" rot="10800000">
            <a:off x="5290693" y="186081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00" name="Google Shape;1000;p24"/>
          <p:cNvCxnSpPr/>
          <p:nvPr/>
        </p:nvCxnSpPr>
        <p:spPr>
          <a:xfrm>
            <a:off x="5290635" y="1860811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01" name="Google Shape;1001;p24"/>
          <p:cNvCxnSpPr/>
          <p:nvPr/>
        </p:nvCxnSpPr>
        <p:spPr>
          <a:xfrm>
            <a:off x="5680927" y="1860811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002" name="Google Shape;1002;p24"/>
          <p:cNvSpPr/>
          <p:nvPr/>
        </p:nvSpPr>
        <p:spPr>
          <a:xfrm>
            <a:off x="6198606" y="2500865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3" name="Google Shape;1003;p24"/>
          <p:cNvSpPr/>
          <p:nvPr/>
        </p:nvSpPr>
        <p:spPr>
          <a:xfrm>
            <a:off x="6198606" y="2072693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1004" name="Google Shape;1004;p24"/>
          <p:cNvCxnSpPr/>
          <p:nvPr/>
        </p:nvCxnSpPr>
        <p:spPr>
          <a:xfrm>
            <a:off x="5928577" y="2719035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05" name="Google Shape;1005;p24"/>
          <p:cNvCxnSpPr/>
          <p:nvPr/>
        </p:nvCxnSpPr>
        <p:spPr>
          <a:xfrm flipH="1" rot="10800000">
            <a:off x="6065548" y="186081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06" name="Google Shape;1006;p24"/>
          <p:cNvCxnSpPr/>
          <p:nvPr/>
        </p:nvCxnSpPr>
        <p:spPr>
          <a:xfrm>
            <a:off x="6065490" y="1860811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07" name="Google Shape;1007;p24"/>
          <p:cNvCxnSpPr/>
          <p:nvPr/>
        </p:nvCxnSpPr>
        <p:spPr>
          <a:xfrm>
            <a:off x="6455781" y="1860811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008" name="Google Shape;1008;p24"/>
          <p:cNvCxnSpPr/>
          <p:nvPr/>
        </p:nvCxnSpPr>
        <p:spPr>
          <a:xfrm>
            <a:off x="6703431" y="2706848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009" name="Google Shape;1009;p24"/>
          <p:cNvSpPr/>
          <p:nvPr/>
        </p:nvSpPr>
        <p:spPr>
          <a:xfrm>
            <a:off x="7193319" y="2522571"/>
            <a:ext cx="660742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1010" name="Google Shape;1010;p24"/>
          <p:cNvSpPr/>
          <p:nvPr/>
        </p:nvSpPr>
        <p:spPr>
          <a:xfrm>
            <a:off x="2375168" y="4172482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1" name="Google Shape;1011;p24"/>
          <p:cNvSpPr/>
          <p:nvPr/>
        </p:nvSpPr>
        <p:spPr>
          <a:xfrm>
            <a:off x="2375168" y="3744310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1012" name="Google Shape;1012;p24"/>
          <p:cNvSpPr/>
          <p:nvPr/>
        </p:nvSpPr>
        <p:spPr>
          <a:xfrm>
            <a:off x="3155752" y="4173625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3" name="Google Shape;1013;p24"/>
          <p:cNvSpPr/>
          <p:nvPr/>
        </p:nvSpPr>
        <p:spPr>
          <a:xfrm>
            <a:off x="3155752" y="3745454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1014" name="Google Shape;1014;p24"/>
          <p:cNvCxnSpPr/>
          <p:nvPr/>
        </p:nvCxnSpPr>
        <p:spPr>
          <a:xfrm>
            <a:off x="6762684" y="4389134"/>
            <a:ext cx="450776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015" name="Google Shape;1015;p24"/>
          <p:cNvCxnSpPr/>
          <p:nvPr/>
        </p:nvCxnSpPr>
        <p:spPr>
          <a:xfrm>
            <a:off x="2885723" y="4391796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16" name="Google Shape;1016;p24"/>
          <p:cNvCxnSpPr/>
          <p:nvPr/>
        </p:nvCxnSpPr>
        <p:spPr>
          <a:xfrm flipH="1" rot="10800000">
            <a:off x="3022694" y="3533572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17" name="Google Shape;1017;p24"/>
          <p:cNvCxnSpPr/>
          <p:nvPr/>
        </p:nvCxnSpPr>
        <p:spPr>
          <a:xfrm>
            <a:off x="3022635" y="353357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18" name="Google Shape;1018;p24"/>
          <p:cNvCxnSpPr/>
          <p:nvPr/>
        </p:nvCxnSpPr>
        <p:spPr>
          <a:xfrm>
            <a:off x="3412927" y="353357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019" name="Google Shape;1019;p24"/>
          <p:cNvSpPr/>
          <p:nvPr/>
        </p:nvSpPr>
        <p:spPr>
          <a:xfrm>
            <a:off x="252202" y="3815415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020" name="Google Shape;1020;p24"/>
          <p:cNvSpPr/>
          <p:nvPr/>
        </p:nvSpPr>
        <p:spPr>
          <a:xfrm>
            <a:off x="3933295" y="4172482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21" name="Google Shape;1021;p24"/>
          <p:cNvSpPr/>
          <p:nvPr/>
        </p:nvSpPr>
        <p:spPr>
          <a:xfrm>
            <a:off x="3933295" y="3745454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1022" name="Google Shape;1022;p24"/>
          <p:cNvCxnSpPr/>
          <p:nvPr/>
        </p:nvCxnSpPr>
        <p:spPr>
          <a:xfrm>
            <a:off x="3663266" y="4391796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23" name="Google Shape;1023;p24"/>
          <p:cNvCxnSpPr/>
          <p:nvPr/>
        </p:nvCxnSpPr>
        <p:spPr>
          <a:xfrm flipH="1" rot="10800000">
            <a:off x="3800237" y="3533572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24" name="Google Shape;1024;p24"/>
          <p:cNvCxnSpPr/>
          <p:nvPr/>
        </p:nvCxnSpPr>
        <p:spPr>
          <a:xfrm>
            <a:off x="3800179" y="353357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25" name="Google Shape;1025;p24"/>
          <p:cNvCxnSpPr/>
          <p:nvPr/>
        </p:nvCxnSpPr>
        <p:spPr>
          <a:xfrm>
            <a:off x="4190470" y="353357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026" name="Google Shape;1026;p24"/>
          <p:cNvSpPr/>
          <p:nvPr/>
        </p:nvSpPr>
        <p:spPr>
          <a:xfrm>
            <a:off x="4708150" y="4173625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27" name="Google Shape;1027;p24"/>
          <p:cNvSpPr/>
          <p:nvPr/>
        </p:nvSpPr>
        <p:spPr>
          <a:xfrm>
            <a:off x="4708150" y="3745454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1028" name="Google Shape;1028;p24"/>
          <p:cNvCxnSpPr/>
          <p:nvPr/>
        </p:nvCxnSpPr>
        <p:spPr>
          <a:xfrm>
            <a:off x="4438120" y="4391796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29" name="Google Shape;1029;p24"/>
          <p:cNvCxnSpPr/>
          <p:nvPr/>
        </p:nvCxnSpPr>
        <p:spPr>
          <a:xfrm flipH="1" rot="10800000">
            <a:off x="4575091" y="3533572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30" name="Google Shape;1030;p24"/>
          <p:cNvCxnSpPr/>
          <p:nvPr/>
        </p:nvCxnSpPr>
        <p:spPr>
          <a:xfrm>
            <a:off x="4575033" y="353357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31" name="Google Shape;1031;p24"/>
          <p:cNvCxnSpPr/>
          <p:nvPr/>
        </p:nvCxnSpPr>
        <p:spPr>
          <a:xfrm>
            <a:off x="4965325" y="353357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032" name="Google Shape;1032;p24"/>
          <p:cNvSpPr/>
          <p:nvPr/>
        </p:nvSpPr>
        <p:spPr>
          <a:xfrm>
            <a:off x="5495704" y="3754979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1033" name="Google Shape;1033;p24"/>
          <p:cNvCxnSpPr/>
          <p:nvPr/>
        </p:nvCxnSpPr>
        <p:spPr>
          <a:xfrm>
            <a:off x="5212975" y="4401321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34" name="Google Shape;1034;p24"/>
          <p:cNvCxnSpPr/>
          <p:nvPr/>
        </p:nvCxnSpPr>
        <p:spPr>
          <a:xfrm flipH="1" rot="10800000">
            <a:off x="5349945" y="3543097"/>
            <a:ext cx="39831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35" name="Google Shape;1035;p24"/>
          <p:cNvCxnSpPr/>
          <p:nvPr/>
        </p:nvCxnSpPr>
        <p:spPr>
          <a:xfrm>
            <a:off x="5349887" y="3543097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36" name="Google Shape;1036;p24"/>
          <p:cNvCxnSpPr/>
          <p:nvPr/>
        </p:nvCxnSpPr>
        <p:spPr>
          <a:xfrm>
            <a:off x="5740179" y="3543097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037" name="Google Shape;1037;p24"/>
          <p:cNvSpPr/>
          <p:nvPr/>
        </p:nvSpPr>
        <p:spPr>
          <a:xfrm>
            <a:off x="6257859" y="4183150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8" name="Google Shape;1038;p24"/>
          <p:cNvSpPr/>
          <p:nvPr/>
        </p:nvSpPr>
        <p:spPr>
          <a:xfrm>
            <a:off x="6257859" y="3754979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1039" name="Google Shape;1039;p24"/>
          <p:cNvCxnSpPr/>
          <p:nvPr/>
        </p:nvCxnSpPr>
        <p:spPr>
          <a:xfrm>
            <a:off x="5987829" y="4401321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40" name="Google Shape;1040;p24"/>
          <p:cNvCxnSpPr/>
          <p:nvPr/>
        </p:nvCxnSpPr>
        <p:spPr>
          <a:xfrm flipH="1" rot="10800000">
            <a:off x="6124800" y="3543097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41" name="Google Shape;1041;p24"/>
          <p:cNvCxnSpPr/>
          <p:nvPr/>
        </p:nvCxnSpPr>
        <p:spPr>
          <a:xfrm>
            <a:off x="6124742" y="3543097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42" name="Google Shape;1042;p24"/>
          <p:cNvCxnSpPr/>
          <p:nvPr/>
        </p:nvCxnSpPr>
        <p:spPr>
          <a:xfrm>
            <a:off x="6515034" y="3543097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043" name="Google Shape;1043;p24"/>
          <p:cNvSpPr/>
          <p:nvPr/>
        </p:nvSpPr>
        <p:spPr>
          <a:xfrm>
            <a:off x="2375168" y="4603678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4" name="Google Shape;1044;p24"/>
          <p:cNvSpPr/>
          <p:nvPr/>
        </p:nvSpPr>
        <p:spPr>
          <a:xfrm>
            <a:off x="3155752" y="4600376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5" name="Google Shape;1045;p24"/>
          <p:cNvSpPr/>
          <p:nvPr/>
        </p:nvSpPr>
        <p:spPr>
          <a:xfrm>
            <a:off x="4710839" y="4603678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6" name="Google Shape;1046;p24"/>
          <p:cNvSpPr/>
          <p:nvPr/>
        </p:nvSpPr>
        <p:spPr>
          <a:xfrm>
            <a:off x="6257859" y="4603678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7" name="Google Shape;1047;p24"/>
          <p:cNvSpPr/>
          <p:nvPr/>
        </p:nvSpPr>
        <p:spPr>
          <a:xfrm>
            <a:off x="3936336" y="4603678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8" name="Google Shape;1048;p24"/>
          <p:cNvSpPr/>
          <p:nvPr/>
        </p:nvSpPr>
        <p:spPr>
          <a:xfrm>
            <a:off x="5493636" y="418869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9" name="Google Shape;1049;p24"/>
          <p:cNvSpPr/>
          <p:nvPr/>
        </p:nvSpPr>
        <p:spPr>
          <a:xfrm>
            <a:off x="5496676" y="4619886"/>
            <a:ext cx="508973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0" name="Google Shape;1050;p24"/>
          <p:cNvSpPr/>
          <p:nvPr/>
        </p:nvSpPr>
        <p:spPr>
          <a:xfrm>
            <a:off x="7252572" y="4194188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1051" name="Google Shape;1051;p24"/>
          <p:cNvCxnSpPr/>
          <p:nvPr/>
        </p:nvCxnSpPr>
        <p:spPr>
          <a:xfrm flipH="1">
            <a:off x="1907249" y="4820330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052" name="Google Shape;1052;p24"/>
          <p:cNvSpPr/>
          <p:nvPr/>
        </p:nvSpPr>
        <p:spPr>
          <a:xfrm>
            <a:off x="1231025" y="4622083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1053" name="Google Shape;1053;p24"/>
          <p:cNvCxnSpPr/>
          <p:nvPr/>
        </p:nvCxnSpPr>
        <p:spPr>
          <a:xfrm flipH="1" rot="10800000">
            <a:off x="2632343" y="5097253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054" name="Google Shape;1054;p24"/>
          <p:cNvCxnSpPr/>
          <p:nvPr/>
        </p:nvCxnSpPr>
        <p:spPr>
          <a:xfrm flipH="1" rot="10800000">
            <a:off x="3412927" y="5097253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055" name="Google Shape;1055;p24"/>
          <p:cNvCxnSpPr/>
          <p:nvPr/>
        </p:nvCxnSpPr>
        <p:spPr>
          <a:xfrm flipH="1" rot="10800000">
            <a:off x="4190470" y="5097253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056" name="Google Shape;1056;p24"/>
          <p:cNvCxnSpPr/>
          <p:nvPr/>
        </p:nvCxnSpPr>
        <p:spPr>
          <a:xfrm flipH="1" rot="10800000">
            <a:off x="4965325" y="5097253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057" name="Google Shape;1057;p24"/>
          <p:cNvCxnSpPr/>
          <p:nvPr/>
        </p:nvCxnSpPr>
        <p:spPr>
          <a:xfrm flipH="1" rot="10800000">
            <a:off x="5750811" y="5097253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058" name="Google Shape;1058;p24"/>
          <p:cNvCxnSpPr/>
          <p:nvPr/>
        </p:nvCxnSpPr>
        <p:spPr>
          <a:xfrm>
            <a:off x="3022635" y="4804768"/>
            <a:ext cx="1" cy="55179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59" name="Google Shape;1059;p24"/>
          <p:cNvCxnSpPr/>
          <p:nvPr/>
        </p:nvCxnSpPr>
        <p:spPr>
          <a:xfrm flipH="1" rot="10800000">
            <a:off x="2617894" y="534460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60" name="Google Shape;1060;p24"/>
          <p:cNvCxnSpPr/>
          <p:nvPr/>
        </p:nvCxnSpPr>
        <p:spPr>
          <a:xfrm>
            <a:off x="3022635" y="4808328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61" name="Google Shape;1061;p24"/>
          <p:cNvCxnSpPr/>
          <p:nvPr/>
        </p:nvCxnSpPr>
        <p:spPr>
          <a:xfrm>
            <a:off x="3822266" y="4807749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62" name="Google Shape;1062;p24"/>
          <p:cNvCxnSpPr/>
          <p:nvPr/>
        </p:nvCxnSpPr>
        <p:spPr>
          <a:xfrm flipH="1" rot="10800000">
            <a:off x="3417525" y="53475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63" name="Google Shape;1063;p24"/>
          <p:cNvCxnSpPr/>
          <p:nvPr/>
        </p:nvCxnSpPr>
        <p:spPr>
          <a:xfrm>
            <a:off x="3822266" y="4811310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64" name="Google Shape;1064;p24"/>
          <p:cNvCxnSpPr/>
          <p:nvPr/>
        </p:nvCxnSpPr>
        <p:spPr>
          <a:xfrm>
            <a:off x="4595212" y="4822992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65" name="Google Shape;1065;p24"/>
          <p:cNvCxnSpPr/>
          <p:nvPr/>
        </p:nvCxnSpPr>
        <p:spPr>
          <a:xfrm flipH="1" rot="10800000">
            <a:off x="4190470" y="5362829"/>
            <a:ext cx="39831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66" name="Google Shape;1066;p24"/>
          <p:cNvCxnSpPr/>
          <p:nvPr/>
        </p:nvCxnSpPr>
        <p:spPr>
          <a:xfrm>
            <a:off x="4595212" y="482655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67" name="Google Shape;1067;p24"/>
          <p:cNvCxnSpPr/>
          <p:nvPr/>
        </p:nvCxnSpPr>
        <p:spPr>
          <a:xfrm>
            <a:off x="5370066" y="4807749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68" name="Google Shape;1068;p24"/>
          <p:cNvCxnSpPr/>
          <p:nvPr/>
        </p:nvCxnSpPr>
        <p:spPr>
          <a:xfrm flipH="1" rot="10800000">
            <a:off x="4965325" y="53475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69" name="Google Shape;1069;p24"/>
          <p:cNvCxnSpPr/>
          <p:nvPr/>
        </p:nvCxnSpPr>
        <p:spPr>
          <a:xfrm>
            <a:off x="5370066" y="4811310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70" name="Google Shape;1070;p24"/>
          <p:cNvCxnSpPr/>
          <p:nvPr/>
        </p:nvCxnSpPr>
        <p:spPr>
          <a:xfrm>
            <a:off x="6155552" y="4807749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71" name="Google Shape;1071;p24"/>
          <p:cNvCxnSpPr/>
          <p:nvPr/>
        </p:nvCxnSpPr>
        <p:spPr>
          <a:xfrm flipH="1" rot="10800000">
            <a:off x="5750811" y="53475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72" name="Google Shape;1072;p24"/>
          <p:cNvCxnSpPr/>
          <p:nvPr/>
        </p:nvCxnSpPr>
        <p:spPr>
          <a:xfrm>
            <a:off x="6155552" y="4811310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5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078" name="Google Shape;1078;p25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Tipos de lista</a:t>
            </a:r>
            <a:endParaRPr/>
          </a:p>
        </p:txBody>
      </p:sp>
      <p:sp>
        <p:nvSpPr>
          <p:cNvPr id="1079" name="Google Shape;1079;p25"/>
          <p:cNvSpPr/>
          <p:nvPr/>
        </p:nvSpPr>
        <p:spPr>
          <a:xfrm>
            <a:off x="2315916" y="2490196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80" name="Google Shape;1080;p25"/>
          <p:cNvSpPr/>
          <p:nvPr/>
        </p:nvSpPr>
        <p:spPr>
          <a:xfrm>
            <a:off x="2315916" y="2062024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1081" name="Google Shape;1081;p25"/>
          <p:cNvSpPr/>
          <p:nvPr/>
        </p:nvSpPr>
        <p:spPr>
          <a:xfrm>
            <a:off x="3096500" y="249134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82" name="Google Shape;1082;p25"/>
          <p:cNvSpPr/>
          <p:nvPr/>
        </p:nvSpPr>
        <p:spPr>
          <a:xfrm>
            <a:off x="3096500" y="206316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1083" name="Google Shape;1083;p25"/>
          <p:cNvCxnSpPr/>
          <p:nvPr/>
        </p:nvCxnSpPr>
        <p:spPr>
          <a:xfrm>
            <a:off x="842347" y="2328074"/>
            <a:ext cx="679792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084" name="Google Shape;1084;p25"/>
          <p:cNvCxnSpPr/>
          <p:nvPr/>
        </p:nvCxnSpPr>
        <p:spPr>
          <a:xfrm>
            <a:off x="2826471" y="2709510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85" name="Google Shape;1085;p25"/>
          <p:cNvCxnSpPr/>
          <p:nvPr/>
        </p:nvCxnSpPr>
        <p:spPr>
          <a:xfrm flipH="1" rot="10800000">
            <a:off x="2963441" y="18512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86" name="Google Shape;1086;p25"/>
          <p:cNvCxnSpPr/>
          <p:nvPr/>
        </p:nvCxnSpPr>
        <p:spPr>
          <a:xfrm>
            <a:off x="2963383" y="1851286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87" name="Google Shape;1087;p25"/>
          <p:cNvCxnSpPr/>
          <p:nvPr/>
        </p:nvCxnSpPr>
        <p:spPr>
          <a:xfrm>
            <a:off x="3353675" y="1851286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088" name="Google Shape;1088;p25"/>
          <p:cNvSpPr/>
          <p:nvPr/>
        </p:nvSpPr>
        <p:spPr>
          <a:xfrm>
            <a:off x="252202" y="2133129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089" name="Google Shape;1089;p25"/>
          <p:cNvSpPr/>
          <p:nvPr/>
        </p:nvSpPr>
        <p:spPr>
          <a:xfrm>
            <a:off x="3874043" y="249134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0" name="Google Shape;1090;p25"/>
          <p:cNvSpPr/>
          <p:nvPr/>
        </p:nvSpPr>
        <p:spPr>
          <a:xfrm>
            <a:off x="3874043" y="206316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1091" name="Google Shape;1091;p25"/>
          <p:cNvCxnSpPr/>
          <p:nvPr/>
        </p:nvCxnSpPr>
        <p:spPr>
          <a:xfrm>
            <a:off x="3604014" y="2709510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92" name="Google Shape;1092;p25"/>
          <p:cNvCxnSpPr/>
          <p:nvPr/>
        </p:nvCxnSpPr>
        <p:spPr>
          <a:xfrm flipH="1" rot="10800000">
            <a:off x="3740985" y="18512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93" name="Google Shape;1093;p25"/>
          <p:cNvCxnSpPr/>
          <p:nvPr/>
        </p:nvCxnSpPr>
        <p:spPr>
          <a:xfrm>
            <a:off x="3740926" y="1851286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94" name="Google Shape;1094;p25"/>
          <p:cNvCxnSpPr/>
          <p:nvPr/>
        </p:nvCxnSpPr>
        <p:spPr>
          <a:xfrm>
            <a:off x="4131218" y="1851286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095" name="Google Shape;1095;p25"/>
          <p:cNvSpPr/>
          <p:nvPr/>
        </p:nvSpPr>
        <p:spPr>
          <a:xfrm>
            <a:off x="4648898" y="249134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6" name="Google Shape;1096;p25"/>
          <p:cNvSpPr/>
          <p:nvPr/>
        </p:nvSpPr>
        <p:spPr>
          <a:xfrm>
            <a:off x="4648898" y="206316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1097" name="Google Shape;1097;p25"/>
          <p:cNvCxnSpPr/>
          <p:nvPr/>
        </p:nvCxnSpPr>
        <p:spPr>
          <a:xfrm>
            <a:off x="4378868" y="2709510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98" name="Google Shape;1098;p25"/>
          <p:cNvCxnSpPr/>
          <p:nvPr/>
        </p:nvCxnSpPr>
        <p:spPr>
          <a:xfrm flipH="1" rot="10800000">
            <a:off x="4515839" y="18512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099" name="Google Shape;1099;p25"/>
          <p:cNvCxnSpPr/>
          <p:nvPr/>
        </p:nvCxnSpPr>
        <p:spPr>
          <a:xfrm>
            <a:off x="4515781" y="1851286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00" name="Google Shape;1100;p25"/>
          <p:cNvCxnSpPr/>
          <p:nvPr/>
        </p:nvCxnSpPr>
        <p:spPr>
          <a:xfrm>
            <a:off x="4906073" y="1851286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101" name="Google Shape;1101;p25"/>
          <p:cNvSpPr/>
          <p:nvPr/>
        </p:nvSpPr>
        <p:spPr>
          <a:xfrm>
            <a:off x="5423752" y="2500865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02" name="Google Shape;1102;p25"/>
          <p:cNvSpPr/>
          <p:nvPr/>
        </p:nvSpPr>
        <p:spPr>
          <a:xfrm>
            <a:off x="5423752" y="2072693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1103" name="Google Shape;1103;p25"/>
          <p:cNvCxnSpPr/>
          <p:nvPr/>
        </p:nvCxnSpPr>
        <p:spPr>
          <a:xfrm>
            <a:off x="5153723" y="2719035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04" name="Google Shape;1104;p25"/>
          <p:cNvCxnSpPr/>
          <p:nvPr/>
        </p:nvCxnSpPr>
        <p:spPr>
          <a:xfrm flipH="1" rot="10800000">
            <a:off x="5290693" y="186081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05" name="Google Shape;1105;p25"/>
          <p:cNvCxnSpPr/>
          <p:nvPr/>
        </p:nvCxnSpPr>
        <p:spPr>
          <a:xfrm>
            <a:off x="5290635" y="1860811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06" name="Google Shape;1106;p25"/>
          <p:cNvCxnSpPr/>
          <p:nvPr/>
        </p:nvCxnSpPr>
        <p:spPr>
          <a:xfrm>
            <a:off x="5680927" y="1860811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107" name="Google Shape;1107;p25"/>
          <p:cNvSpPr/>
          <p:nvPr/>
        </p:nvSpPr>
        <p:spPr>
          <a:xfrm>
            <a:off x="6198606" y="2500865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08" name="Google Shape;1108;p25"/>
          <p:cNvSpPr/>
          <p:nvPr/>
        </p:nvSpPr>
        <p:spPr>
          <a:xfrm>
            <a:off x="6198606" y="2072693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1109" name="Google Shape;1109;p25"/>
          <p:cNvCxnSpPr/>
          <p:nvPr/>
        </p:nvCxnSpPr>
        <p:spPr>
          <a:xfrm>
            <a:off x="5928577" y="2719035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10" name="Google Shape;1110;p25"/>
          <p:cNvCxnSpPr/>
          <p:nvPr/>
        </p:nvCxnSpPr>
        <p:spPr>
          <a:xfrm flipH="1" rot="10800000">
            <a:off x="6065548" y="186081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11" name="Google Shape;1111;p25"/>
          <p:cNvCxnSpPr/>
          <p:nvPr/>
        </p:nvCxnSpPr>
        <p:spPr>
          <a:xfrm>
            <a:off x="6065490" y="1860811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12" name="Google Shape;1112;p25"/>
          <p:cNvCxnSpPr/>
          <p:nvPr/>
        </p:nvCxnSpPr>
        <p:spPr>
          <a:xfrm>
            <a:off x="6455781" y="1860811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113" name="Google Shape;1113;p25"/>
          <p:cNvSpPr/>
          <p:nvPr/>
        </p:nvSpPr>
        <p:spPr>
          <a:xfrm>
            <a:off x="2375168" y="4172482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4" name="Google Shape;1114;p25"/>
          <p:cNvSpPr/>
          <p:nvPr/>
        </p:nvSpPr>
        <p:spPr>
          <a:xfrm>
            <a:off x="2375168" y="3744310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1115" name="Google Shape;1115;p25"/>
          <p:cNvSpPr/>
          <p:nvPr/>
        </p:nvSpPr>
        <p:spPr>
          <a:xfrm>
            <a:off x="3155752" y="4173625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6" name="Google Shape;1116;p25"/>
          <p:cNvSpPr/>
          <p:nvPr/>
        </p:nvSpPr>
        <p:spPr>
          <a:xfrm>
            <a:off x="3155752" y="3745454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1117" name="Google Shape;1117;p25"/>
          <p:cNvCxnSpPr/>
          <p:nvPr/>
        </p:nvCxnSpPr>
        <p:spPr>
          <a:xfrm>
            <a:off x="842347" y="4010360"/>
            <a:ext cx="679792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118" name="Google Shape;1118;p25"/>
          <p:cNvCxnSpPr/>
          <p:nvPr/>
        </p:nvCxnSpPr>
        <p:spPr>
          <a:xfrm>
            <a:off x="2885723" y="4391796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19" name="Google Shape;1119;p25"/>
          <p:cNvCxnSpPr/>
          <p:nvPr/>
        </p:nvCxnSpPr>
        <p:spPr>
          <a:xfrm flipH="1" rot="10800000">
            <a:off x="3022694" y="3533572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20" name="Google Shape;1120;p25"/>
          <p:cNvCxnSpPr/>
          <p:nvPr/>
        </p:nvCxnSpPr>
        <p:spPr>
          <a:xfrm>
            <a:off x="3022635" y="353357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21" name="Google Shape;1121;p25"/>
          <p:cNvCxnSpPr/>
          <p:nvPr/>
        </p:nvCxnSpPr>
        <p:spPr>
          <a:xfrm>
            <a:off x="3412927" y="353357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122" name="Google Shape;1122;p25"/>
          <p:cNvSpPr/>
          <p:nvPr/>
        </p:nvSpPr>
        <p:spPr>
          <a:xfrm>
            <a:off x="252202" y="3815415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123" name="Google Shape;1123;p25"/>
          <p:cNvSpPr/>
          <p:nvPr/>
        </p:nvSpPr>
        <p:spPr>
          <a:xfrm>
            <a:off x="3933295" y="4172482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4" name="Google Shape;1124;p25"/>
          <p:cNvSpPr/>
          <p:nvPr/>
        </p:nvSpPr>
        <p:spPr>
          <a:xfrm>
            <a:off x="3933295" y="3745454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1125" name="Google Shape;1125;p25"/>
          <p:cNvCxnSpPr/>
          <p:nvPr/>
        </p:nvCxnSpPr>
        <p:spPr>
          <a:xfrm>
            <a:off x="3663266" y="4391796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26" name="Google Shape;1126;p25"/>
          <p:cNvCxnSpPr/>
          <p:nvPr/>
        </p:nvCxnSpPr>
        <p:spPr>
          <a:xfrm flipH="1" rot="10800000">
            <a:off x="3800237" y="3533572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27" name="Google Shape;1127;p25"/>
          <p:cNvCxnSpPr/>
          <p:nvPr/>
        </p:nvCxnSpPr>
        <p:spPr>
          <a:xfrm>
            <a:off x="3800179" y="353357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28" name="Google Shape;1128;p25"/>
          <p:cNvCxnSpPr/>
          <p:nvPr/>
        </p:nvCxnSpPr>
        <p:spPr>
          <a:xfrm>
            <a:off x="4190470" y="353357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129" name="Google Shape;1129;p25"/>
          <p:cNvSpPr/>
          <p:nvPr/>
        </p:nvSpPr>
        <p:spPr>
          <a:xfrm>
            <a:off x="4708150" y="4173625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0" name="Google Shape;1130;p25"/>
          <p:cNvSpPr/>
          <p:nvPr/>
        </p:nvSpPr>
        <p:spPr>
          <a:xfrm>
            <a:off x="4708150" y="3745454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1131" name="Google Shape;1131;p25"/>
          <p:cNvCxnSpPr/>
          <p:nvPr/>
        </p:nvCxnSpPr>
        <p:spPr>
          <a:xfrm>
            <a:off x="4438120" y="4391796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32" name="Google Shape;1132;p25"/>
          <p:cNvCxnSpPr/>
          <p:nvPr/>
        </p:nvCxnSpPr>
        <p:spPr>
          <a:xfrm flipH="1" rot="10800000">
            <a:off x="4575091" y="3533572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33" name="Google Shape;1133;p25"/>
          <p:cNvCxnSpPr/>
          <p:nvPr/>
        </p:nvCxnSpPr>
        <p:spPr>
          <a:xfrm>
            <a:off x="4575033" y="353357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34" name="Google Shape;1134;p25"/>
          <p:cNvCxnSpPr/>
          <p:nvPr/>
        </p:nvCxnSpPr>
        <p:spPr>
          <a:xfrm>
            <a:off x="4965325" y="353357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135" name="Google Shape;1135;p25"/>
          <p:cNvSpPr/>
          <p:nvPr/>
        </p:nvSpPr>
        <p:spPr>
          <a:xfrm>
            <a:off x="5483004" y="3754979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1136" name="Google Shape;1136;p25"/>
          <p:cNvCxnSpPr/>
          <p:nvPr/>
        </p:nvCxnSpPr>
        <p:spPr>
          <a:xfrm>
            <a:off x="5212975" y="4401321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37" name="Google Shape;1137;p25"/>
          <p:cNvCxnSpPr/>
          <p:nvPr/>
        </p:nvCxnSpPr>
        <p:spPr>
          <a:xfrm flipH="1" rot="10800000">
            <a:off x="5349945" y="3543097"/>
            <a:ext cx="39831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38" name="Google Shape;1138;p25"/>
          <p:cNvCxnSpPr/>
          <p:nvPr/>
        </p:nvCxnSpPr>
        <p:spPr>
          <a:xfrm>
            <a:off x="5349887" y="3543097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39" name="Google Shape;1139;p25"/>
          <p:cNvCxnSpPr/>
          <p:nvPr/>
        </p:nvCxnSpPr>
        <p:spPr>
          <a:xfrm>
            <a:off x="5740179" y="3543097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140" name="Google Shape;1140;p25"/>
          <p:cNvSpPr/>
          <p:nvPr/>
        </p:nvSpPr>
        <p:spPr>
          <a:xfrm>
            <a:off x="6257859" y="4183150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1" name="Google Shape;1141;p25"/>
          <p:cNvSpPr/>
          <p:nvPr/>
        </p:nvSpPr>
        <p:spPr>
          <a:xfrm>
            <a:off x="6257859" y="3754979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1142" name="Google Shape;1142;p25"/>
          <p:cNvCxnSpPr/>
          <p:nvPr/>
        </p:nvCxnSpPr>
        <p:spPr>
          <a:xfrm>
            <a:off x="5987829" y="4401321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43" name="Google Shape;1143;p25"/>
          <p:cNvCxnSpPr/>
          <p:nvPr/>
        </p:nvCxnSpPr>
        <p:spPr>
          <a:xfrm flipH="1" rot="10800000">
            <a:off x="6124800" y="3543097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44" name="Google Shape;1144;p25"/>
          <p:cNvCxnSpPr/>
          <p:nvPr/>
        </p:nvCxnSpPr>
        <p:spPr>
          <a:xfrm>
            <a:off x="6124742" y="3543097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45" name="Google Shape;1145;p25"/>
          <p:cNvCxnSpPr/>
          <p:nvPr/>
        </p:nvCxnSpPr>
        <p:spPr>
          <a:xfrm>
            <a:off x="6515034" y="3543097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146" name="Google Shape;1146;p25"/>
          <p:cNvSpPr/>
          <p:nvPr/>
        </p:nvSpPr>
        <p:spPr>
          <a:xfrm>
            <a:off x="2375168" y="4603678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3155752" y="4600376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8" name="Google Shape;1148;p25"/>
          <p:cNvSpPr/>
          <p:nvPr/>
        </p:nvSpPr>
        <p:spPr>
          <a:xfrm>
            <a:off x="4710839" y="4603678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9" name="Google Shape;1149;p25"/>
          <p:cNvSpPr/>
          <p:nvPr/>
        </p:nvSpPr>
        <p:spPr>
          <a:xfrm>
            <a:off x="6257859" y="4603678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0" name="Google Shape;1150;p25"/>
          <p:cNvSpPr/>
          <p:nvPr/>
        </p:nvSpPr>
        <p:spPr>
          <a:xfrm>
            <a:off x="3936336" y="4603678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1" name="Google Shape;1151;p25"/>
          <p:cNvSpPr/>
          <p:nvPr/>
        </p:nvSpPr>
        <p:spPr>
          <a:xfrm>
            <a:off x="5493636" y="418869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2" name="Google Shape;1152;p25"/>
          <p:cNvSpPr/>
          <p:nvPr/>
        </p:nvSpPr>
        <p:spPr>
          <a:xfrm>
            <a:off x="5496676" y="4619886"/>
            <a:ext cx="508973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153" name="Google Shape;1153;p25"/>
          <p:cNvCxnSpPr/>
          <p:nvPr/>
        </p:nvCxnSpPr>
        <p:spPr>
          <a:xfrm flipH="1" rot="10800000">
            <a:off x="2632343" y="5097253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154" name="Google Shape;1154;p25"/>
          <p:cNvCxnSpPr/>
          <p:nvPr/>
        </p:nvCxnSpPr>
        <p:spPr>
          <a:xfrm flipH="1" rot="10800000">
            <a:off x="3412927" y="5097253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155" name="Google Shape;1155;p25"/>
          <p:cNvCxnSpPr/>
          <p:nvPr/>
        </p:nvCxnSpPr>
        <p:spPr>
          <a:xfrm flipH="1" rot="10800000">
            <a:off x="4190470" y="5097253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156" name="Google Shape;1156;p25"/>
          <p:cNvCxnSpPr/>
          <p:nvPr/>
        </p:nvCxnSpPr>
        <p:spPr>
          <a:xfrm flipH="1" rot="10800000">
            <a:off x="4965325" y="5097253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157" name="Google Shape;1157;p25"/>
          <p:cNvCxnSpPr/>
          <p:nvPr/>
        </p:nvCxnSpPr>
        <p:spPr>
          <a:xfrm flipH="1" rot="10800000">
            <a:off x="5750811" y="5097253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158" name="Google Shape;1158;p25"/>
          <p:cNvCxnSpPr/>
          <p:nvPr/>
        </p:nvCxnSpPr>
        <p:spPr>
          <a:xfrm>
            <a:off x="3022635" y="4804768"/>
            <a:ext cx="1" cy="55179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59" name="Google Shape;1159;p25"/>
          <p:cNvCxnSpPr/>
          <p:nvPr/>
        </p:nvCxnSpPr>
        <p:spPr>
          <a:xfrm flipH="1" rot="10800000">
            <a:off x="2617894" y="534460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60" name="Google Shape;1160;p25"/>
          <p:cNvCxnSpPr/>
          <p:nvPr/>
        </p:nvCxnSpPr>
        <p:spPr>
          <a:xfrm>
            <a:off x="3022635" y="4808328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61" name="Google Shape;1161;p25"/>
          <p:cNvCxnSpPr/>
          <p:nvPr/>
        </p:nvCxnSpPr>
        <p:spPr>
          <a:xfrm>
            <a:off x="3822266" y="4807749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62" name="Google Shape;1162;p25"/>
          <p:cNvCxnSpPr/>
          <p:nvPr/>
        </p:nvCxnSpPr>
        <p:spPr>
          <a:xfrm flipH="1" rot="10800000">
            <a:off x="3417525" y="53475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63" name="Google Shape;1163;p25"/>
          <p:cNvCxnSpPr/>
          <p:nvPr/>
        </p:nvCxnSpPr>
        <p:spPr>
          <a:xfrm>
            <a:off x="3822266" y="4811310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64" name="Google Shape;1164;p25"/>
          <p:cNvCxnSpPr/>
          <p:nvPr/>
        </p:nvCxnSpPr>
        <p:spPr>
          <a:xfrm>
            <a:off x="4595212" y="4822992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65" name="Google Shape;1165;p25"/>
          <p:cNvCxnSpPr/>
          <p:nvPr/>
        </p:nvCxnSpPr>
        <p:spPr>
          <a:xfrm flipH="1" rot="10800000">
            <a:off x="4190470" y="5362829"/>
            <a:ext cx="39831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66" name="Google Shape;1166;p25"/>
          <p:cNvCxnSpPr/>
          <p:nvPr/>
        </p:nvCxnSpPr>
        <p:spPr>
          <a:xfrm>
            <a:off x="4595212" y="482655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67" name="Google Shape;1167;p25"/>
          <p:cNvCxnSpPr/>
          <p:nvPr/>
        </p:nvCxnSpPr>
        <p:spPr>
          <a:xfrm>
            <a:off x="5370066" y="4807749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68" name="Google Shape;1168;p25"/>
          <p:cNvCxnSpPr/>
          <p:nvPr/>
        </p:nvCxnSpPr>
        <p:spPr>
          <a:xfrm flipH="1" rot="10800000">
            <a:off x="4965325" y="53475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69" name="Google Shape;1169;p25"/>
          <p:cNvCxnSpPr/>
          <p:nvPr/>
        </p:nvCxnSpPr>
        <p:spPr>
          <a:xfrm>
            <a:off x="5370066" y="4811310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70" name="Google Shape;1170;p25"/>
          <p:cNvCxnSpPr/>
          <p:nvPr/>
        </p:nvCxnSpPr>
        <p:spPr>
          <a:xfrm>
            <a:off x="6155552" y="4807749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71" name="Google Shape;1171;p25"/>
          <p:cNvCxnSpPr/>
          <p:nvPr/>
        </p:nvCxnSpPr>
        <p:spPr>
          <a:xfrm flipH="1" rot="10800000">
            <a:off x="5750811" y="53475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72" name="Google Shape;1172;p25"/>
          <p:cNvCxnSpPr/>
          <p:nvPr/>
        </p:nvCxnSpPr>
        <p:spPr>
          <a:xfrm>
            <a:off x="6155552" y="4811310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73" name="Google Shape;1173;p25"/>
          <p:cNvSpPr/>
          <p:nvPr/>
        </p:nvSpPr>
        <p:spPr>
          <a:xfrm>
            <a:off x="1538849" y="4170969"/>
            <a:ext cx="514351" cy="433305"/>
          </a:xfrm>
          <a:prstGeom prst="rect">
            <a:avLst/>
          </a:prstGeom>
          <a:solidFill>
            <a:srgbClr val="D6D6D6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4" name="Google Shape;1174;p25"/>
          <p:cNvSpPr/>
          <p:nvPr/>
        </p:nvSpPr>
        <p:spPr>
          <a:xfrm>
            <a:off x="1538849" y="3742798"/>
            <a:ext cx="514351" cy="433304"/>
          </a:xfrm>
          <a:prstGeom prst="rect">
            <a:avLst/>
          </a:prstGeom>
          <a:solidFill>
            <a:srgbClr val="D6D6D6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</a:t>
            </a:r>
            <a:endParaRPr/>
          </a:p>
        </p:txBody>
      </p:sp>
      <p:sp>
        <p:nvSpPr>
          <p:cNvPr id="1175" name="Google Shape;1175;p25"/>
          <p:cNvSpPr/>
          <p:nvPr/>
        </p:nvSpPr>
        <p:spPr>
          <a:xfrm>
            <a:off x="1538849" y="4602165"/>
            <a:ext cx="514351" cy="433305"/>
          </a:xfrm>
          <a:prstGeom prst="rect">
            <a:avLst/>
          </a:prstGeom>
          <a:solidFill>
            <a:srgbClr val="D6D6D6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6" name="Google Shape;1176;p25"/>
          <p:cNvSpPr/>
          <p:nvPr/>
        </p:nvSpPr>
        <p:spPr>
          <a:xfrm>
            <a:off x="1538849" y="2500865"/>
            <a:ext cx="514351" cy="433304"/>
          </a:xfrm>
          <a:prstGeom prst="rect">
            <a:avLst/>
          </a:prstGeom>
          <a:solidFill>
            <a:srgbClr val="D6D6D6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7" name="Google Shape;1177;p25"/>
          <p:cNvSpPr/>
          <p:nvPr/>
        </p:nvSpPr>
        <p:spPr>
          <a:xfrm>
            <a:off x="1538849" y="2072693"/>
            <a:ext cx="514351" cy="433305"/>
          </a:xfrm>
          <a:prstGeom prst="rect">
            <a:avLst/>
          </a:prstGeom>
          <a:solidFill>
            <a:srgbClr val="D6D6D6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</a:t>
            </a:r>
            <a:endParaRPr/>
          </a:p>
        </p:txBody>
      </p:sp>
      <p:cxnSp>
        <p:nvCxnSpPr>
          <p:cNvPr id="1178" name="Google Shape;1178;p25"/>
          <p:cNvCxnSpPr/>
          <p:nvPr/>
        </p:nvCxnSpPr>
        <p:spPr>
          <a:xfrm>
            <a:off x="2060210" y="269732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79" name="Google Shape;1179;p25"/>
          <p:cNvCxnSpPr/>
          <p:nvPr/>
        </p:nvCxnSpPr>
        <p:spPr>
          <a:xfrm flipH="1" rot="10800000">
            <a:off x="2197181" y="183909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80" name="Google Shape;1180;p25"/>
          <p:cNvCxnSpPr/>
          <p:nvPr/>
        </p:nvCxnSpPr>
        <p:spPr>
          <a:xfrm>
            <a:off x="2197122" y="1839099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81" name="Google Shape;1181;p25"/>
          <p:cNvCxnSpPr/>
          <p:nvPr/>
        </p:nvCxnSpPr>
        <p:spPr>
          <a:xfrm>
            <a:off x="2587414" y="183909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182" name="Google Shape;1182;p25"/>
          <p:cNvCxnSpPr/>
          <p:nvPr/>
        </p:nvCxnSpPr>
        <p:spPr>
          <a:xfrm rot="10800000">
            <a:off x="1788603" y="3121541"/>
            <a:ext cx="4685232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83" name="Google Shape;1183;p25"/>
          <p:cNvCxnSpPr/>
          <p:nvPr/>
        </p:nvCxnSpPr>
        <p:spPr>
          <a:xfrm flipH="1" rot="10800000">
            <a:off x="1796024" y="2932076"/>
            <a:ext cx="1" cy="18774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184" name="Google Shape;1184;p25"/>
          <p:cNvCxnSpPr/>
          <p:nvPr/>
        </p:nvCxnSpPr>
        <p:spPr>
          <a:xfrm flipH="1" rot="10800000">
            <a:off x="6455781" y="2935438"/>
            <a:ext cx="1" cy="18774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85" name="Google Shape;1185;p25"/>
          <p:cNvCxnSpPr/>
          <p:nvPr/>
        </p:nvCxnSpPr>
        <p:spPr>
          <a:xfrm flipH="1" rot="10800000">
            <a:off x="1823294" y="5098887"/>
            <a:ext cx="1" cy="24765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186" name="Google Shape;1186;p25"/>
          <p:cNvCxnSpPr/>
          <p:nvPr/>
        </p:nvCxnSpPr>
        <p:spPr>
          <a:xfrm>
            <a:off x="2225804" y="4795134"/>
            <a:ext cx="1" cy="55179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87" name="Google Shape;1187;p25"/>
          <p:cNvCxnSpPr/>
          <p:nvPr/>
        </p:nvCxnSpPr>
        <p:spPr>
          <a:xfrm flipH="1" rot="10800000">
            <a:off x="1821063" y="533497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88" name="Google Shape;1188;p25"/>
          <p:cNvCxnSpPr/>
          <p:nvPr/>
        </p:nvCxnSpPr>
        <p:spPr>
          <a:xfrm>
            <a:off x="2225804" y="4798695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89" name="Google Shape;1189;p25"/>
          <p:cNvCxnSpPr/>
          <p:nvPr/>
        </p:nvCxnSpPr>
        <p:spPr>
          <a:xfrm>
            <a:off x="2051820" y="4379609"/>
            <a:ext cx="20131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90" name="Google Shape;1190;p25"/>
          <p:cNvCxnSpPr/>
          <p:nvPr/>
        </p:nvCxnSpPr>
        <p:spPr>
          <a:xfrm flipH="1" rot="10800000">
            <a:off x="2243671" y="3521385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91" name="Google Shape;1191;p25"/>
          <p:cNvCxnSpPr/>
          <p:nvPr/>
        </p:nvCxnSpPr>
        <p:spPr>
          <a:xfrm>
            <a:off x="2243612" y="3521385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92" name="Google Shape;1192;p25"/>
          <p:cNvCxnSpPr/>
          <p:nvPr/>
        </p:nvCxnSpPr>
        <p:spPr>
          <a:xfrm>
            <a:off x="2633904" y="3521385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193" name="Google Shape;1193;p25"/>
          <p:cNvCxnSpPr/>
          <p:nvPr/>
        </p:nvCxnSpPr>
        <p:spPr>
          <a:xfrm rot="10800000">
            <a:off x="1677834" y="5638477"/>
            <a:ext cx="490676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94" name="Google Shape;1194;p25"/>
          <p:cNvCxnSpPr/>
          <p:nvPr/>
        </p:nvCxnSpPr>
        <p:spPr>
          <a:xfrm flipH="1" rot="10800000">
            <a:off x="1685255" y="5098887"/>
            <a:ext cx="1" cy="53786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195" name="Google Shape;1195;p25"/>
          <p:cNvCxnSpPr/>
          <p:nvPr/>
        </p:nvCxnSpPr>
        <p:spPr>
          <a:xfrm flipH="1" rot="10800000">
            <a:off x="6566550" y="5029824"/>
            <a:ext cx="1" cy="61029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96" name="Google Shape;1196;p25"/>
          <p:cNvCxnSpPr/>
          <p:nvPr/>
        </p:nvCxnSpPr>
        <p:spPr>
          <a:xfrm rot="10800000">
            <a:off x="1322158" y="3428999"/>
            <a:ext cx="5235971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97" name="Google Shape;1197;p25"/>
          <p:cNvCxnSpPr/>
          <p:nvPr/>
        </p:nvCxnSpPr>
        <p:spPr>
          <a:xfrm flipH="1">
            <a:off x="1335528" y="3428999"/>
            <a:ext cx="1" cy="137595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98" name="Google Shape;1198;p25"/>
          <p:cNvCxnSpPr/>
          <p:nvPr/>
        </p:nvCxnSpPr>
        <p:spPr>
          <a:xfrm>
            <a:off x="1325428" y="4820330"/>
            <a:ext cx="20131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199" name="Google Shape;1199;p25"/>
          <p:cNvCxnSpPr/>
          <p:nvPr/>
        </p:nvCxnSpPr>
        <p:spPr>
          <a:xfrm>
            <a:off x="6566550" y="3441817"/>
            <a:ext cx="1" cy="319089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26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205" name="Google Shape;1205;p26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Tipos de lista</a:t>
            </a:r>
            <a:endParaRPr/>
          </a:p>
        </p:txBody>
      </p:sp>
      <p:sp>
        <p:nvSpPr>
          <p:cNvPr id="1206" name="Google Shape;1206;p26"/>
          <p:cNvSpPr/>
          <p:nvPr/>
        </p:nvSpPr>
        <p:spPr>
          <a:xfrm>
            <a:off x="2315916" y="2490196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7" name="Google Shape;1207;p26"/>
          <p:cNvSpPr/>
          <p:nvPr/>
        </p:nvSpPr>
        <p:spPr>
          <a:xfrm>
            <a:off x="2315916" y="2062024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1208" name="Google Shape;1208;p26"/>
          <p:cNvSpPr/>
          <p:nvPr/>
        </p:nvSpPr>
        <p:spPr>
          <a:xfrm>
            <a:off x="3096500" y="249134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9" name="Google Shape;1209;p26"/>
          <p:cNvSpPr/>
          <p:nvPr/>
        </p:nvSpPr>
        <p:spPr>
          <a:xfrm>
            <a:off x="3096500" y="206316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1210" name="Google Shape;1210;p26"/>
          <p:cNvCxnSpPr/>
          <p:nvPr/>
        </p:nvCxnSpPr>
        <p:spPr>
          <a:xfrm>
            <a:off x="2826471" y="2709510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11" name="Google Shape;1211;p26"/>
          <p:cNvCxnSpPr/>
          <p:nvPr/>
        </p:nvCxnSpPr>
        <p:spPr>
          <a:xfrm flipH="1" rot="10800000">
            <a:off x="2963441" y="18512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12" name="Google Shape;1212;p26"/>
          <p:cNvCxnSpPr/>
          <p:nvPr/>
        </p:nvCxnSpPr>
        <p:spPr>
          <a:xfrm>
            <a:off x="2963383" y="1851286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13" name="Google Shape;1213;p26"/>
          <p:cNvCxnSpPr/>
          <p:nvPr/>
        </p:nvCxnSpPr>
        <p:spPr>
          <a:xfrm>
            <a:off x="3353675" y="1851286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214" name="Google Shape;1214;p26"/>
          <p:cNvSpPr/>
          <p:nvPr/>
        </p:nvSpPr>
        <p:spPr>
          <a:xfrm>
            <a:off x="252202" y="2133129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215" name="Google Shape;1215;p26"/>
          <p:cNvSpPr/>
          <p:nvPr/>
        </p:nvSpPr>
        <p:spPr>
          <a:xfrm>
            <a:off x="3874043" y="249134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16" name="Google Shape;1216;p26"/>
          <p:cNvSpPr/>
          <p:nvPr/>
        </p:nvSpPr>
        <p:spPr>
          <a:xfrm>
            <a:off x="3874043" y="206316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1217" name="Google Shape;1217;p26"/>
          <p:cNvCxnSpPr/>
          <p:nvPr/>
        </p:nvCxnSpPr>
        <p:spPr>
          <a:xfrm>
            <a:off x="3604014" y="2709510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18" name="Google Shape;1218;p26"/>
          <p:cNvCxnSpPr/>
          <p:nvPr/>
        </p:nvCxnSpPr>
        <p:spPr>
          <a:xfrm flipH="1" rot="10800000">
            <a:off x="3740985" y="18512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19" name="Google Shape;1219;p26"/>
          <p:cNvCxnSpPr/>
          <p:nvPr/>
        </p:nvCxnSpPr>
        <p:spPr>
          <a:xfrm>
            <a:off x="3740926" y="1851286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20" name="Google Shape;1220;p26"/>
          <p:cNvCxnSpPr/>
          <p:nvPr/>
        </p:nvCxnSpPr>
        <p:spPr>
          <a:xfrm>
            <a:off x="4131218" y="1851286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221" name="Google Shape;1221;p26"/>
          <p:cNvSpPr/>
          <p:nvPr/>
        </p:nvSpPr>
        <p:spPr>
          <a:xfrm>
            <a:off x="4648898" y="249134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22" name="Google Shape;1222;p26"/>
          <p:cNvSpPr/>
          <p:nvPr/>
        </p:nvSpPr>
        <p:spPr>
          <a:xfrm>
            <a:off x="4648898" y="206316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1223" name="Google Shape;1223;p26"/>
          <p:cNvCxnSpPr/>
          <p:nvPr/>
        </p:nvCxnSpPr>
        <p:spPr>
          <a:xfrm>
            <a:off x="4378868" y="2709510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24" name="Google Shape;1224;p26"/>
          <p:cNvCxnSpPr/>
          <p:nvPr/>
        </p:nvCxnSpPr>
        <p:spPr>
          <a:xfrm flipH="1" rot="10800000">
            <a:off x="4515839" y="18512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25" name="Google Shape;1225;p26"/>
          <p:cNvCxnSpPr/>
          <p:nvPr/>
        </p:nvCxnSpPr>
        <p:spPr>
          <a:xfrm>
            <a:off x="4515781" y="1851286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26" name="Google Shape;1226;p26"/>
          <p:cNvCxnSpPr/>
          <p:nvPr/>
        </p:nvCxnSpPr>
        <p:spPr>
          <a:xfrm>
            <a:off x="4906073" y="1851286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227" name="Google Shape;1227;p26"/>
          <p:cNvSpPr/>
          <p:nvPr/>
        </p:nvSpPr>
        <p:spPr>
          <a:xfrm>
            <a:off x="5423752" y="2500865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28" name="Google Shape;1228;p26"/>
          <p:cNvSpPr/>
          <p:nvPr/>
        </p:nvSpPr>
        <p:spPr>
          <a:xfrm>
            <a:off x="5423752" y="2072693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1229" name="Google Shape;1229;p26"/>
          <p:cNvCxnSpPr/>
          <p:nvPr/>
        </p:nvCxnSpPr>
        <p:spPr>
          <a:xfrm>
            <a:off x="5153723" y="2719035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30" name="Google Shape;1230;p26"/>
          <p:cNvCxnSpPr/>
          <p:nvPr/>
        </p:nvCxnSpPr>
        <p:spPr>
          <a:xfrm flipH="1" rot="10800000">
            <a:off x="5290693" y="186081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31" name="Google Shape;1231;p26"/>
          <p:cNvCxnSpPr/>
          <p:nvPr/>
        </p:nvCxnSpPr>
        <p:spPr>
          <a:xfrm>
            <a:off x="5290635" y="1860811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32" name="Google Shape;1232;p26"/>
          <p:cNvCxnSpPr/>
          <p:nvPr/>
        </p:nvCxnSpPr>
        <p:spPr>
          <a:xfrm>
            <a:off x="5680927" y="1860811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233" name="Google Shape;1233;p26"/>
          <p:cNvSpPr/>
          <p:nvPr/>
        </p:nvSpPr>
        <p:spPr>
          <a:xfrm>
            <a:off x="6198606" y="2500865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34" name="Google Shape;1234;p26"/>
          <p:cNvSpPr/>
          <p:nvPr/>
        </p:nvSpPr>
        <p:spPr>
          <a:xfrm>
            <a:off x="6198606" y="2072693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1235" name="Google Shape;1235;p26"/>
          <p:cNvCxnSpPr/>
          <p:nvPr/>
        </p:nvCxnSpPr>
        <p:spPr>
          <a:xfrm>
            <a:off x="5928577" y="2719035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36" name="Google Shape;1236;p26"/>
          <p:cNvCxnSpPr/>
          <p:nvPr/>
        </p:nvCxnSpPr>
        <p:spPr>
          <a:xfrm flipH="1" rot="10800000">
            <a:off x="6065548" y="1860811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37" name="Google Shape;1237;p26"/>
          <p:cNvCxnSpPr/>
          <p:nvPr/>
        </p:nvCxnSpPr>
        <p:spPr>
          <a:xfrm>
            <a:off x="6065490" y="1860811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38" name="Google Shape;1238;p26"/>
          <p:cNvCxnSpPr/>
          <p:nvPr/>
        </p:nvCxnSpPr>
        <p:spPr>
          <a:xfrm>
            <a:off x="6455781" y="1860811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239" name="Google Shape;1239;p26"/>
          <p:cNvSpPr/>
          <p:nvPr/>
        </p:nvSpPr>
        <p:spPr>
          <a:xfrm>
            <a:off x="2375168" y="4172482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0" name="Google Shape;1240;p26"/>
          <p:cNvSpPr/>
          <p:nvPr/>
        </p:nvSpPr>
        <p:spPr>
          <a:xfrm>
            <a:off x="2375168" y="3744310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1241" name="Google Shape;1241;p26"/>
          <p:cNvSpPr/>
          <p:nvPr/>
        </p:nvSpPr>
        <p:spPr>
          <a:xfrm>
            <a:off x="3155752" y="4173625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2" name="Google Shape;1242;p26"/>
          <p:cNvSpPr/>
          <p:nvPr/>
        </p:nvSpPr>
        <p:spPr>
          <a:xfrm>
            <a:off x="3155752" y="3745454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1243" name="Google Shape;1243;p26"/>
          <p:cNvCxnSpPr/>
          <p:nvPr/>
        </p:nvCxnSpPr>
        <p:spPr>
          <a:xfrm>
            <a:off x="2885723" y="4391796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44" name="Google Shape;1244;p26"/>
          <p:cNvCxnSpPr/>
          <p:nvPr/>
        </p:nvCxnSpPr>
        <p:spPr>
          <a:xfrm flipH="1" rot="10800000">
            <a:off x="3022694" y="3533572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45" name="Google Shape;1245;p26"/>
          <p:cNvCxnSpPr/>
          <p:nvPr/>
        </p:nvCxnSpPr>
        <p:spPr>
          <a:xfrm>
            <a:off x="3022635" y="353357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46" name="Google Shape;1246;p26"/>
          <p:cNvCxnSpPr/>
          <p:nvPr/>
        </p:nvCxnSpPr>
        <p:spPr>
          <a:xfrm>
            <a:off x="3412927" y="353357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247" name="Google Shape;1247;p26"/>
          <p:cNvSpPr/>
          <p:nvPr/>
        </p:nvSpPr>
        <p:spPr>
          <a:xfrm>
            <a:off x="252202" y="3815415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248" name="Google Shape;1248;p26"/>
          <p:cNvSpPr/>
          <p:nvPr/>
        </p:nvSpPr>
        <p:spPr>
          <a:xfrm>
            <a:off x="3933295" y="4172482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9" name="Google Shape;1249;p26"/>
          <p:cNvSpPr/>
          <p:nvPr/>
        </p:nvSpPr>
        <p:spPr>
          <a:xfrm>
            <a:off x="3933295" y="3745454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1250" name="Google Shape;1250;p26"/>
          <p:cNvCxnSpPr/>
          <p:nvPr/>
        </p:nvCxnSpPr>
        <p:spPr>
          <a:xfrm>
            <a:off x="3663266" y="4391796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51" name="Google Shape;1251;p26"/>
          <p:cNvCxnSpPr/>
          <p:nvPr/>
        </p:nvCxnSpPr>
        <p:spPr>
          <a:xfrm flipH="1" rot="10800000">
            <a:off x="3800237" y="3533572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52" name="Google Shape;1252;p26"/>
          <p:cNvCxnSpPr/>
          <p:nvPr/>
        </p:nvCxnSpPr>
        <p:spPr>
          <a:xfrm>
            <a:off x="3800179" y="353357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53" name="Google Shape;1253;p26"/>
          <p:cNvCxnSpPr/>
          <p:nvPr/>
        </p:nvCxnSpPr>
        <p:spPr>
          <a:xfrm>
            <a:off x="4190470" y="353357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254" name="Google Shape;1254;p26"/>
          <p:cNvSpPr/>
          <p:nvPr/>
        </p:nvSpPr>
        <p:spPr>
          <a:xfrm>
            <a:off x="4708150" y="4173625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55" name="Google Shape;1255;p26"/>
          <p:cNvSpPr/>
          <p:nvPr/>
        </p:nvSpPr>
        <p:spPr>
          <a:xfrm>
            <a:off x="4708150" y="3745454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1256" name="Google Shape;1256;p26"/>
          <p:cNvCxnSpPr/>
          <p:nvPr/>
        </p:nvCxnSpPr>
        <p:spPr>
          <a:xfrm>
            <a:off x="4438120" y="4391796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57" name="Google Shape;1257;p26"/>
          <p:cNvCxnSpPr/>
          <p:nvPr/>
        </p:nvCxnSpPr>
        <p:spPr>
          <a:xfrm flipH="1" rot="10800000">
            <a:off x="4575091" y="3533572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58" name="Google Shape;1258;p26"/>
          <p:cNvCxnSpPr/>
          <p:nvPr/>
        </p:nvCxnSpPr>
        <p:spPr>
          <a:xfrm>
            <a:off x="4575033" y="353357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59" name="Google Shape;1259;p26"/>
          <p:cNvCxnSpPr/>
          <p:nvPr/>
        </p:nvCxnSpPr>
        <p:spPr>
          <a:xfrm>
            <a:off x="4965325" y="353357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260" name="Google Shape;1260;p26"/>
          <p:cNvSpPr/>
          <p:nvPr/>
        </p:nvSpPr>
        <p:spPr>
          <a:xfrm>
            <a:off x="5483004" y="3754979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1261" name="Google Shape;1261;p26"/>
          <p:cNvCxnSpPr/>
          <p:nvPr/>
        </p:nvCxnSpPr>
        <p:spPr>
          <a:xfrm>
            <a:off x="5212975" y="4401321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62" name="Google Shape;1262;p26"/>
          <p:cNvCxnSpPr/>
          <p:nvPr/>
        </p:nvCxnSpPr>
        <p:spPr>
          <a:xfrm flipH="1" rot="10800000">
            <a:off x="5349945" y="3543097"/>
            <a:ext cx="39831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63" name="Google Shape;1263;p26"/>
          <p:cNvCxnSpPr/>
          <p:nvPr/>
        </p:nvCxnSpPr>
        <p:spPr>
          <a:xfrm>
            <a:off x="5349887" y="3543097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64" name="Google Shape;1264;p26"/>
          <p:cNvCxnSpPr/>
          <p:nvPr/>
        </p:nvCxnSpPr>
        <p:spPr>
          <a:xfrm>
            <a:off x="5740179" y="3543097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265" name="Google Shape;1265;p26"/>
          <p:cNvSpPr/>
          <p:nvPr/>
        </p:nvSpPr>
        <p:spPr>
          <a:xfrm>
            <a:off x="6257859" y="4183150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66" name="Google Shape;1266;p26"/>
          <p:cNvSpPr/>
          <p:nvPr/>
        </p:nvSpPr>
        <p:spPr>
          <a:xfrm>
            <a:off x="6257859" y="3754979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1267" name="Google Shape;1267;p26"/>
          <p:cNvCxnSpPr/>
          <p:nvPr/>
        </p:nvCxnSpPr>
        <p:spPr>
          <a:xfrm>
            <a:off x="5987829" y="4401321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68" name="Google Shape;1268;p26"/>
          <p:cNvCxnSpPr/>
          <p:nvPr/>
        </p:nvCxnSpPr>
        <p:spPr>
          <a:xfrm flipH="1" rot="10800000">
            <a:off x="6124800" y="3543097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69" name="Google Shape;1269;p26"/>
          <p:cNvCxnSpPr/>
          <p:nvPr/>
        </p:nvCxnSpPr>
        <p:spPr>
          <a:xfrm>
            <a:off x="6124742" y="3543097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70" name="Google Shape;1270;p26"/>
          <p:cNvCxnSpPr/>
          <p:nvPr/>
        </p:nvCxnSpPr>
        <p:spPr>
          <a:xfrm>
            <a:off x="6515034" y="3543097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271" name="Google Shape;1271;p26"/>
          <p:cNvSpPr/>
          <p:nvPr/>
        </p:nvSpPr>
        <p:spPr>
          <a:xfrm>
            <a:off x="2375168" y="4603678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72" name="Google Shape;1272;p26"/>
          <p:cNvSpPr/>
          <p:nvPr/>
        </p:nvSpPr>
        <p:spPr>
          <a:xfrm>
            <a:off x="3155752" y="4600376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73" name="Google Shape;1273;p26"/>
          <p:cNvSpPr/>
          <p:nvPr/>
        </p:nvSpPr>
        <p:spPr>
          <a:xfrm>
            <a:off x="4710839" y="4603678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74" name="Google Shape;1274;p26"/>
          <p:cNvSpPr/>
          <p:nvPr/>
        </p:nvSpPr>
        <p:spPr>
          <a:xfrm>
            <a:off x="6257859" y="4603678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75" name="Google Shape;1275;p26"/>
          <p:cNvSpPr/>
          <p:nvPr/>
        </p:nvSpPr>
        <p:spPr>
          <a:xfrm>
            <a:off x="3936336" y="4603678"/>
            <a:ext cx="508973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76" name="Google Shape;1276;p26"/>
          <p:cNvSpPr/>
          <p:nvPr/>
        </p:nvSpPr>
        <p:spPr>
          <a:xfrm>
            <a:off x="5493636" y="4188690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77" name="Google Shape;1277;p26"/>
          <p:cNvSpPr/>
          <p:nvPr/>
        </p:nvSpPr>
        <p:spPr>
          <a:xfrm>
            <a:off x="5496676" y="4619886"/>
            <a:ext cx="508973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278" name="Google Shape;1278;p26"/>
          <p:cNvCxnSpPr/>
          <p:nvPr/>
        </p:nvCxnSpPr>
        <p:spPr>
          <a:xfrm flipH="1" rot="10800000">
            <a:off x="2632343" y="5097253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279" name="Google Shape;1279;p26"/>
          <p:cNvCxnSpPr/>
          <p:nvPr/>
        </p:nvCxnSpPr>
        <p:spPr>
          <a:xfrm flipH="1" rot="10800000">
            <a:off x="3412927" y="5097253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280" name="Google Shape;1280;p26"/>
          <p:cNvCxnSpPr/>
          <p:nvPr/>
        </p:nvCxnSpPr>
        <p:spPr>
          <a:xfrm flipH="1" rot="10800000">
            <a:off x="4190470" y="5097253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281" name="Google Shape;1281;p26"/>
          <p:cNvCxnSpPr/>
          <p:nvPr/>
        </p:nvCxnSpPr>
        <p:spPr>
          <a:xfrm flipH="1" rot="10800000">
            <a:off x="4965325" y="5097253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282" name="Google Shape;1282;p26"/>
          <p:cNvCxnSpPr/>
          <p:nvPr/>
        </p:nvCxnSpPr>
        <p:spPr>
          <a:xfrm flipH="1" rot="10800000">
            <a:off x="5750811" y="5097253"/>
            <a:ext cx="1" cy="24765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283" name="Google Shape;1283;p26"/>
          <p:cNvCxnSpPr/>
          <p:nvPr/>
        </p:nvCxnSpPr>
        <p:spPr>
          <a:xfrm>
            <a:off x="3022635" y="4804768"/>
            <a:ext cx="1" cy="55179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84" name="Google Shape;1284;p26"/>
          <p:cNvCxnSpPr/>
          <p:nvPr/>
        </p:nvCxnSpPr>
        <p:spPr>
          <a:xfrm flipH="1" rot="10800000">
            <a:off x="2617894" y="534460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85" name="Google Shape;1285;p26"/>
          <p:cNvCxnSpPr/>
          <p:nvPr/>
        </p:nvCxnSpPr>
        <p:spPr>
          <a:xfrm>
            <a:off x="3022635" y="4808328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86" name="Google Shape;1286;p26"/>
          <p:cNvCxnSpPr/>
          <p:nvPr/>
        </p:nvCxnSpPr>
        <p:spPr>
          <a:xfrm>
            <a:off x="3822266" y="4807749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87" name="Google Shape;1287;p26"/>
          <p:cNvCxnSpPr/>
          <p:nvPr/>
        </p:nvCxnSpPr>
        <p:spPr>
          <a:xfrm flipH="1" rot="10800000">
            <a:off x="3417525" y="53475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88" name="Google Shape;1288;p26"/>
          <p:cNvCxnSpPr/>
          <p:nvPr/>
        </p:nvCxnSpPr>
        <p:spPr>
          <a:xfrm>
            <a:off x="3822266" y="4811310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89" name="Google Shape;1289;p26"/>
          <p:cNvCxnSpPr/>
          <p:nvPr/>
        </p:nvCxnSpPr>
        <p:spPr>
          <a:xfrm>
            <a:off x="4595212" y="4822992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90" name="Google Shape;1290;p26"/>
          <p:cNvCxnSpPr/>
          <p:nvPr/>
        </p:nvCxnSpPr>
        <p:spPr>
          <a:xfrm flipH="1" rot="10800000">
            <a:off x="4190470" y="5362829"/>
            <a:ext cx="39831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4595212" y="482655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92" name="Google Shape;1292;p26"/>
          <p:cNvCxnSpPr/>
          <p:nvPr/>
        </p:nvCxnSpPr>
        <p:spPr>
          <a:xfrm>
            <a:off x="5370066" y="4807749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93" name="Google Shape;1293;p26"/>
          <p:cNvCxnSpPr/>
          <p:nvPr/>
        </p:nvCxnSpPr>
        <p:spPr>
          <a:xfrm flipH="1" rot="10800000">
            <a:off x="4965325" y="53475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94" name="Google Shape;1294;p26"/>
          <p:cNvCxnSpPr/>
          <p:nvPr/>
        </p:nvCxnSpPr>
        <p:spPr>
          <a:xfrm>
            <a:off x="5370066" y="4811310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95" name="Google Shape;1295;p26"/>
          <p:cNvCxnSpPr/>
          <p:nvPr/>
        </p:nvCxnSpPr>
        <p:spPr>
          <a:xfrm>
            <a:off x="6155552" y="4807749"/>
            <a:ext cx="1" cy="55179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96" name="Google Shape;1296;p26"/>
          <p:cNvCxnSpPr/>
          <p:nvPr/>
        </p:nvCxnSpPr>
        <p:spPr>
          <a:xfrm flipH="1" rot="10800000">
            <a:off x="5750811" y="5347586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97" name="Google Shape;1297;p26"/>
          <p:cNvCxnSpPr/>
          <p:nvPr/>
        </p:nvCxnSpPr>
        <p:spPr>
          <a:xfrm>
            <a:off x="6155552" y="4811310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98" name="Google Shape;1298;p26"/>
          <p:cNvCxnSpPr/>
          <p:nvPr/>
        </p:nvCxnSpPr>
        <p:spPr>
          <a:xfrm>
            <a:off x="2060210" y="269732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299" name="Google Shape;1299;p26"/>
          <p:cNvCxnSpPr/>
          <p:nvPr/>
        </p:nvCxnSpPr>
        <p:spPr>
          <a:xfrm flipH="1" rot="10800000">
            <a:off x="2197181" y="183909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300" name="Google Shape;1300;p26"/>
          <p:cNvCxnSpPr/>
          <p:nvPr/>
        </p:nvCxnSpPr>
        <p:spPr>
          <a:xfrm>
            <a:off x="2197122" y="1839099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301" name="Google Shape;1301;p26"/>
          <p:cNvCxnSpPr/>
          <p:nvPr/>
        </p:nvCxnSpPr>
        <p:spPr>
          <a:xfrm>
            <a:off x="2587414" y="183909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302" name="Google Shape;1302;p26"/>
          <p:cNvCxnSpPr/>
          <p:nvPr/>
        </p:nvCxnSpPr>
        <p:spPr>
          <a:xfrm flipH="1" rot="10800000">
            <a:off x="6455781" y="2935438"/>
            <a:ext cx="1" cy="18774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303" name="Google Shape;1303;p26"/>
          <p:cNvCxnSpPr/>
          <p:nvPr/>
        </p:nvCxnSpPr>
        <p:spPr>
          <a:xfrm>
            <a:off x="2225804" y="4795134"/>
            <a:ext cx="1" cy="55179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304" name="Google Shape;1304;p26"/>
          <p:cNvCxnSpPr/>
          <p:nvPr/>
        </p:nvCxnSpPr>
        <p:spPr>
          <a:xfrm>
            <a:off x="2225804" y="4798695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305" name="Google Shape;1305;p26"/>
          <p:cNvCxnSpPr/>
          <p:nvPr/>
        </p:nvCxnSpPr>
        <p:spPr>
          <a:xfrm flipH="1" rot="10800000">
            <a:off x="2243671" y="3521385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306" name="Google Shape;1306;p26"/>
          <p:cNvCxnSpPr/>
          <p:nvPr/>
        </p:nvCxnSpPr>
        <p:spPr>
          <a:xfrm>
            <a:off x="2243612" y="3521385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307" name="Google Shape;1307;p26"/>
          <p:cNvCxnSpPr/>
          <p:nvPr/>
        </p:nvCxnSpPr>
        <p:spPr>
          <a:xfrm>
            <a:off x="2633904" y="3521385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308" name="Google Shape;1308;p26"/>
          <p:cNvSpPr/>
          <p:nvPr/>
        </p:nvSpPr>
        <p:spPr>
          <a:xfrm>
            <a:off x="1468144" y="1979199"/>
            <a:ext cx="655761" cy="3127797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309" name="Google Shape;1309;p26"/>
          <p:cNvCxnSpPr/>
          <p:nvPr/>
        </p:nvCxnSpPr>
        <p:spPr>
          <a:xfrm>
            <a:off x="842347" y="2328074"/>
            <a:ext cx="679792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310" name="Google Shape;1310;p26"/>
          <p:cNvCxnSpPr/>
          <p:nvPr/>
        </p:nvCxnSpPr>
        <p:spPr>
          <a:xfrm>
            <a:off x="842347" y="4010360"/>
            <a:ext cx="679792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311" name="Google Shape;1311;p26"/>
          <p:cNvSpPr/>
          <p:nvPr/>
        </p:nvSpPr>
        <p:spPr>
          <a:xfrm>
            <a:off x="1538849" y="4170969"/>
            <a:ext cx="514351" cy="433305"/>
          </a:xfrm>
          <a:prstGeom prst="rect">
            <a:avLst/>
          </a:prstGeom>
          <a:solidFill>
            <a:srgbClr val="D6D6D6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12" name="Google Shape;1312;p26"/>
          <p:cNvSpPr/>
          <p:nvPr/>
        </p:nvSpPr>
        <p:spPr>
          <a:xfrm>
            <a:off x="1538849" y="3742798"/>
            <a:ext cx="514351" cy="433304"/>
          </a:xfrm>
          <a:prstGeom prst="rect">
            <a:avLst/>
          </a:prstGeom>
          <a:solidFill>
            <a:srgbClr val="D6D6D6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</a:t>
            </a:r>
            <a:endParaRPr/>
          </a:p>
        </p:txBody>
      </p:sp>
      <p:sp>
        <p:nvSpPr>
          <p:cNvPr id="1313" name="Google Shape;1313;p26"/>
          <p:cNvSpPr/>
          <p:nvPr/>
        </p:nvSpPr>
        <p:spPr>
          <a:xfrm>
            <a:off x="1538849" y="4602165"/>
            <a:ext cx="514351" cy="433305"/>
          </a:xfrm>
          <a:prstGeom prst="rect">
            <a:avLst/>
          </a:prstGeom>
          <a:solidFill>
            <a:srgbClr val="D6D6D6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14" name="Google Shape;1314;p26"/>
          <p:cNvSpPr/>
          <p:nvPr/>
        </p:nvSpPr>
        <p:spPr>
          <a:xfrm>
            <a:off x="1538849" y="2500865"/>
            <a:ext cx="514351" cy="433304"/>
          </a:xfrm>
          <a:prstGeom prst="rect">
            <a:avLst/>
          </a:prstGeom>
          <a:solidFill>
            <a:srgbClr val="D6D6D6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15" name="Google Shape;1315;p26"/>
          <p:cNvSpPr/>
          <p:nvPr/>
        </p:nvSpPr>
        <p:spPr>
          <a:xfrm>
            <a:off x="1538849" y="2072693"/>
            <a:ext cx="514351" cy="433305"/>
          </a:xfrm>
          <a:prstGeom prst="rect">
            <a:avLst/>
          </a:prstGeom>
          <a:solidFill>
            <a:srgbClr val="D6D6D6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</a:t>
            </a:r>
            <a:endParaRPr/>
          </a:p>
        </p:txBody>
      </p:sp>
      <p:cxnSp>
        <p:nvCxnSpPr>
          <p:cNvPr id="1316" name="Google Shape;1316;p26"/>
          <p:cNvCxnSpPr/>
          <p:nvPr/>
        </p:nvCxnSpPr>
        <p:spPr>
          <a:xfrm flipH="1" rot="10800000">
            <a:off x="1796024" y="2932076"/>
            <a:ext cx="1" cy="18774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317" name="Google Shape;1317;p26"/>
          <p:cNvCxnSpPr/>
          <p:nvPr/>
        </p:nvCxnSpPr>
        <p:spPr>
          <a:xfrm flipH="1" rot="10800000">
            <a:off x="1823294" y="5098887"/>
            <a:ext cx="1" cy="24765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318" name="Google Shape;1318;p26"/>
          <p:cNvCxnSpPr/>
          <p:nvPr/>
        </p:nvCxnSpPr>
        <p:spPr>
          <a:xfrm flipH="1" rot="10800000">
            <a:off x="1821063" y="533497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319" name="Google Shape;1319;p26"/>
          <p:cNvCxnSpPr/>
          <p:nvPr/>
        </p:nvCxnSpPr>
        <p:spPr>
          <a:xfrm>
            <a:off x="2051820" y="4379609"/>
            <a:ext cx="20131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320" name="Google Shape;1320;p26"/>
          <p:cNvCxnSpPr/>
          <p:nvPr/>
        </p:nvCxnSpPr>
        <p:spPr>
          <a:xfrm rot="10800000">
            <a:off x="1788603" y="3121541"/>
            <a:ext cx="4685232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321" name="Google Shape;1321;p26"/>
          <p:cNvSpPr txBox="1"/>
          <p:nvPr/>
        </p:nvSpPr>
        <p:spPr>
          <a:xfrm>
            <a:off x="1139581" y="5529524"/>
            <a:ext cx="131288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Nó Sentinela</a:t>
            </a:r>
            <a:endParaRPr/>
          </a:p>
        </p:txBody>
      </p:sp>
      <p:sp>
        <p:nvSpPr>
          <p:cNvPr id="1322" name="Google Shape;1322;p26"/>
          <p:cNvSpPr/>
          <p:nvPr/>
        </p:nvSpPr>
        <p:spPr>
          <a:xfrm>
            <a:off x="1345439" y="1731015"/>
            <a:ext cx="5579170" cy="3725764"/>
          </a:xfrm>
          <a:prstGeom prst="rect">
            <a:avLst/>
          </a:pr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23" name="Google Shape;1323;p26"/>
          <p:cNvSpPr txBox="1"/>
          <p:nvPr/>
        </p:nvSpPr>
        <p:spPr>
          <a:xfrm>
            <a:off x="7062022" y="3234364"/>
            <a:ext cx="938621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Estrutura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circular</a:t>
            </a:r>
            <a:endParaRPr/>
          </a:p>
        </p:txBody>
      </p:sp>
      <p:cxnSp>
        <p:nvCxnSpPr>
          <p:cNvPr id="1324" name="Google Shape;1324;p26"/>
          <p:cNvCxnSpPr/>
          <p:nvPr/>
        </p:nvCxnSpPr>
        <p:spPr>
          <a:xfrm rot="10800000">
            <a:off x="1322158" y="3428999"/>
            <a:ext cx="5235971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325" name="Google Shape;1325;p26"/>
          <p:cNvCxnSpPr/>
          <p:nvPr/>
        </p:nvCxnSpPr>
        <p:spPr>
          <a:xfrm flipH="1">
            <a:off x="1335528" y="3428999"/>
            <a:ext cx="1" cy="137595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326" name="Google Shape;1326;p26"/>
          <p:cNvCxnSpPr/>
          <p:nvPr/>
        </p:nvCxnSpPr>
        <p:spPr>
          <a:xfrm>
            <a:off x="1325428" y="4820330"/>
            <a:ext cx="20131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327" name="Google Shape;1327;p26"/>
          <p:cNvCxnSpPr/>
          <p:nvPr/>
        </p:nvCxnSpPr>
        <p:spPr>
          <a:xfrm>
            <a:off x="6566550" y="3441817"/>
            <a:ext cx="1" cy="319089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27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grpSp>
        <p:nvGrpSpPr>
          <p:cNvPr id="1333" name="Google Shape;1333;p27"/>
          <p:cNvGrpSpPr/>
          <p:nvPr/>
        </p:nvGrpSpPr>
        <p:grpSpPr>
          <a:xfrm>
            <a:off x="879475" y="3049586"/>
            <a:ext cx="366714" cy="373793"/>
            <a:chOff x="0" y="-1"/>
            <a:chExt cx="366713" cy="373792"/>
          </a:xfrm>
        </p:grpSpPr>
        <p:sp>
          <p:nvSpPr>
            <p:cNvPr id="1334" name="Google Shape;1334;p27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1336" name="Google Shape;1336;p27"/>
          <p:cNvGrpSpPr/>
          <p:nvPr/>
        </p:nvGrpSpPr>
        <p:grpSpPr>
          <a:xfrm>
            <a:off x="876300" y="3606346"/>
            <a:ext cx="366714" cy="373794"/>
            <a:chOff x="0" y="-1"/>
            <a:chExt cx="366713" cy="373792"/>
          </a:xfrm>
        </p:grpSpPr>
        <p:sp>
          <p:nvSpPr>
            <p:cNvPr id="1337" name="Google Shape;1337;p27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1339" name="Google Shape;1339;p27"/>
          <p:cNvGrpSpPr/>
          <p:nvPr/>
        </p:nvGrpSpPr>
        <p:grpSpPr>
          <a:xfrm>
            <a:off x="876300" y="4155947"/>
            <a:ext cx="366714" cy="373793"/>
            <a:chOff x="0" y="-1"/>
            <a:chExt cx="366713" cy="373792"/>
          </a:xfrm>
        </p:grpSpPr>
        <p:sp>
          <p:nvSpPr>
            <p:cNvPr id="1340" name="Google Shape;1340;p27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sp>
        <p:nvSpPr>
          <p:cNvPr id="1342" name="Google Shape;1342;p27"/>
          <p:cNvSpPr txBox="1"/>
          <p:nvPr/>
        </p:nvSpPr>
        <p:spPr>
          <a:xfrm>
            <a:off x="1350425" y="3049538"/>
            <a:ext cx="2841386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Inserção de elementos</a:t>
            </a:r>
            <a:endParaRPr/>
          </a:p>
        </p:txBody>
      </p:sp>
      <p:grpSp>
        <p:nvGrpSpPr>
          <p:cNvPr id="1343" name="Google Shape;1343;p27"/>
          <p:cNvGrpSpPr/>
          <p:nvPr/>
        </p:nvGrpSpPr>
        <p:grpSpPr>
          <a:xfrm>
            <a:off x="880455" y="4722594"/>
            <a:ext cx="366715" cy="373793"/>
            <a:chOff x="0" y="-1"/>
            <a:chExt cx="366713" cy="373792"/>
          </a:xfrm>
        </p:grpSpPr>
        <p:sp>
          <p:nvSpPr>
            <p:cNvPr id="1344" name="Google Shape;1344;p27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346" name="Google Shape;1346;p27"/>
          <p:cNvSpPr txBox="1"/>
          <p:nvPr/>
        </p:nvSpPr>
        <p:spPr>
          <a:xfrm>
            <a:off x="1361598" y="3616283"/>
            <a:ext cx="2911956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 de elementos</a:t>
            </a:r>
            <a:endParaRPr/>
          </a:p>
        </p:txBody>
      </p:sp>
      <p:sp>
        <p:nvSpPr>
          <p:cNvPr id="1347" name="Google Shape;1347;p27"/>
          <p:cNvSpPr txBox="1"/>
          <p:nvPr/>
        </p:nvSpPr>
        <p:spPr>
          <a:xfrm>
            <a:off x="1361598" y="4164047"/>
            <a:ext cx="2939985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Remoção de elementos</a:t>
            </a:r>
            <a:endParaRPr/>
          </a:p>
        </p:txBody>
      </p:sp>
      <p:sp>
        <p:nvSpPr>
          <p:cNvPr id="1348" name="Google Shape;1348;p27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Roteiro</a:t>
            </a:r>
            <a:endParaRPr/>
          </a:p>
        </p:txBody>
      </p:sp>
      <p:sp>
        <p:nvSpPr>
          <p:cNvPr id="1349" name="Google Shape;1349;p27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/>
          </a:p>
        </p:txBody>
      </p:sp>
      <p:sp>
        <p:nvSpPr>
          <p:cNvPr id="1350" name="Google Shape;1350;p27"/>
          <p:cNvSpPr/>
          <p:nvPr/>
        </p:nvSpPr>
        <p:spPr>
          <a:xfrm>
            <a:off x="685800" y="2395198"/>
            <a:ext cx="7772400" cy="549276"/>
          </a:xfrm>
          <a:prstGeom prst="roundRect">
            <a:avLst>
              <a:gd fmla="val 287" name="adj"/>
            </a:avLst>
          </a:prstGeom>
          <a:solidFill>
            <a:srgbClr val="7ED1EC"/>
          </a:solidFill>
          <a:ln cap="flat" cmpd="sng" w="10000">
            <a:solidFill>
              <a:srgbClr val="7690A6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51" name="Google Shape;1351;p27"/>
          <p:cNvSpPr txBox="1"/>
          <p:nvPr/>
        </p:nvSpPr>
        <p:spPr>
          <a:xfrm>
            <a:off x="1343058" y="1935127"/>
            <a:ext cx="2234292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Ordenadas</a:t>
            </a:r>
            <a:endParaRPr/>
          </a:p>
        </p:txBody>
      </p:sp>
      <p:grpSp>
        <p:nvGrpSpPr>
          <p:cNvPr id="1352" name="Google Shape;1352;p27"/>
          <p:cNvGrpSpPr/>
          <p:nvPr/>
        </p:nvGrpSpPr>
        <p:grpSpPr>
          <a:xfrm>
            <a:off x="876300" y="1916541"/>
            <a:ext cx="366714" cy="373793"/>
            <a:chOff x="0" y="-1"/>
            <a:chExt cx="366713" cy="373792"/>
          </a:xfrm>
        </p:grpSpPr>
        <p:sp>
          <p:nvSpPr>
            <p:cNvPr id="1353" name="Google Shape;1353;p27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>
            <a:off x="879475" y="2482939"/>
            <a:ext cx="366714" cy="373793"/>
            <a:chOff x="0" y="-1"/>
            <a:chExt cx="366713" cy="373792"/>
          </a:xfrm>
        </p:grpSpPr>
        <p:sp>
          <p:nvSpPr>
            <p:cNvPr id="1356" name="Google Shape;1356;p27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1358" name="Google Shape;1358;p27"/>
          <p:cNvSpPr txBox="1"/>
          <p:nvPr/>
        </p:nvSpPr>
        <p:spPr>
          <a:xfrm>
            <a:off x="1345584" y="2501851"/>
            <a:ext cx="2234664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Operações gerais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28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364" name="Google Shape;1364;p28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Operações em Listas Dinâmicas</a:t>
            </a:r>
            <a:endParaRPr/>
          </a:p>
        </p:txBody>
      </p:sp>
      <p:sp>
        <p:nvSpPr>
          <p:cNvPr id="1365" name="Google Shape;1365;p28"/>
          <p:cNvSpPr txBox="1"/>
          <p:nvPr>
            <p:ph idx="1" type="body"/>
          </p:nvPr>
        </p:nvSpPr>
        <p:spPr>
          <a:xfrm>
            <a:off x="290791" y="1637826"/>
            <a:ext cx="8229601" cy="57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Dada uma estrutura </a:t>
            </a:r>
            <a:r>
              <a:rPr b="1" lang="en-US"/>
              <a:t>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, chave </a:t>
            </a:r>
            <a:r>
              <a:rPr b="1" lang="en-US"/>
              <a:t>k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, elemento </a:t>
            </a:r>
            <a:r>
              <a:rPr b="1" lang="en-US"/>
              <a:t>x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366" name="Google Shape;1366;p28"/>
          <p:cNvSpPr/>
          <p:nvPr/>
        </p:nvSpPr>
        <p:spPr>
          <a:xfrm>
            <a:off x="4928928" y="2273300"/>
            <a:ext cx="2381846" cy="340070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7" name="Google Shape;1367;p28"/>
          <p:cNvSpPr/>
          <p:nvPr/>
        </p:nvSpPr>
        <p:spPr>
          <a:xfrm>
            <a:off x="5099326" y="3343252"/>
            <a:ext cx="2041050" cy="351791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905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051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905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maximo (S) </a:t>
            </a:r>
            <a:endParaRPr/>
          </a:p>
        </p:txBody>
      </p:sp>
      <p:sp>
        <p:nvSpPr>
          <p:cNvPr id="1368" name="Google Shape;1368;p28"/>
          <p:cNvSpPr/>
          <p:nvPr/>
        </p:nvSpPr>
        <p:spPr>
          <a:xfrm>
            <a:off x="5099326" y="3797756"/>
            <a:ext cx="2041050" cy="351791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905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051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905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minimo (S) </a:t>
            </a:r>
            <a:endParaRPr/>
          </a:p>
        </p:txBody>
      </p:sp>
      <p:sp>
        <p:nvSpPr>
          <p:cNvPr id="1369" name="Google Shape;1369;p28"/>
          <p:cNvSpPr/>
          <p:nvPr/>
        </p:nvSpPr>
        <p:spPr>
          <a:xfrm>
            <a:off x="5099326" y="2441592"/>
            <a:ext cx="2041050" cy="351791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905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051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905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estaVazia (S) </a:t>
            </a:r>
            <a:endParaRPr/>
          </a:p>
        </p:txBody>
      </p:sp>
      <p:sp>
        <p:nvSpPr>
          <p:cNvPr id="1370" name="Google Shape;1370;p28"/>
          <p:cNvSpPr/>
          <p:nvPr/>
        </p:nvSpPr>
        <p:spPr>
          <a:xfrm>
            <a:off x="5099326" y="2888748"/>
            <a:ext cx="2041050" cy="351791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905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051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905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estaCheia (S) </a:t>
            </a:r>
            <a:endParaRPr/>
          </a:p>
        </p:txBody>
      </p:sp>
      <p:sp>
        <p:nvSpPr>
          <p:cNvPr id="1371" name="Google Shape;1371;p28"/>
          <p:cNvSpPr/>
          <p:nvPr/>
        </p:nvSpPr>
        <p:spPr>
          <a:xfrm>
            <a:off x="5099326" y="4261345"/>
            <a:ext cx="2041050" cy="351791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905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051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905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tamanho (S) </a:t>
            </a:r>
            <a:endParaRPr/>
          </a:p>
        </p:txBody>
      </p:sp>
      <p:sp>
        <p:nvSpPr>
          <p:cNvPr id="1372" name="Google Shape;1372;p28"/>
          <p:cNvSpPr/>
          <p:nvPr/>
        </p:nvSpPr>
        <p:spPr>
          <a:xfrm>
            <a:off x="5099326" y="4706763"/>
            <a:ext cx="2041050" cy="351791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905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051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905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proximo (S, x) </a:t>
            </a:r>
            <a:endParaRPr/>
          </a:p>
        </p:txBody>
      </p:sp>
      <p:sp>
        <p:nvSpPr>
          <p:cNvPr id="1373" name="Google Shape;1373;p28"/>
          <p:cNvSpPr/>
          <p:nvPr/>
        </p:nvSpPr>
        <p:spPr>
          <a:xfrm>
            <a:off x="5099326" y="5155657"/>
            <a:ext cx="2041050" cy="351791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905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051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905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anterior (S, x) </a:t>
            </a:r>
            <a:endParaRPr/>
          </a:p>
        </p:txBody>
      </p:sp>
      <p:sp>
        <p:nvSpPr>
          <p:cNvPr id="1374" name="Google Shape;1374;p28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rgbClr val="95D8FF"/>
          </a:solidFill>
          <a:ln cap="flat" cmpd="sng" w="19050">
            <a:solidFill>
              <a:srgbClr val="0433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pesquisar (S, k) </a:t>
            </a:r>
            <a:endParaRPr/>
          </a:p>
        </p:txBody>
      </p:sp>
      <p:sp>
        <p:nvSpPr>
          <p:cNvPr id="1375" name="Google Shape;1375;p28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cap="flat" cmpd="sng" w="19050">
            <a:solidFill>
              <a:srgbClr val="0433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inserir (S, k) </a:t>
            </a:r>
            <a:endParaRPr/>
          </a:p>
        </p:txBody>
      </p:sp>
      <p:sp>
        <p:nvSpPr>
          <p:cNvPr id="1376" name="Google Shape;1376;p28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cap="flat" cmpd="sng" w="19050">
            <a:solidFill>
              <a:srgbClr val="0433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remover (S, k) </a:t>
            </a:r>
            <a:endParaRPr/>
          </a:p>
        </p:txBody>
      </p:sp>
      <p:sp>
        <p:nvSpPr>
          <p:cNvPr id="1377" name="Google Shape;1377;p28"/>
          <p:cNvSpPr/>
          <p:nvPr/>
        </p:nvSpPr>
        <p:spPr>
          <a:xfrm>
            <a:off x="1716914" y="2784865"/>
            <a:ext cx="1715681" cy="351791"/>
          </a:xfrm>
          <a:prstGeom prst="rect">
            <a:avLst/>
          </a:prstGeom>
          <a:solidFill>
            <a:srgbClr val="95D8FF"/>
          </a:solidFill>
          <a:ln cap="flat" cmpd="sng" w="19050">
            <a:solidFill>
              <a:srgbClr val="0433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iniciar (S) </a:t>
            </a:r>
            <a:endParaRPr/>
          </a:p>
        </p:txBody>
      </p:sp>
      <p:sp>
        <p:nvSpPr>
          <p:cNvPr id="1378" name="Google Shape;1378;p28"/>
          <p:cNvSpPr/>
          <p:nvPr/>
        </p:nvSpPr>
        <p:spPr>
          <a:xfrm>
            <a:off x="1716914" y="4795909"/>
            <a:ext cx="1715681" cy="351791"/>
          </a:xfrm>
          <a:prstGeom prst="rect">
            <a:avLst/>
          </a:prstGeom>
          <a:solidFill>
            <a:srgbClr val="95D8FF"/>
          </a:solidFill>
          <a:ln cap="flat" cmpd="sng" w="19050">
            <a:solidFill>
              <a:srgbClr val="0433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destruir (S) </a:t>
            </a:r>
            <a:endParaRPr/>
          </a:p>
        </p:txBody>
      </p:sp>
      <p:sp>
        <p:nvSpPr>
          <p:cNvPr id="1379" name="Google Shape;1379;p28"/>
          <p:cNvSpPr/>
          <p:nvPr/>
        </p:nvSpPr>
        <p:spPr>
          <a:xfrm>
            <a:off x="1573557" y="2637607"/>
            <a:ext cx="2002395" cy="267208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80" name="Google Shape;1380;p28"/>
          <p:cNvSpPr txBox="1"/>
          <p:nvPr/>
        </p:nvSpPr>
        <p:spPr>
          <a:xfrm>
            <a:off x="1838837" y="5737846"/>
            <a:ext cx="1471835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Operações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modificação</a:t>
            </a:r>
            <a:endParaRPr/>
          </a:p>
        </p:txBody>
      </p:sp>
      <p:sp>
        <p:nvSpPr>
          <p:cNvPr id="1381" name="Google Shape;1381;p28"/>
          <p:cNvSpPr txBox="1"/>
          <p:nvPr/>
        </p:nvSpPr>
        <p:spPr>
          <a:xfrm>
            <a:off x="5012682" y="5819095"/>
            <a:ext cx="2214338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Operações adicionais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consulta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29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387" name="Google Shape;1387;p29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Operações em Listas Dinâmicas</a:t>
            </a:r>
            <a:endParaRPr/>
          </a:p>
        </p:txBody>
      </p:sp>
      <p:sp>
        <p:nvSpPr>
          <p:cNvPr id="1388" name="Google Shape;1388;p29"/>
          <p:cNvSpPr txBox="1"/>
          <p:nvPr>
            <p:ph idx="1" type="body"/>
          </p:nvPr>
        </p:nvSpPr>
        <p:spPr>
          <a:xfrm>
            <a:off x="290791" y="1637826"/>
            <a:ext cx="8229601" cy="57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Dada uma estrutura </a:t>
            </a:r>
            <a:r>
              <a:rPr b="1" lang="en-US"/>
              <a:t>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, chave </a:t>
            </a:r>
            <a:r>
              <a:rPr b="1" lang="en-US"/>
              <a:t>k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, elemento </a:t>
            </a:r>
            <a:r>
              <a:rPr b="1" lang="en-US"/>
              <a:t>x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389" name="Google Shape;1389;p29"/>
          <p:cNvSpPr/>
          <p:nvPr/>
        </p:nvSpPr>
        <p:spPr>
          <a:xfrm>
            <a:off x="4928928" y="2273300"/>
            <a:ext cx="2381846" cy="340070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90" name="Google Shape;1390;p29"/>
          <p:cNvSpPr/>
          <p:nvPr/>
        </p:nvSpPr>
        <p:spPr>
          <a:xfrm>
            <a:off x="5099326" y="3343252"/>
            <a:ext cx="2041050" cy="351791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905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051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905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maximo (S) </a:t>
            </a:r>
            <a:endParaRPr/>
          </a:p>
        </p:txBody>
      </p:sp>
      <p:sp>
        <p:nvSpPr>
          <p:cNvPr id="1391" name="Google Shape;1391;p29"/>
          <p:cNvSpPr/>
          <p:nvPr/>
        </p:nvSpPr>
        <p:spPr>
          <a:xfrm>
            <a:off x="5099326" y="3797756"/>
            <a:ext cx="2041050" cy="351791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905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051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905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minimo (S) </a:t>
            </a:r>
            <a:endParaRPr/>
          </a:p>
        </p:txBody>
      </p:sp>
      <p:sp>
        <p:nvSpPr>
          <p:cNvPr id="1392" name="Google Shape;1392;p29"/>
          <p:cNvSpPr/>
          <p:nvPr/>
        </p:nvSpPr>
        <p:spPr>
          <a:xfrm>
            <a:off x="5099326" y="2441592"/>
            <a:ext cx="2041050" cy="351791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905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051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905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estaVazia (S) </a:t>
            </a:r>
            <a:endParaRPr/>
          </a:p>
        </p:txBody>
      </p:sp>
      <p:sp>
        <p:nvSpPr>
          <p:cNvPr id="1393" name="Google Shape;1393;p29"/>
          <p:cNvSpPr/>
          <p:nvPr/>
        </p:nvSpPr>
        <p:spPr>
          <a:xfrm>
            <a:off x="5099326" y="2888748"/>
            <a:ext cx="2041050" cy="351791"/>
          </a:xfrm>
          <a:prstGeom prst="rect">
            <a:avLst/>
          </a:prstGeom>
          <a:solidFill>
            <a:srgbClr val="FFFFC2">
              <a:alpha val="26274"/>
            </a:srgbClr>
          </a:solidFill>
          <a:ln cap="flat" cmpd="sng" w="19050">
            <a:solidFill>
              <a:srgbClr val="009051">
                <a:alpha val="26274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051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905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estaCheia (S) </a:t>
            </a:r>
            <a:endParaRPr/>
          </a:p>
        </p:txBody>
      </p:sp>
      <p:sp>
        <p:nvSpPr>
          <p:cNvPr id="1394" name="Google Shape;1394;p29"/>
          <p:cNvSpPr/>
          <p:nvPr/>
        </p:nvSpPr>
        <p:spPr>
          <a:xfrm>
            <a:off x="5099326" y="4261345"/>
            <a:ext cx="2041050" cy="351791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905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051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905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tamanho (S) </a:t>
            </a:r>
            <a:endParaRPr/>
          </a:p>
        </p:txBody>
      </p:sp>
      <p:sp>
        <p:nvSpPr>
          <p:cNvPr id="1395" name="Google Shape;1395;p29"/>
          <p:cNvSpPr/>
          <p:nvPr/>
        </p:nvSpPr>
        <p:spPr>
          <a:xfrm>
            <a:off x="5099326" y="4706763"/>
            <a:ext cx="2041050" cy="351791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905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051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905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proximo (S, x) </a:t>
            </a:r>
            <a:endParaRPr/>
          </a:p>
        </p:txBody>
      </p:sp>
      <p:sp>
        <p:nvSpPr>
          <p:cNvPr id="1396" name="Google Shape;1396;p29"/>
          <p:cNvSpPr/>
          <p:nvPr/>
        </p:nvSpPr>
        <p:spPr>
          <a:xfrm>
            <a:off x="5099326" y="5155657"/>
            <a:ext cx="2041050" cy="351791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905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051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905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anterior (S, x) </a:t>
            </a:r>
            <a:endParaRPr/>
          </a:p>
        </p:txBody>
      </p:sp>
      <p:sp>
        <p:nvSpPr>
          <p:cNvPr id="1397" name="Google Shape;1397;p29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rgbClr val="95D8FF"/>
          </a:solidFill>
          <a:ln cap="flat" cmpd="sng" w="19050">
            <a:solidFill>
              <a:srgbClr val="0433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pesquisar (S, k) </a:t>
            </a:r>
            <a:endParaRPr/>
          </a:p>
        </p:txBody>
      </p:sp>
      <p:sp>
        <p:nvSpPr>
          <p:cNvPr id="1398" name="Google Shape;1398;p29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cap="flat" cmpd="sng" w="19050">
            <a:solidFill>
              <a:srgbClr val="0433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inserir (S, k) </a:t>
            </a:r>
            <a:endParaRPr/>
          </a:p>
        </p:txBody>
      </p:sp>
      <p:sp>
        <p:nvSpPr>
          <p:cNvPr id="1399" name="Google Shape;1399;p29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cap="flat" cmpd="sng" w="19050">
            <a:solidFill>
              <a:srgbClr val="0433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remover (S, k) </a:t>
            </a:r>
            <a:endParaRPr/>
          </a:p>
        </p:txBody>
      </p:sp>
      <p:sp>
        <p:nvSpPr>
          <p:cNvPr id="1400" name="Google Shape;1400;p29"/>
          <p:cNvSpPr/>
          <p:nvPr/>
        </p:nvSpPr>
        <p:spPr>
          <a:xfrm>
            <a:off x="1716914" y="2784865"/>
            <a:ext cx="1715681" cy="351791"/>
          </a:xfrm>
          <a:prstGeom prst="rect">
            <a:avLst/>
          </a:prstGeom>
          <a:solidFill>
            <a:srgbClr val="95D8FF"/>
          </a:solidFill>
          <a:ln cap="flat" cmpd="sng" w="19050">
            <a:solidFill>
              <a:srgbClr val="0433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iniciar (S) </a:t>
            </a:r>
            <a:endParaRPr/>
          </a:p>
        </p:txBody>
      </p:sp>
      <p:sp>
        <p:nvSpPr>
          <p:cNvPr id="1401" name="Google Shape;1401;p29"/>
          <p:cNvSpPr/>
          <p:nvPr/>
        </p:nvSpPr>
        <p:spPr>
          <a:xfrm>
            <a:off x="1716914" y="4795909"/>
            <a:ext cx="1715681" cy="351791"/>
          </a:xfrm>
          <a:prstGeom prst="rect">
            <a:avLst/>
          </a:prstGeom>
          <a:solidFill>
            <a:srgbClr val="95D8FF"/>
          </a:solidFill>
          <a:ln cap="flat" cmpd="sng" w="19050">
            <a:solidFill>
              <a:srgbClr val="0433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destruir (S) </a:t>
            </a:r>
            <a:endParaRPr/>
          </a:p>
        </p:txBody>
      </p:sp>
      <p:sp>
        <p:nvSpPr>
          <p:cNvPr id="1402" name="Google Shape;1402;p29"/>
          <p:cNvSpPr/>
          <p:nvPr/>
        </p:nvSpPr>
        <p:spPr>
          <a:xfrm>
            <a:off x="1573557" y="2637607"/>
            <a:ext cx="2002395" cy="267208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3" name="Google Shape;1403;p29"/>
          <p:cNvSpPr txBox="1"/>
          <p:nvPr/>
        </p:nvSpPr>
        <p:spPr>
          <a:xfrm>
            <a:off x="1838837" y="5737846"/>
            <a:ext cx="1471835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Operações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modificação</a:t>
            </a:r>
            <a:endParaRPr/>
          </a:p>
        </p:txBody>
      </p:sp>
      <p:sp>
        <p:nvSpPr>
          <p:cNvPr id="1404" name="Google Shape;1404;p29"/>
          <p:cNvSpPr txBox="1"/>
          <p:nvPr/>
        </p:nvSpPr>
        <p:spPr>
          <a:xfrm>
            <a:off x="5012682" y="5819095"/>
            <a:ext cx="2214338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Operações adicionais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consulta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grpSp>
        <p:nvGrpSpPr>
          <p:cNvPr id="103" name="Google Shape;103;p3"/>
          <p:cNvGrpSpPr/>
          <p:nvPr/>
        </p:nvGrpSpPr>
        <p:grpSpPr>
          <a:xfrm>
            <a:off x="879475" y="2482939"/>
            <a:ext cx="366714" cy="373793"/>
            <a:chOff x="0" y="-1"/>
            <a:chExt cx="366713" cy="373792"/>
          </a:xfrm>
        </p:grpSpPr>
        <p:sp>
          <p:nvSpPr>
            <p:cNvPr id="104" name="Google Shape;104;p3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879475" y="3049586"/>
            <a:ext cx="366714" cy="373793"/>
            <a:chOff x="0" y="-1"/>
            <a:chExt cx="366713" cy="373792"/>
          </a:xfrm>
        </p:grpSpPr>
        <p:sp>
          <p:nvSpPr>
            <p:cNvPr id="107" name="Google Shape;107;p3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109" name="Google Shape;109;p3"/>
          <p:cNvSpPr txBox="1"/>
          <p:nvPr/>
        </p:nvSpPr>
        <p:spPr>
          <a:xfrm>
            <a:off x="1345584" y="2501851"/>
            <a:ext cx="2234664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Operações gerais</a:t>
            </a:r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876300" y="3606346"/>
            <a:ext cx="366714" cy="373794"/>
            <a:chOff x="0" y="-1"/>
            <a:chExt cx="366713" cy="373792"/>
          </a:xfrm>
        </p:grpSpPr>
        <p:sp>
          <p:nvSpPr>
            <p:cNvPr id="111" name="Google Shape;111;p3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876300" y="4155947"/>
            <a:ext cx="366714" cy="373793"/>
            <a:chOff x="0" y="-1"/>
            <a:chExt cx="366713" cy="373792"/>
          </a:xfrm>
        </p:grpSpPr>
        <p:sp>
          <p:nvSpPr>
            <p:cNvPr id="114" name="Google Shape;114;p3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sp>
        <p:nvSpPr>
          <p:cNvPr id="116" name="Google Shape;116;p3"/>
          <p:cNvSpPr txBox="1"/>
          <p:nvPr/>
        </p:nvSpPr>
        <p:spPr>
          <a:xfrm>
            <a:off x="1350425" y="3049538"/>
            <a:ext cx="2841386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Inserção de elementos</a:t>
            </a: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880455" y="4722594"/>
            <a:ext cx="366715" cy="373793"/>
            <a:chOff x="0" y="-1"/>
            <a:chExt cx="366713" cy="373792"/>
          </a:xfrm>
        </p:grpSpPr>
        <p:sp>
          <p:nvSpPr>
            <p:cNvPr id="118" name="Google Shape;118;p3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20" name="Google Shape;120;p3"/>
          <p:cNvSpPr txBox="1"/>
          <p:nvPr/>
        </p:nvSpPr>
        <p:spPr>
          <a:xfrm>
            <a:off x="1361598" y="3616283"/>
            <a:ext cx="2911956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 de elementos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1361598" y="4164047"/>
            <a:ext cx="2939985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Remoção de elementos</a:t>
            </a:r>
            <a:endParaRPr/>
          </a:p>
        </p:txBody>
      </p:sp>
      <p:sp>
        <p:nvSpPr>
          <p:cNvPr id="122" name="Google Shape;122;p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Roteiro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1343058" y="1935127"/>
            <a:ext cx="2234292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Ordenadas</a:t>
            </a:r>
            <a:endParaRPr/>
          </a:p>
        </p:txBody>
      </p:sp>
      <p:grpSp>
        <p:nvGrpSpPr>
          <p:cNvPr id="125" name="Google Shape;125;p3"/>
          <p:cNvGrpSpPr/>
          <p:nvPr/>
        </p:nvGrpSpPr>
        <p:grpSpPr>
          <a:xfrm>
            <a:off x="876300" y="1916541"/>
            <a:ext cx="366714" cy="373793"/>
            <a:chOff x="0" y="-1"/>
            <a:chExt cx="366713" cy="373792"/>
          </a:xfrm>
        </p:grpSpPr>
        <p:sp>
          <p:nvSpPr>
            <p:cNvPr id="126" name="Google Shape;126;p3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0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410" name="Google Shape;1410;p30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Inicialização</a:t>
            </a:r>
            <a:endParaRPr/>
          </a:p>
        </p:txBody>
      </p:sp>
      <p:sp>
        <p:nvSpPr>
          <p:cNvPr id="1411" name="Google Shape;1411;p30"/>
          <p:cNvSpPr txBox="1"/>
          <p:nvPr/>
        </p:nvSpPr>
        <p:spPr>
          <a:xfrm>
            <a:off x="1335205" y="3639894"/>
            <a:ext cx="2187102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</a:t>
            </a:r>
            <a:endParaRPr/>
          </a:p>
        </p:txBody>
      </p:sp>
      <p:sp>
        <p:nvSpPr>
          <p:cNvPr id="1412" name="Google Shape;1412;p30"/>
          <p:cNvSpPr/>
          <p:nvPr/>
        </p:nvSpPr>
        <p:spPr>
          <a:xfrm>
            <a:off x="1240670" y="2973414"/>
            <a:ext cx="2630965" cy="1127151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13" name="Google Shape;1413;p30"/>
          <p:cNvSpPr txBox="1"/>
          <p:nvPr/>
        </p:nvSpPr>
        <p:spPr>
          <a:xfrm>
            <a:off x="1239764" y="2518066"/>
            <a:ext cx="95201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Lista</a:t>
            </a:r>
            <a:endParaRPr/>
          </a:p>
        </p:txBody>
      </p:sp>
      <p:sp>
        <p:nvSpPr>
          <p:cNvPr id="1414" name="Google Shape;1414;p30"/>
          <p:cNvSpPr/>
          <p:nvPr/>
        </p:nvSpPr>
        <p:spPr>
          <a:xfrm>
            <a:off x="1385401" y="3113732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415" name="Google Shape;1415;p30"/>
          <p:cNvSpPr txBox="1"/>
          <p:nvPr/>
        </p:nvSpPr>
        <p:spPr>
          <a:xfrm>
            <a:off x="2098730" y="3140719"/>
            <a:ext cx="91484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*NoLista</a:t>
            </a:r>
            <a:endParaRPr/>
          </a:p>
        </p:txBody>
      </p:sp>
      <p:sp>
        <p:nvSpPr>
          <p:cNvPr id="1416" name="Google Shape;1416;p30"/>
          <p:cNvSpPr txBox="1"/>
          <p:nvPr>
            <p:ph idx="1" type="body"/>
          </p:nvPr>
        </p:nvSpPr>
        <p:spPr>
          <a:xfrm>
            <a:off x="574548" y="1665592"/>
            <a:ext cx="8229601" cy="562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Single-linkage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1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422" name="Google Shape;1422;p3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Inicialização</a:t>
            </a:r>
            <a:endParaRPr/>
          </a:p>
        </p:txBody>
      </p:sp>
      <p:sp>
        <p:nvSpPr>
          <p:cNvPr id="1423" name="Google Shape;1423;p31"/>
          <p:cNvSpPr txBox="1"/>
          <p:nvPr/>
        </p:nvSpPr>
        <p:spPr>
          <a:xfrm>
            <a:off x="1335205" y="3639894"/>
            <a:ext cx="2187102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</a:t>
            </a:r>
            <a:endParaRPr/>
          </a:p>
        </p:txBody>
      </p:sp>
      <p:sp>
        <p:nvSpPr>
          <p:cNvPr id="1424" name="Google Shape;1424;p31"/>
          <p:cNvSpPr/>
          <p:nvPr/>
        </p:nvSpPr>
        <p:spPr>
          <a:xfrm>
            <a:off x="1240670" y="2973414"/>
            <a:ext cx="2630965" cy="1127151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25" name="Google Shape;1425;p31"/>
          <p:cNvSpPr txBox="1"/>
          <p:nvPr/>
        </p:nvSpPr>
        <p:spPr>
          <a:xfrm>
            <a:off x="1239764" y="2518066"/>
            <a:ext cx="95201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Lista</a:t>
            </a:r>
            <a:endParaRPr/>
          </a:p>
        </p:txBody>
      </p:sp>
      <p:sp>
        <p:nvSpPr>
          <p:cNvPr id="1426" name="Google Shape;1426;p31"/>
          <p:cNvSpPr/>
          <p:nvPr/>
        </p:nvSpPr>
        <p:spPr>
          <a:xfrm>
            <a:off x="1385401" y="3113732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427" name="Google Shape;1427;p31"/>
          <p:cNvSpPr txBox="1"/>
          <p:nvPr/>
        </p:nvSpPr>
        <p:spPr>
          <a:xfrm>
            <a:off x="2098730" y="3140719"/>
            <a:ext cx="91484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*NoLista</a:t>
            </a:r>
            <a:endParaRPr/>
          </a:p>
        </p:txBody>
      </p:sp>
      <p:cxnSp>
        <p:nvCxnSpPr>
          <p:cNvPr id="1428" name="Google Shape;1428;p31"/>
          <p:cNvCxnSpPr/>
          <p:nvPr/>
        </p:nvCxnSpPr>
        <p:spPr>
          <a:xfrm>
            <a:off x="3009652" y="3308677"/>
            <a:ext cx="2650015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429" name="Google Shape;1429;p31"/>
          <p:cNvSpPr/>
          <p:nvPr/>
        </p:nvSpPr>
        <p:spPr>
          <a:xfrm>
            <a:off x="5698778" y="3113732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1430" name="Google Shape;1430;p31"/>
          <p:cNvSpPr txBox="1"/>
          <p:nvPr/>
        </p:nvSpPr>
        <p:spPr>
          <a:xfrm>
            <a:off x="3539635" y="3652594"/>
            <a:ext cx="230272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1431" name="Google Shape;1431;p31"/>
          <p:cNvSpPr txBox="1"/>
          <p:nvPr>
            <p:ph idx="1" type="body"/>
          </p:nvPr>
        </p:nvSpPr>
        <p:spPr>
          <a:xfrm>
            <a:off x="574548" y="1665592"/>
            <a:ext cx="8229601" cy="562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Single-linkage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437" name="Google Shape;1437;p3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Inicialização</a:t>
            </a:r>
            <a:endParaRPr/>
          </a:p>
        </p:txBody>
      </p:sp>
      <p:sp>
        <p:nvSpPr>
          <p:cNvPr id="1438" name="Google Shape;1438;p32"/>
          <p:cNvSpPr txBox="1"/>
          <p:nvPr/>
        </p:nvSpPr>
        <p:spPr>
          <a:xfrm>
            <a:off x="1335205" y="3639894"/>
            <a:ext cx="2187102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</a:t>
            </a:r>
            <a:endParaRPr/>
          </a:p>
        </p:txBody>
      </p:sp>
      <p:sp>
        <p:nvSpPr>
          <p:cNvPr id="1439" name="Google Shape;1439;p32"/>
          <p:cNvSpPr/>
          <p:nvPr/>
        </p:nvSpPr>
        <p:spPr>
          <a:xfrm>
            <a:off x="1240670" y="2973414"/>
            <a:ext cx="2630965" cy="1127151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0" name="Google Shape;1440;p32"/>
          <p:cNvSpPr txBox="1"/>
          <p:nvPr/>
        </p:nvSpPr>
        <p:spPr>
          <a:xfrm>
            <a:off x="1239764" y="2518066"/>
            <a:ext cx="95201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Lista</a:t>
            </a:r>
            <a:endParaRPr/>
          </a:p>
        </p:txBody>
      </p:sp>
      <p:sp>
        <p:nvSpPr>
          <p:cNvPr id="1441" name="Google Shape;1441;p32"/>
          <p:cNvSpPr/>
          <p:nvPr/>
        </p:nvSpPr>
        <p:spPr>
          <a:xfrm>
            <a:off x="1385401" y="3113732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442" name="Google Shape;1442;p32"/>
          <p:cNvSpPr txBox="1"/>
          <p:nvPr/>
        </p:nvSpPr>
        <p:spPr>
          <a:xfrm>
            <a:off x="2098730" y="3140719"/>
            <a:ext cx="91484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*NoLista</a:t>
            </a:r>
            <a:endParaRPr/>
          </a:p>
        </p:txBody>
      </p:sp>
      <p:cxnSp>
        <p:nvCxnSpPr>
          <p:cNvPr id="1443" name="Google Shape;1443;p32"/>
          <p:cNvCxnSpPr/>
          <p:nvPr/>
        </p:nvCxnSpPr>
        <p:spPr>
          <a:xfrm>
            <a:off x="3009652" y="3308677"/>
            <a:ext cx="2650015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444" name="Google Shape;1444;p32"/>
          <p:cNvSpPr/>
          <p:nvPr/>
        </p:nvSpPr>
        <p:spPr>
          <a:xfrm>
            <a:off x="5698778" y="3113732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1445" name="Google Shape;1445;p32"/>
          <p:cNvSpPr txBox="1"/>
          <p:nvPr/>
        </p:nvSpPr>
        <p:spPr>
          <a:xfrm>
            <a:off x="3539635" y="3652594"/>
            <a:ext cx="230272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1446" name="Google Shape;1446;p32"/>
          <p:cNvSpPr/>
          <p:nvPr/>
        </p:nvSpPr>
        <p:spPr>
          <a:xfrm>
            <a:off x="2681683" y="4761723"/>
            <a:ext cx="3780634" cy="1005841"/>
          </a:xfrm>
          <a:prstGeom prst="rect">
            <a:avLst/>
          </a:prstGeom>
          <a:solidFill>
            <a:srgbClr val="C9DAE8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IniciaLista (L)</a:t>
            </a:r>
            <a:endParaRPr/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L.inicio = NULL;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L.tamanho = 0;</a:t>
            </a:r>
            <a:endParaRPr/>
          </a:p>
        </p:txBody>
      </p:sp>
      <p:sp>
        <p:nvSpPr>
          <p:cNvPr id="1447" name="Google Shape;1447;p32"/>
          <p:cNvSpPr txBox="1"/>
          <p:nvPr>
            <p:ph idx="1" type="body"/>
          </p:nvPr>
        </p:nvSpPr>
        <p:spPr>
          <a:xfrm>
            <a:off x="574548" y="1665592"/>
            <a:ext cx="8229601" cy="562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Single-linkage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3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453" name="Google Shape;1453;p3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Tamanho da Lista</a:t>
            </a:r>
            <a:endParaRPr/>
          </a:p>
        </p:txBody>
      </p:sp>
      <p:cxnSp>
        <p:nvCxnSpPr>
          <p:cNvPr id="1454" name="Google Shape;1454;p33"/>
          <p:cNvCxnSpPr/>
          <p:nvPr/>
        </p:nvCxnSpPr>
        <p:spPr>
          <a:xfrm>
            <a:off x="2251519" y="4823947"/>
            <a:ext cx="1" cy="31908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455" name="Google Shape;1455;p33"/>
          <p:cNvCxnSpPr/>
          <p:nvPr/>
        </p:nvCxnSpPr>
        <p:spPr>
          <a:xfrm>
            <a:off x="2249522" y="4819262"/>
            <a:ext cx="455039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456" name="Google Shape;1456;p33"/>
          <p:cNvCxnSpPr/>
          <p:nvPr/>
        </p:nvCxnSpPr>
        <p:spPr>
          <a:xfrm>
            <a:off x="6798013" y="4811247"/>
            <a:ext cx="1" cy="31908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457" name="Google Shape;1457;p33"/>
          <p:cNvSpPr/>
          <p:nvPr/>
        </p:nvSpPr>
        <p:spPr>
          <a:xfrm>
            <a:off x="696841" y="5249583"/>
            <a:ext cx="3324865" cy="701041"/>
          </a:xfrm>
          <a:prstGeom prst="rect">
            <a:avLst/>
          </a:prstGeom>
          <a:solidFill>
            <a:srgbClr val="C9DAE8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tamanhoLista (L)</a:t>
            </a:r>
            <a:endParaRPr/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return 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L.tamanho);</a:t>
            </a:r>
            <a:endParaRPr/>
          </a:p>
        </p:txBody>
      </p:sp>
      <p:sp>
        <p:nvSpPr>
          <p:cNvPr id="1458" name="Google Shape;1458;p33"/>
          <p:cNvSpPr/>
          <p:nvPr/>
        </p:nvSpPr>
        <p:spPr>
          <a:xfrm>
            <a:off x="4666588" y="5249583"/>
            <a:ext cx="4000554" cy="1005841"/>
          </a:xfrm>
          <a:prstGeom prst="rect">
            <a:avLst/>
          </a:prstGeom>
          <a:solidFill>
            <a:srgbClr val="C9DAE8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estaVazia (L)</a:t>
            </a:r>
            <a:endParaRPr/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return 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L.tamanho == 0);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return(L.Inicio == NULL)</a:t>
            </a:r>
            <a:endParaRPr/>
          </a:p>
        </p:txBody>
      </p:sp>
      <p:sp>
        <p:nvSpPr>
          <p:cNvPr id="1459" name="Google Shape;1459;p33"/>
          <p:cNvSpPr txBox="1"/>
          <p:nvPr/>
        </p:nvSpPr>
        <p:spPr>
          <a:xfrm>
            <a:off x="1335205" y="3639894"/>
            <a:ext cx="2187102" cy="332741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</a:t>
            </a:r>
            <a:endParaRPr/>
          </a:p>
        </p:txBody>
      </p:sp>
      <p:sp>
        <p:nvSpPr>
          <p:cNvPr id="1460" name="Google Shape;1460;p33"/>
          <p:cNvSpPr/>
          <p:nvPr/>
        </p:nvSpPr>
        <p:spPr>
          <a:xfrm>
            <a:off x="1240670" y="2973414"/>
            <a:ext cx="2630965" cy="1127151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61" name="Google Shape;1461;p33"/>
          <p:cNvSpPr txBox="1"/>
          <p:nvPr/>
        </p:nvSpPr>
        <p:spPr>
          <a:xfrm>
            <a:off x="1239764" y="2518066"/>
            <a:ext cx="95201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Lista</a:t>
            </a:r>
            <a:endParaRPr/>
          </a:p>
        </p:txBody>
      </p:sp>
      <p:sp>
        <p:nvSpPr>
          <p:cNvPr id="1462" name="Google Shape;1462;p33"/>
          <p:cNvSpPr/>
          <p:nvPr/>
        </p:nvSpPr>
        <p:spPr>
          <a:xfrm>
            <a:off x="1385401" y="3113732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463" name="Google Shape;1463;p33"/>
          <p:cNvSpPr txBox="1"/>
          <p:nvPr/>
        </p:nvSpPr>
        <p:spPr>
          <a:xfrm>
            <a:off x="2098730" y="3140719"/>
            <a:ext cx="91484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*NoLista</a:t>
            </a:r>
            <a:endParaRPr/>
          </a:p>
        </p:txBody>
      </p:sp>
      <p:cxnSp>
        <p:nvCxnSpPr>
          <p:cNvPr id="1464" name="Google Shape;1464;p33"/>
          <p:cNvCxnSpPr/>
          <p:nvPr/>
        </p:nvCxnSpPr>
        <p:spPr>
          <a:xfrm>
            <a:off x="3009652" y="3308677"/>
            <a:ext cx="2650015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465" name="Google Shape;1465;p33"/>
          <p:cNvSpPr/>
          <p:nvPr/>
        </p:nvSpPr>
        <p:spPr>
          <a:xfrm>
            <a:off x="5698778" y="3113732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1466" name="Google Shape;1466;p33"/>
          <p:cNvSpPr txBox="1"/>
          <p:nvPr/>
        </p:nvSpPr>
        <p:spPr>
          <a:xfrm>
            <a:off x="3539635" y="3652594"/>
            <a:ext cx="230272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1467" name="Google Shape;1467;p33"/>
          <p:cNvCxnSpPr/>
          <p:nvPr/>
        </p:nvCxnSpPr>
        <p:spPr>
          <a:xfrm>
            <a:off x="3654771" y="3986679"/>
            <a:ext cx="1" cy="81614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468" name="Google Shape;1468;p33"/>
          <p:cNvSpPr txBox="1"/>
          <p:nvPr>
            <p:ph idx="1" type="body"/>
          </p:nvPr>
        </p:nvSpPr>
        <p:spPr>
          <a:xfrm>
            <a:off x="574548" y="1665592"/>
            <a:ext cx="8229601" cy="562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Single-linkage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34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474" name="Google Shape;1474;p34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3800"/>
              <a:buFont typeface="Twentieth Century"/>
              <a:buNone/>
            </a:pPr>
            <a:r>
              <a:rPr lang="en-US">
                <a:solidFill>
                  <a:srgbClr val="FF2600"/>
                </a:solidFill>
              </a:rPr>
              <a:t>Exercício 01</a:t>
            </a:r>
            <a:endParaRPr/>
          </a:p>
        </p:txBody>
      </p:sp>
      <p:sp>
        <p:nvSpPr>
          <p:cNvPr id="1475" name="Google Shape;1475;p34"/>
          <p:cNvSpPr txBox="1"/>
          <p:nvPr>
            <p:ph idx="1" type="body"/>
          </p:nvPr>
        </p:nvSpPr>
        <p:spPr>
          <a:xfrm>
            <a:off x="466779" y="1774230"/>
            <a:ext cx="8299572" cy="4363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Mãos a obra: implemente um TDA para Lista com alocação dinâmica, e as funções de manipulação.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Quais TDAs serão necessários?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Implemente, em C, as funções para inicializar, verificar tamanho, se está vazia, e imprimir a lista.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5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grpSp>
        <p:nvGrpSpPr>
          <p:cNvPr id="1481" name="Google Shape;1481;p35"/>
          <p:cNvGrpSpPr/>
          <p:nvPr/>
        </p:nvGrpSpPr>
        <p:grpSpPr>
          <a:xfrm>
            <a:off x="879475" y="2482939"/>
            <a:ext cx="366714" cy="373793"/>
            <a:chOff x="0" y="-1"/>
            <a:chExt cx="366713" cy="373792"/>
          </a:xfrm>
        </p:grpSpPr>
        <p:sp>
          <p:nvSpPr>
            <p:cNvPr id="1482" name="Google Shape;1482;p35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1484" name="Google Shape;1484;p35"/>
          <p:cNvSpPr txBox="1"/>
          <p:nvPr/>
        </p:nvSpPr>
        <p:spPr>
          <a:xfrm>
            <a:off x="1345584" y="2501851"/>
            <a:ext cx="2234664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Operações gerais</a:t>
            </a:r>
            <a:endParaRPr/>
          </a:p>
        </p:txBody>
      </p:sp>
      <p:grpSp>
        <p:nvGrpSpPr>
          <p:cNvPr id="1485" name="Google Shape;1485;p35"/>
          <p:cNvGrpSpPr/>
          <p:nvPr/>
        </p:nvGrpSpPr>
        <p:grpSpPr>
          <a:xfrm>
            <a:off x="876300" y="3606346"/>
            <a:ext cx="366714" cy="373794"/>
            <a:chOff x="0" y="-1"/>
            <a:chExt cx="366713" cy="373792"/>
          </a:xfrm>
        </p:grpSpPr>
        <p:sp>
          <p:nvSpPr>
            <p:cNvPr id="1486" name="Google Shape;1486;p35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1488" name="Google Shape;1488;p35"/>
          <p:cNvGrpSpPr/>
          <p:nvPr/>
        </p:nvGrpSpPr>
        <p:grpSpPr>
          <a:xfrm>
            <a:off x="876300" y="4155947"/>
            <a:ext cx="366714" cy="373793"/>
            <a:chOff x="0" y="-1"/>
            <a:chExt cx="366713" cy="373792"/>
          </a:xfrm>
        </p:grpSpPr>
        <p:sp>
          <p:nvSpPr>
            <p:cNvPr id="1489" name="Google Shape;1489;p35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491" name="Google Shape;1491;p35"/>
          <p:cNvGrpSpPr/>
          <p:nvPr/>
        </p:nvGrpSpPr>
        <p:grpSpPr>
          <a:xfrm>
            <a:off x="880455" y="4722594"/>
            <a:ext cx="366715" cy="373793"/>
            <a:chOff x="0" y="-1"/>
            <a:chExt cx="366713" cy="373792"/>
          </a:xfrm>
        </p:grpSpPr>
        <p:sp>
          <p:nvSpPr>
            <p:cNvPr id="1492" name="Google Shape;1492;p35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494" name="Google Shape;1494;p35"/>
          <p:cNvSpPr txBox="1"/>
          <p:nvPr/>
        </p:nvSpPr>
        <p:spPr>
          <a:xfrm>
            <a:off x="1361598" y="3616283"/>
            <a:ext cx="2911956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 de elementos</a:t>
            </a:r>
            <a:endParaRPr/>
          </a:p>
        </p:txBody>
      </p:sp>
      <p:sp>
        <p:nvSpPr>
          <p:cNvPr id="1495" name="Google Shape;1495;p35"/>
          <p:cNvSpPr txBox="1"/>
          <p:nvPr/>
        </p:nvSpPr>
        <p:spPr>
          <a:xfrm>
            <a:off x="1361598" y="4164047"/>
            <a:ext cx="2939985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Remoção de elementos</a:t>
            </a:r>
            <a:endParaRPr/>
          </a:p>
        </p:txBody>
      </p:sp>
      <p:sp>
        <p:nvSpPr>
          <p:cNvPr id="1496" name="Google Shape;1496;p35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Roteiro</a:t>
            </a:r>
            <a:endParaRPr/>
          </a:p>
        </p:txBody>
      </p:sp>
      <p:sp>
        <p:nvSpPr>
          <p:cNvPr id="1497" name="Google Shape;1497;p35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/>
          </a:p>
        </p:txBody>
      </p:sp>
      <p:sp>
        <p:nvSpPr>
          <p:cNvPr id="1498" name="Google Shape;1498;p35"/>
          <p:cNvSpPr/>
          <p:nvPr/>
        </p:nvSpPr>
        <p:spPr>
          <a:xfrm>
            <a:off x="685800" y="2956901"/>
            <a:ext cx="7772400" cy="549276"/>
          </a:xfrm>
          <a:prstGeom prst="roundRect">
            <a:avLst>
              <a:gd fmla="val 287" name="adj"/>
            </a:avLst>
          </a:prstGeom>
          <a:solidFill>
            <a:srgbClr val="7ED1EC"/>
          </a:solidFill>
          <a:ln cap="flat" cmpd="sng" w="10000">
            <a:solidFill>
              <a:srgbClr val="7690A6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99" name="Google Shape;1499;p35"/>
          <p:cNvSpPr txBox="1"/>
          <p:nvPr/>
        </p:nvSpPr>
        <p:spPr>
          <a:xfrm>
            <a:off x="1343058" y="1935127"/>
            <a:ext cx="2234292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Ordenadas</a:t>
            </a:r>
            <a:endParaRPr/>
          </a:p>
        </p:txBody>
      </p:sp>
      <p:grpSp>
        <p:nvGrpSpPr>
          <p:cNvPr id="1500" name="Google Shape;1500;p35"/>
          <p:cNvGrpSpPr/>
          <p:nvPr/>
        </p:nvGrpSpPr>
        <p:grpSpPr>
          <a:xfrm>
            <a:off x="876300" y="1916541"/>
            <a:ext cx="366714" cy="373793"/>
            <a:chOff x="0" y="-1"/>
            <a:chExt cx="366713" cy="373792"/>
          </a:xfrm>
        </p:grpSpPr>
        <p:sp>
          <p:nvSpPr>
            <p:cNvPr id="1501" name="Google Shape;1501;p35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503" name="Google Shape;1503;p35"/>
          <p:cNvGrpSpPr/>
          <p:nvPr/>
        </p:nvGrpSpPr>
        <p:grpSpPr>
          <a:xfrm>
            <a:off x="879475" y="3049586"/>
            <a:ext cx="366714" cy="373793"/>
            <a:chOff x="0" y="-1"/>
            <a:chExt cx="366713" cy="373792"/>
          </a:xfrm>
        </p:grpSpPr>
        <p:sp>
          <p:nvSpPr>
            <p:cNvPr id="1504" name="Google Shape;1504;p35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1506" name="Google Shape;1506;p35"/>
          <p:cNvSpPr txBox="1"/>
          <p:nvPr/>
        </p:nvSpPr>
        <p:spPr>
          <a:xfrm>
            <a:off x="1350425" y="3049538"/>
            <a:ext cx="2841386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Inserção de elementos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36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512" name="Google Shape;1512;p36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513" name="Google Shape;1513;p36"/>
          <p:cNvSpPr txBox="1"/>
          <p:nvPr>
            <p:ph idx="1" type="body"/>
          </p:nvPr>
        </p:nvSpPr>
        <p:spPr>
          <a:xfrm>
            <a:off x="457200" y="2034039"/>
            <a:ext cx="8229600" cy="503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Algumas situações: </a:t>
            </a:r>
            <a:endParaRPr/>
          </a:p>
        </p:txBody>
      </p:sp>
      <p:sp>
        <p:nvSpPr>
          <p:cNvPr id="1514" name="Google Shape;1514;p36"/>
          <p:cNvSpPr txBox="1"/>
          <p:nvPr/>
        </p:nvSpPr>
        <p:spPr>
          <a:xfrm>
            <a:off x="1732137" y="3431458"/>
            <a:ext cx="5679725" cy="43290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wentieth Century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Inserindo elemento menor do que o primeiro</a:t>
            </a:r>
            <a:endParaRPr/>
          </a:p>
        </p:txBody>
      </p:sp>
      <p:sp>
        <p:nvSpPr>
          <p:cNvPr id="1515" name="Google Shape;1515;p36"/>
          <p:cNvSpPr txBox="1"/>
          <p:nvPr/>
        </p:nvSpPr>
        <p:spPr>
          <a:xfrm>
            <a:off x="1734663" y="3998183"/>
            <a:ext cx="5589033" cy="43290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wentieth Century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Inserindo elemento no meio ou final da lista</a:t>
            </a:r>
            <a:endParaRPr/>
          </a:p>
        </p:txBody>
      </p:sp>
      <p:sp>
        <p:nvSpPr>
          <p:cNvPr id="1516" name="Google Shape;1516;p36"/>
          <p:cNvSpPr txBox="1"/>
          <p:nvPr/>
        </p:nvSpPr>
        <p:spPr>
          <a:xfrm>
            <a:off x="1749600" y="2869694"/>
            <a:ext cx="2277297" cy="4329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wentieth Century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Primeira inserção</a:t>
            </a:r>
            <a:endParaRPr/>
          </a:p>
        </p:txBody>
      </p:sp>
      <p:sp>
        <p:nvSpPr>
          <p:cNvPr id="1517" name="Google Shape;1517;p36"/>
          <p:cNvSpPr/>
          <p:nvPr/>
        </p:nvSpPr>
        <p:spPr>
          <a:xfrm>
            <a:off x="1204908" y="2914204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1518" name="Google Shape;1518;p36"/>
          <p:cNvSpPr/>
          <p:nvPr/>
        </p:nvSpPr>
        <p:spPr>
          <a:xfrm>
            <a:off x="1204908" y="3474493"/>
            <a:ext cx="431517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1519" name="Google Shape;1519;p36"/>
          <p:cNvSpPr/>
          <p:nvPr/>
        </p:nvSpPr>
        <p:spPr>
          <a:xfrm>
            <a:off x="1204908" y="4041218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525" name="Google Shape;1525;p37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526" name="Google Shape;1526;p37"/>
          <p:cNvSpPr txBox="1"/>
          <p:nvPr>
            <p:ph idx="1" type="body"/>
          </p:nvPr>
        </p:nvSpPr>
        <p:spPr>
          <a:xfrm>
            <a:off x="457200" y="2034039"/>
            <a:ext cx="8229600" cy="503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Algumas situações: </a:t>
            </a:r>
            <a:endParaRPr/>
          </a:p>
        </p:txBody>
      </p:sp>
      <p:sp>
        <p:nvSpPr>
          <p:cNvPr id="1527" name="Google Shape;1527;p37"/>
          <p:cNvSpPr txBox="1"/>
          <p:nvPr/>
        </p:nvSpPr>
        <p:spPr>
          <a:xfrm>
            <a:off x="1732137" y="3431458"/>
            <a:ext cx="5679725" cy="43290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wentieth Century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Inserindo elemento menor do que o primeiro</a:t>
            </a:r>
            <a:endParaRPr/>
          </a:p>
        </p:txBody>
      </p:sp>
      <p:sp>
        <p:nvSpPr>
          <p:cNvPr id="1528" name="Google Shape;1528;p37"/>
          <p:cNvSpPr txBox="1"/>
          <p:nvPr/>
        </p:nvSpPr>
        <p:spPr>
          <a:xfrm>
            <a:off x="1734663" y="3998183"/>
            <a:ext cx="5589033" cy="43290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wentieth Century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Inserindo elemento no meio ou final da lista</a:t>
            </a:r>
            <a:endParaRPr/>
          </a:p>
        </p:txBody>
      </p:sp>
      <p:sp>
        <p:nvSpPr>
          <p:cNvPr id="1529" name="Google Shape;1529;p37"/>
          <p:cNvSpPr txBox="1"/>
          <p:nvPr/>
        </p:nvSpPr>
        <p:spPr>
          <a:xfrm>
            <a:off x="1749600" y="2869694"/>
            <a:ext cx="2277297" cy="432901"/>
          </a:xfrm>
          <a:prstGeom prst="rect">
            <a:avLst/>
          </a:prstGeom>
          <a:solidFill>
            <a:srgbClr val="FFFC79"/>
          </a:solidFill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wentieth Century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Primeira inserção</a:t>
            </a:r>
            <a:endParaRPr/>
          </a:p>
        </p:txBody>
      </p:sp>
      <p:sp>
        <p:nvSpPr>
          <p:cNvPr id="1530" name="Google Shape;1530;p37"/>
          <p:cNvSpPr/>
          <p:nvPr/>
        </p:nvSpPr>
        <p:spPr>
          <a:xfrm>
            <a:off x="1204908" y="2914204"/>
            <a:ext cx="431517" cy="351791"/>
          </a:xfrm>
          <a:prstGeom prst="rect">
            <a:avLst/>
          </a:prstGeom>
          <a:solidFill>
            <a:srgbClr val="FFFC79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1531" name="Google Shape;1531;p37"/>
          <p:cNvSpPr/>
          <p:nvPr/>
        </p:nvSpPr>
        <p:spPr>
          <a:xfrm>
            <a:off x="1204908" y="3474493"/>
            <a:ext cx="431517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1532" name="Google Shape;1532;p37"/>
          <p:cNvSpPr/>
          <p:nvPr/>
        </p:nvSpPr>
        <p:spPr>
          <a:xfrm>
            <a:off x="1204908" y="4041218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8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538" name="Google Shape;1538;p38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539" name="Google Shape;1539;p38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0</a:t>
            </a:r>
            <a:endParaRPr/>
          </a:p>
        </p:txBody>
      </p:sp>
      <p:sp>
        <p:nvSpPr>
          <p:cNvPr id="1540" name="Google Shape;1540;p38"/>
          <p:cNvSpPr/>
          <p:nvPr/>
        </p:nvSpPr>
        <p:spPr>
          <a:xfrm>
            <a:off x="1134226" y="2941171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541" name="Google Shape;1541;p38"/>
          <p:cNvSpPr/>
          <p:nvPr/>
        </p:nvSpPr>
        <p:spPr>
          <a:xfrm>
            <a:off x="2669659" y="2941171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1542" name="Google Shape;1542;p38"/>
          <p:cNvCxnSpPr/>
          <p:nvPr/>
        </p:nvCxnSpPr>
        <p:spPr>
          <a:xfrm>
            <a:off x="1820808" y="3136116"/>
            <a:ext cx="823010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543" name="Google Shape;1543;p38"/>
          <p:cNvSpPr txBox="1"/>
          <p:nvPr>
            <p:ph idx="1" type="body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a) primeira inserção (elemento x = 5)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39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549" name="Google Shape;1549;p39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550" name="Google Shape;1550;p39"/>
          <p:cNvSpPr/>
          <p:nvPr/>
        </p:nvSpPr>
        <p:spPr>
          <a:xfrm>
            <a:off x="1975336" y="4182814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51" name="Google Shape;1551;p39"/>
          <p:cNvSpPr/>
          <p:nvPr/>
        </p:nvSpPr>
        <p:spPr>
          <a:xfrm>
            <a:off x="1975336" y="3754642"/>
            <a:ext cx="514351" cy="433305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1552" name="Google Shape;1552;p39"/>
          <p:cNvSpPr/>
          <p:nvPr/>
        </p:nvSpPr>
        <p:spPr>
          <a:xfrm>
            <a:off x="1875802" y="3648130"/>
            <a:ext cx="713419" cy="1075176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53" name="Google Shape;1553;p39"/>
          <p:cNvSpPr txBox="1"/>
          <p:nvPr/>
        </p:nvSpPr>
        <p:spPr>
          <a:xfrm>
            <a:off x="1823867" y="4756942"/>
            <a:ext cx="817289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NoLista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(Novo)</a:t>
            </a:r>
            <a:endParaRPr/>
          </a:p>
        </p:txBody>
      </p:sp>
      <p:sp>
        <p:nvSpPr>
          <p:cNvPr id="1554" name="Google Shape;1554;p39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0</a:t>
            </a:r>
            <a:endParaRPr/>
          </a:p>
        </p:txBody>
      </p:sp>
      <p:sp>
        <p:nvSpPr>
          <p:cNvPr id="1555" name="Google Shape;1555;p39"/>
          <p:cNvSpPr/>
          <p:nvPr/>
        </p:nvSpPr>
        <p:spPr>
          <a:xfrm>
            <a:off x="1134226" y="2941171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556" name="Google Shape;1556;p39"/>
          <p:cNvSpPr/>
          <p:nvPr/>
        </p:nvSpPr>
        <p:spPr>
          <a:xfrm>
            <a:off x="2669659" y="2941171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1557" name="Google Shape;1557;p39"/>
          <p:cNvCxnSpPr/>
          <p:nvPr/>
        </p:nvCxnSpPr>
        <p:spPr>
          <a:xfrm>
            <a:off x="1820808" y="3136116"/>
            <a:ext cx="823010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558" name="Google Shape;1558;p39"/>
          <p:cNvSpPr txBox="1"/>
          <p:nvPr>
            <p:ph idx="1" type="body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a) primeira inserção (elemento x = 5)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879475" y="2482939"/>
            <a:ext cx="366714" cy="373793"/>
            <a:chOff x="0" y="-1"/>
            <a:chExt cx="366713" cy="373792"/>
          </a:xfrm>
        </p:grpSpPr>
        <p:sp>
          <p:nvSpPr>
            <p:cNvPr id="134" name="Google Shape;134;p4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36" name="Google Shape;136;p4"/>
          <p:cNvGrpSpPr/>
          <p:nvPr/>
        </p:nvGrpSpPr>
        <p:grpSpPr>
          <a:xfrm>
            <a:off x="879475" y="3049586"/>
            <a:ext cx="366714" cy="373793"/>
            <a:chOff x="0" y="-1"/>
            <a:chExt cx="366713" cy="373792"/>
          </a:xfrm>
        </p:grpSpPr>
        <p:sp>
          <p:nvSpPr>
            <p:cNvPr id="137" name="Google Shape;137;p4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1345584" y="2501851"/>
            <a:ext cx="2234664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Operações gerais</a:t>
            </a:r>
            <a:endParaRPr/>
          </a:p>
        </p:txBody>
      </p:sp>
      <p:grpSp>
        <p:nvGrpSpPr>
          <p:cNvPr id="140" name="Google Shape;140;p4"/>
          <p:cNvGrpSpPr/>
          <p:nvPr/>
        </p:nvGrpSpPr>
        <p:grpSpPr>
          <a:xfrm>
            <a:off x="876300" y="3606346"/>
            <a:ext cx="366714" cy="373794"/>
            <a:chOff x="0" y="-1"/>
            <a:chExt cx="366713" cy="373792"/>
          </a:xfrm>
        </p:grpSpPr>
        <p:sp>
          <p:nvSpPr>
            <p:cNvPr id="141" name="Google Shape;141;p4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143" name="Google Shape;143;p4"/>
          <p:cNvGrpSpPr/>
          <p:nvPr/>
        </p:nvGrpSpPr>
        <p:grpSpPr>
          <a:xfrm>
            <a:off x="876300" y="4155947"/>
            <a:ext cx="366714" cy="373793"/>
            <a:chOff x="0" y="-1"/>
            <a:chExt cx="366713" cy="373792"/>
          </a:xfrm>
        </p:grpSpPr>
        <p:sp>
          <p:nvSpPr>
            <p:cNvPr id="144" name="Google Shape;144;p4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sp>
        <p:nvSpPr>
          <p:cNvPr id="146" name="Google Shape;146;p4"/>
          <p:cNvSpPr txBox="1"/>
          <p:nvPr/>
        </p:nvSpPr>
        <p:spPr>
          <a:xfrm>
            <a:off x="1350425" y="3049538"/>
            <a:ext cx="2841386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Inserção de elementos</a:t>
            </a:r>
            <a:endParaRPr/>
          </a:p>
        </p:txBody>
      </p:sp>
      <p:grpSp>
        <p:nvGrpSpPr>
          <p:cNvPr id="147" name="Google Shape;147;p4"/>
          <p:cNvGrpSpPr/>
          <p:nvPr/>
        </p:nvGrpSpPr>
        <p:grpSpPr>
          <a:xfrm>
            <a:off x="880455" y="4722594"/>
            <a:ext cx="366715" cy="373793"/>
            <a:chOff x="0" y="-1"/>
            <a:chExt cx="366713" cy="373792"/>
          </a:xfrm>
        </p:grpSpPr>
        <p:sp>
          <p:nvSpPr>
            <p:cNvPr id="148" name="Google Shape;148;p4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50" name="Google Shape;150;p4"/>
          <p:cNvSpPr txBox="1"/>
          <p:nvPr/>
        </p:nvSpPr>
        <p:spPr>
          <a:xfrm>
            <a:off x="1361598" y="3616283"/>
            <a:ext cx="2911956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 de elementos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1361598" y="4164047"/>
            <a:ext cx="2939985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Remoção de elementos</a:t>
            </a:r>
            <a:endParaRPr/>
          </a:p>
        </p:txBody>
      </p:sp>
      <p:sp>
        <p:nvSpPr>
          <p:cNvPr id="152" name="Google Shape;152;p4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Roteiro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685800" y="1828800"/>
            <a:ext cx="7772400" cy="549275"/>
          </a:xfrm>
          <a:prstGeom prst="roundRect">
            <a:avLst>
              <a:gd fmla="val 287" name="adj"/>
            </a:avLst>
          </a:prstGeom>
          <a:solidFill>
            <a:srgbClr val="7ED1EC"/>
          </a:solidFill>
          <a:ln cap="flat" cmpd="sng" w="10000">
            <a:solidFill>
              <a:srgbClr val="7690A6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343058" y="1935127"/>
            <a:ext cx="2234292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Ordenadas</a:t>
            </a:r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>
            <a:off x="876300" y="1916541"/>
            <a:ext cx="366714" cy="373793"/>
            <a:chOff x="0" y="-1"/>
            <a:chExt cx="366713" cy="373792"/>
          </a:xfrm>
        </p:grpSpPr>
        <p:sp>
          <p:nvSpPr>
            <p:cNvPr id="157" name="Google Shape;157;p4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40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564" name="Google Shape;1564;p40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565" name="Google Shape;1565;p40"/>
          <p:cNvSpPr/>
          <p:nvPr/>
        </p:nvSpPr>
        <p:spPr>
          <a:xfrm>
            <a:off x="1975336" y="4182814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66" name="Google Shape;1566;p40"/>
          <p:cNvSpPr/>
          <p:nvPr/>
        </p:nvSpPr>
        <p:spPr>
          <a:xfrm>
            <a:off x="1975336" y="3754642"/>
            <a:ext cx="514351" cy="433305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1567" name="Google Shape;1567;p40"/>
          <p:cNvSpPr/>
          <p:nvPr/>
        </p:nvSpPr>
        <p:spPr>
          <a:xfrm>
            <a:off x="1875802" y="3648130"/>
            <a:ext cx="713419" cy="1075176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68" name="Google Shape;1568;p40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0</a:t>
            </a:r>
            <a:endParaRPr/>
          </a:p>
        </p:txBody>
      </p:sp>
      <p:sp>
        <p:nvSpPr>
          <p:cNvPr id="1569" name="Google Shape;1569;p40"/>
          <p:cNvSpPr/>
          <p:nvPr/>
        </p:nvSpPr>
        <p:spPr>
          <a:xfrm>
            <a:off x="1134226" y="2941171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570" name="Google Shape;1570;p40"/>
          <p:cNvSpPr/>
          <p:nvPr/>
        </p:nvSpPr>
        <p:spPr>
          <a:xfrm>
            <a:off x="2669659" y="2941171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1571" name="Google Shape;1571;p40"/>
          <p:cNvCxnSpPr/>
          <p:nvPr/>
        </p:nvCxnSpPr>
        <p:spPr>
          <a:xfrm>
            <a:off x="1820808" y="3136116"/>
            <a:ext cx="823010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572" name="Google Shape;1572;p40"/>
          <p:cNvCxnSpPr/>
          <p:nvPr/>
        </p:nvCxnSpPr>
        <p:spPr>
          <a:xfrm rot="10800000">
            <a:off x="4572000" y="2150144"/>
            <a:ext cx="0" cy="4386885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</p:cxnSp>
      <p:sp>
        <p:nvSpPr>
          <p:cNvPr id="1573" name="Google Shape;1573;p40"/>
          <p:cNvSpPr/>
          <p:nvPr/>
        </p:nvSpPr>
        <p:spPr>
          <a:xfrm>
            <a:off x="6323496" y="3377225"/>
            <a:ext cx="514351" cy="433305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74" name="Google Shape;1574;p40"/>
          <p:cNvSpPr/>
          <p:nvPr/>
        </p:nvSpPr>
        <p:spPr>
          <a:xfrm>
            <a:off x="6323496" y="2949054"/>
            <a:ext cx="514351" cy="433305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1575" name="Google Shape;1575;p40"/>
          <p:cNvSpPr txBox="1"/>
          <p:nvPr/>
        </p:nvSpPr>
        <p:spPr>
          <a:xfrm>
            <a:off x="5590481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1</a:t>
            </a:r>
            <a:endParaRPr/>
          </a:p>
        </p:txBody>
      </p:sp>
      <p:sp>
        <p:nvSpPr>
          <p:cNvPr id="1576" name="Google Shape;1576;p40"/>
          <p:cNvSpPr/>
          <p:nvPr/>
        </p:nvSpPr>
        <p:spPr>
          <a:xfrm>
            <a:off x="5138272" y="2949054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577" name="Google Shape;1577;p40"/>
          <p:cNvSpPr/>
          <p:nvPr/>
        </p:nvSpPr>
        <p:spPr>
          <a:xfrm>
            <a:off x="7362330" y="3398932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1578" name="Google Shape;1578;p40"/>
          <p:cNvCxnSpPr/>
          <p:nvPr/>
        </p:nvCxnSpPr>
        <p:spPr>
          <a:xfrm>
            <a:off x="5808537" y="3165706"/>
            <a:ext cx="533401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579" name="Google Shape;1579;p40"/>
          <p:cNvCxnSpPr/>
          <p:nvPr/>
        </p:nvCxnSpPr>
        <p:spPr>
          <a:xfrm>
            <a:off x="6844028" y="3597467"/>
            <a:ext cx="533401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580" name="Google Shape;1580;p40"/>
          <p:cNvSpPr txBox="1"/>
          <p:nvPr/>
        </p:nvSpPr>
        <p:spPr>
          <a:xfrm>
            <a:off x="1823867" y="4756942"/>
            <a:ext cx="817289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NoLista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(Novo)</a:t>
            </a:r>
            <a:endParaRPr/>
          </a:p>
        </p:txBody>
      </p:sp>
      <p:sp>
        <p:nvSpPr>
          <p:cNvPr id="1581" name="Google Shape;1581;p40"/>
          <p:cNvSpPr txBox="1"/>
          <p:nvPr/>
        </p:nvSpPr>
        <p:spPr>
          <a:xfrm>
            <a:off x="6273658" y="3971294"/>
            <a:ext cx="61402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endParaRPr/>
          </a:p>
        </p:txBody>
      </p:sp>
      <p:sp>
        <p:nvSpPr>
          <p:cNvPr id="1582" name="Google Shape;1582;p40"/>
          <p:cNvSpPr txBox="1"/>
          <p:nvPr>
            <p:ph idx="1" type="body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a) primeira inserção (elemento x = 5)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1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588" name="Google Shape;1588;p4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589" name="Google Shape;1589;p41"/>
          <p:cNvSpPr/>
          <p:nvPr/>
        </p:nvSpPr>
        <p:spPr>
          <a:xfrm>
            <a:off x="1975336" y="4182814"/>
            <a:ext cx="514351" cy="433304"/>
          </a:xfrm>
          <a:prstGeom prst="rect">
            <a:avLst/>
          </a:prstGeom>
          <a:solidFill>
            <a:srgbClr val="00FDFF">
              <a:alpha val="16078"/>
            </a:srgbClr>
          </a:solidFill>
          <a:ln cap="flat" cmpd="sng" w="19050">
            <a:solidFill>
              <a:srgbClr val="000000">
                <a:alpha val="16078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0" name="Google Shape;1590;p41"/>
          <p:cNvSpPr/>
          <p:nvPr/>
        </p:nvSpPr>
        <p:spPr>
          <a:xfrm>
            <a:off x="1975336" y="3754642"/>
            <a:ext cx="514351" cy="433305"/>
          </a:xfrm>
          <a:prstGeom prst="rect">
            <a:avLst/>
          </a:prstGeom>
          <a:solidFill>
            <a:srgbClr val="00FDFF">
              <a:alpha val="16078"/>
            </a:srgbClr>
          </a:solidFill>
          <a:ln cap="flat" cmpd="sng" w="19050">
            <a:solidFill>
              <a:srgbClr val="000000">
                <a:alpha val="16078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1591" name="Google Shape;1591;p41"/>
          <p:cNvSpPr/>
          <p:nvPr/>
        </p:nvSpPr>
        <p:spPr>
          <a:xfrm>
            <a:off x="1875802" y="3648130"/>
            <a:ext cx="713419" cy="1075176"/>
          </a:xfrm>
          <a:prstGeom prst="rect">
            <a:avLst/>
          </a:prstGeom>
          <a:noFill/>
          <a:ln cap="flat" cmpd="sng" w="19050">
            <a:solidFill>
              <a:srgbClr val="FF2600">
                <a:alpha val="16078"/>
              </a:srgbClr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2" name="Google Shape;1592;p41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>
                <a:alpha val="16078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0</a:t>
            </a:r>
            <a:endParaRPr/>
          </a:p>
        </p:txBody>
      </p:sp>
      <p:sp>
        <p:nvSpPr>
          <p:cNvPr id="1593" name="Google Shape;1593;p41"/>
          <p:cNvSpPr/>
          <p:nvPr/>
        </p:nvSpPr>
        <p:spPr>
          <a:xfrm>
            <a:off x="1134226" y="2941171"/>
            <a:ext cx="660741" cy="389891"/>
          </a:xfrm>
          <a:prstGeom prst="rect">
            <a:avLst/>
          </a:prstGeom>
          <a:solidFill>
            <a:srgbClr val="000000">
              <a:alpha val="16078"/>
            </a:srgbClr>
          </a:solidFill>
          <a:ln cap="flat" cmpd="sng" w="19050">
            <a:solidFill>
              <a:srgbClr val="000000">
                <a:alpha val="16078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594" name="Google Shape;1594;p41"/>
          <p:cNvSpPr/>
          <p:nvPr/>
        </p:nvSpPr>
        <p:spPr>
          <a:xfrm>
            <a:off x="2669659" y="2941171"/>
            <a:ext cx="660741" cy="389891"/>
          </a:xfrm>
          <a:prstGeom prst="rect">
            <a:avLst/>
          </a:prstGeom>
          <a:solidFill>
            <a:srgbClr val="FFFFFF">
              <a:alpha val="16078"/>
            </a:srgbClr>
          </a:solidFill>
          <a:ln cap="flat" cmpd="sng" w="19050">
            <a:solidFill>
              <a:srgbClr val="000000">
                <a:alpha val="16078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1595" name="Google Shape;1595;p41"/>
          <p:cNvCxnSpPr/>
          <p:nvPr/>
        </p:nvCxnSpPr>
        <p:spPr>
          <a:xfrm>
            <a:off x="1820808" y="3136116"/>
            <a:ext cx="823010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16078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596" name="Google Shape;1596;p41"/>
          <p:cNvCxnSpPr/>
          <p:nvPr/>
        </p:nvCxnSpPr>
        <p:spPr>
          <a:xfrm rot="10800000">
            <a:off x="4572000" y="2150144"/>
            <a:ext cx="0" cy="4386885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</p:cxnSp>
      <p:sp>
        <p:nvSpPr>
          <p:cNvPr id="1597" name="Google Shape;1597;p41"/>
          <p:cNvSpPr/>
          <p:nvPr/>
        </p:nvSpPr>
        <p:spPr>
          <a:xfrm>
            <a:off x="6323496" y="3377225"/>
            <a:ext cx="514351" cy="433305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8" name="Google Shape;1598;p41"/>
          <p:cNvSpPr/>
          <p:nvPr/>
        </p:nvSpPr>
        <p:spPr>
          <a:xfrm>
            <a:off x="6323496" y="2949054"/>
            <a:ext cx="514351" cy="433305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1599" name="Google Shape;1599;p41"/>
          <p:cNvSpPr txBox="1"/>
          <p:nvPr/>
        </p:nvSpPr>
        <p:spPr>
          <a:xfrm>
            <a:off x="5590481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1</a:t>
            </a:r>
            <a:endParaRPr/>
          </a:p>
        </p:txBody>
      </p:sp>
      <p:sp>
        <p:nvSpPr>
          <p:cNvPr id="1600" name="Google Shape;1600;p41"/>
          <p:cNvSpPr/>
          <p:nvPr/>
        </p:nvSpPr>
        <p:spPr>
          <a:xfrm>
            <a:off x="5138272" y="2949054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601" name="Google Shape;1601;p41"/>
          <p:cNvSpPr/>
          <p:nvPr/>
        </p:nvSpPr>
        <p:spPr>
          <a:xfrm>
            <a:off x="7362330" y="3398932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1602" name="Google Shape;1602;p41"/>
          <p:cNvSpPr txBox="1"/>
          <p:nvPr/>
        </p:nvSpPr>
        <p:spPr>
          <a:xfrm>
            <a:off x="1823867" y="4756942"/>
            <a:ext cx="817289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NoLista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(Novo)</a:t>
            </a:r>
            <a:endParaRPr/>
          </a:p>
        </p:txBody>
      </p:sp>
      <p:sp>
        <p:nvSpPr>
          <p:cNvPr id="1603" name="Google Shape;1603;p41"/>
          <p:cNvSpPr txBox="1"/>
          <p:nvPr/>
        </p:nvSpPr>
        <p:spPr>
          <a:xfrm>
            <a:off x="6273658" y="3971294"/>
            <a:ext cx="61402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endParaRPr/>
          </a:p>
        </p:txBody>
      </p:sp>
      <p:cxnSp>
        <p:nvCxnSpPr>
          <p:cNvPr id="1604" name="Google Shape;1604;p41"/>
          <p:cNvCxnSpPr/>
          <p:nvPr/>
        </p:nvCxnSpPr>
        <p:spPr>
          <a:xfrm>
            <a:off x="5808537" y="3165706"/>
            <a:ext cx="533401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605" name="Google Shape;1605;p41"/>
          <p:cNvCxnSpPr/>
          <p:nvPr/>
        </p:nvCxnSpPr>
        <p:spPr>
          <a:xfrm>
            <a:off x="6844028" y="3597467"/>
            <a:ext cx="533401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606" name="Google Shape;1606;p41"/>
          <p:cNvSpPr/>
          <p:nvPr/>
        </p:nvSpPr>
        <p:spPr>
          <a:xfrm>
            <a:off x="837738" y="2497785"/>
            <a:ext cx="3456774" cy="2329137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Criar ponteiro </a:t>
            </a: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 alocar memória para o nó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200"/>
              <a:buFont typeface="Twentieth Century"/>
              <a:buAutoNum type="arabicPeriod"/>
            </a:pP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aponta para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 b="1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AutoNum type="arabicPeriod"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aponta para </a:t>
            </a: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Contador é incrementado</a:t>
            </a:r>
            <a:endParaRPr/>
          </a:p>
        </p:txBody>
      </p:sp>
      <p:sp>
        <p:nvSpPr>
          <p:cNvPr id="1607" name="Google Shape;1607;p41"/>
          <p:cNvSpPr txBox="1"/>
          <p:nvPr>
            <p:ph idx="1" type="body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a) primeira inserção (elemento x = 5)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42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613" name="Google Shape;1613;p4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614" name="Google Shape;1614;p42"/>
          <p:cNvSpPr txBox="1"/>
          <p:nvPr>
            <p:ph idx="1" type="body"/>
          </p:nvPr>
        </p:nvSpPr>
        <p:spPr>
          <a:xfrm>
            <a:off x="457200" y="2034039"/>
            <a:ext cx="8229600" cy="503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Algumas situações: </a:t>
            </a:r>
            <a:endParaRPr/>
          </a:p>
        </p:txBody>
      </p:sp>
      <p:sp>
        <p:nvSpPr>
          <p:cNvPr id="1615" name="Google Shape;1615;p42"/>
          <p:cNvSpPr txBox="1"/>
          <p:nvPr/>
        </p:nvSpPr>
        <p:spPr>
          <a:xfrm>
            <a:off x="1732137" y="3431458"/>
            <a:ext cx="5679725" cy="432901"/>
          </a:xfrm>
          <a:prstGeom prst="rect">
            <a:avLst/>
          </a:prstGeom>
          <a:solidFill>
            <a:srgbClr val="FFFC79"/>
          </a:solidFill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wentieth Century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Inserindo elemento menor do que o primeiro</a:t>
            </a:r>
            <a:endParaRPr/>
          </a:p>
        </p:txBody>
      </p:sp>
      <p:sp>
        <p:nvSpPr>
          <p:cNvPr id="1616" name="Google Shape;1616;p42"/>
          <p:cNvSpPr txBox="1"/>
          <p:nvPr/>
        </p:nvSpPr>
        <p:spPr>
          <a:xfrm>
            <a:off x="1734663" y="3998183"/>
            <a:ext cx="5589033" cy="43290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wentieth Century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Inserindo elemento no meio ou final da lista</a:t>
            </a:r>
            <a:endParaRPr/>
          </a:p>
        </p:txBody>
      </p:sp>
      <p:sp>
        <p:nvSpPr>
          <p:cNvPr id="1617" name="Google Shape;1617;p42"/>
          <p:cNvSpPr txBox="1"/>
          <p:nvPr/>
        </p:nvSpPr>
        <p:spPr>
          <a:xfrm>
            <a:off x="1749600" y="2869694"/>
            <a:ext cx="2277297" cy="4329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wentieth Century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Primeira inserção</a:t>
            </a:r>
            <a:endParaRPr/>
          </a:p>
        </p:txBody>
      </p:sp>
      <p:sp>
        <p:nvSpPr>
          <p:cNvPr id="1618" name="Google Shape;1618;p42"/>
          <p:cNvSpPr/>
          <p:nvPr/>
        </p:nvSpPr>
        <p:spPr>
          <a:xfrm>
            <a:off x="1204908" y="2914204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1619" name="Google Shape;1619;p42"/>
          <p:cNvSpPr/>
          <p:nvPr/>
        </p:nvSpPr>
        <p:spPr>
          <a:xfrm>
            <a:off x="1204908" y="3474493"/>
            <a:ext cx="431517" cy="351791"/>
          </a:xfrm>
          <a:prstGeom prst="rect">
            <a:avLst/>
          </a:prstGeom>
          <a:solidFill>
            <a:srgbClr val="FFFC79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1620" name="Google Shape;1620;p42"/>
          <p:cNvSpPr/>
          <p:nvPr/>
        </p:nvSpPr>
        <p:spPr>
          <a:xfrm>
            <a:off x="1204908" y="4041218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43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626" name="Google Shape;1626;p4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627" name="Google Shape;1627;p43"/>
          <p:cNvSpPr txBox="1"/>
          <p:nvPr>
            <p:ph idx="1" type="body"/>
          </p:nvPr>
        </p:nvSpPr>
        <p:spPr>
          <a:xfrm>
            <a:off x="457200" y="1680854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b) elemento menor que o primeiro (elemento = 0)</a:t>
            </a:r>
            <a:endParaRPr/>
          </a:p>
        </p:txBody>
      </p:sp>
      <p:sp>
        <p:nvSpPr>
          <p:cNvPr id="1628" name="Google Shape;1628;p43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1</a:t>
            </a:r>
            <a:endParaRPr/>
          </a:p>
        </p:txBody>
      </p:sp>
      <p:sp>
        <p:nvSpPr>
          <p:cNvPr id="1629" name="Google Shape;1629;p43"/>
          <p:cNvSpPr/>
          <p:nvPr/>
        </p:nvSpPr>
        <p:spPr>
          <a:xfrm>
            <a:off x="2694944" y="3654563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1630" name="Google Shape;1630;p43"/>
          <p:cNvCxnSpPr/>
          <p:nvPr/>
        </p:nvCxnSpPr>
        <p:spPr>
          <a:xfrm>
            <a:off x="2222155" y="3879776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631" name="Google Shape;1631;p43"/>
          <p:cNvSpPr/>
          <p:nvPr/>
        </p:nvSpPr>
        <p:spPr>
          <a:xfrm>
            <a:off x="459484" y="3234054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632" name="Google Shape;1632;p43"/>
          <p:cNvSpPr/>
          <p:nvPr/>
        </p:nvSpPr>
        <p:spPr>
          <a:xfrm>
            <a:off x="1715967" y="3659763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3" name="Google Shape;1633;p43"/>
          <p:cNvSpPr/>
          <p:nvPr/>
        </p:nvSpPr>
        <p:spPr>
          <a:xfrm>
            <a:off x="1715967" y="3231592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cxnSp>
        <p:nvCxnSpPr>
          <p:cNvPr id="1634" name="Google Shape;1634;p43"/>
          <p:cNvCxnSpPr/>
          <p:nvPr/>
        </p:nvCxnSpPr>
        <p:spPr>
          <a:xfrm>
            <a:off x="1072857" y="3429000"/>
            <a:ext cx="614027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4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640" name="Google Shape;1640;p44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641" name="Google Shape;1641;p44"/>
          <p:cNvSpPr txBox="1"/>
          <p:nvPr>
            <p:ph idx="1" type="body"/>
          </p:nvPr>
        </p:nvSpPr>
        <p:spPr>
          <a:xfrm>
            <a:off x="457200" y="1680854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b) elemento menor que o primeiro (elemento = 0)</a:t>
            </a:r>
            <a:endParaRPr/>
          </a:p>
        </p:txBody>
      </p:sp>
      <p:sp>
        <p:nvSpPr>
          <p:cNvPr id="1642" name="Google Shape;1642;p44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1</a:t>
            </a:r>
            <a:endParaRPr/>
          </a:p>
        </p:txBody>
      </p:sp>
      <p:sp>
        <p:nvSpPr>
          <p:cNvPr id="1643" name="Google Shape;1643;p44"/>
          <p:cNvSpPr/>
          <p:nvPr/>
        </p:nvSpPr>
        <p:spPr>
          <a:xfrm>
            <a:off x="2694944" y="3654563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1644" name="Google Shape;1644;p44"/>
          <p:cNvCxnSpPr/>
          <p:nvPr/>
        </p:nvCxnSpPr>
        <p:spPr>
          <a:xfrm>
            <a:off x="2222155" y="3879776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645" name="Google Shape;1645;p44"/>
          <p:cNvSpPr/>
          <p:nvPr/>
        </p:nvSpPr>
        <p:spPr>
          <a:xfrm>
            <a:off x="1715967" y="3659763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46" name="Google Shape;1646;p44"/>
          <p:cNvSpPr/>
          <p:nvPr/>
        </p:nvSpPr>
        <p:spPr>
          <a:xfrm>
            <a:off x="1715967" y="3231592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1647" name="Google Shape;1647;p44"/>
          <p:cNvSpPr/>
          <p:nvPr/>
        </p:nvSpPr>
        <p:spPr>
          <a:xfrm>
            <a:off x="1715967" y="5196414"/>
            <a:ext cx="514351" cy="433305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48" name="Google Shape;1648;p44"/>
          <p:cNvSpPr/>
          <p:nvPr/>
        </p:nvSpPr>
        <p:spPr>
          <a:xfrm>
            <a:off x="1715967" y="4768243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1649" name="Google Shape;1649;p44"/>
          <p:cNvSpPr/>
          <p:nvPr/>
        </p:nvSpPr>
        <p:spPr>
          <a:xfrm>
            <a:off x="1616433" y="4661731"/>
            <a:ext cx="713419" cy="1075175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50" name="Google Shape;1650;p44"/>
          <p:cNvSpPr txBox="1"/>
          <p:nvPr/>
        </p:nvSpPr>
        <p:spPr>
          <a:xfrm>
            <a:off x="1564498" y="5770543"/>
            <a:ext cx="817289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NoLista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(Novo)</a:t>
            </a:r>
            <a:endParaRPr/>
          </a:p>
        </p:txBody>
      </p:sp>
      <p:sp>
        <p:nvSpPr>
          <p:cNvPr id="1651" name="Google Shape;1651;p44"/>
          <p:cNvSpPr/>
          <p:nvPr/>
        </p:nvSpPr>
        <p:spPr>
          <a:xfrm>
            <a:off x="459484" y="3234054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cxnSp>
        <p:nvCxnSpPr>
          <p:cNvPr id="1652" name="Google Shape;1652;p44"/>
          <p:cNvCxnSpPr/>
          <p:nvPr/>
        </p:nvCxnSpPr>
        <p:spPr>
          <a:xfrm>
            <a:off x="1072857" y="3429000"/>
            <a:ext cx="614027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5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658" name="Google Shape;1658;p45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659" name="Google Shape;1659;p45"/>
          <p:cNvSpPr txBox="1"/>
          <p:nvPr>
            <p:ph idx="1" type="body"/>
          </p:nvPr>
        </p:nvSpPr>
        <p:spPr>
          <a:xfrm>
            <a:off x="457200" y="1680854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b) elemento menor que o primeiro (elemento = 0)</a:t>
            </a:r>
            <a:endParaRPr/>
          </a:p>
        </p:txBody>
      </p:sp>
      <p:sp>
        <p:nvSpPr>
          <p:cNvPr id="1660" name="Google Shape;1660;p45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1</a:t>
            </a:r>
            <a:endParaRPr/>
          </a:p>
        </p:txBody>
      </p:sp>
      <p:sp>
        <p:nvSpPr>
          <p:cNvPr id="1661" name="Google Shape;1661;p45"/>
          <p:cNvSpPr/>
          <p:nvPr/>
        </p:nvSpPr>
        <p:spPr>
          <a:xfrm>
            <a:off x="2694944" y="3654563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1662" name="Google Shape;1662;p45"/>
          <p:cNvCxnSpPr/>
          <p:nvPr/>
        </p:nvCxnSpPr>
        <p:spPr>
          <a:xfrm>
            <a:off x="2222155" y="3879776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663" name="Google Shape;1663;p45"/>
          <p:cNvSpPr/>
          <p:nvPr/>
        </p:nvSpPr>
        <p:spPr>
          <a:xfrm>
            <a:off x="1715967" y="3659763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64" name="Google Shape;1664;p45"/>
          <p:cNvSpPr/>
          <p:nvPr/>
        </p:nvSpPr>
        <p:spPr>
          <a:xfrm>
            <a:off x="1715967" y="3231592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1665" name="Google Shape;1665;p45"/>
          <p:cNvSpPr/>
          <p:nvPr/>
        </p:nvSpPr>
        <p:spPr>
          <a:xfrm>
            <a:off x="1715967" y="5196414"/>
            <a:ext cx="514351" cy="433305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66" name="Google Shape;1666;p45"/>
          <p:cNvSpPr/>
          <p:nvPr/>
        </p:nvSpPr>
        <p:spPr>
          <a:xfrm>
            <a:off x="1715967" y="4768243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1667" name="Google Shape;1667;p45"/>
          <p:cNvSpPr/>
          <p:nvPr/>
        </p:nvSpPr>
        <p:spPr>
          <a:xfrm>
            <a:off x="1616433" y="4661731"/>
            <a:ext cx="713419" cy="1075175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68" name="Google Shape;1668;p45"/>
          <p:cNvSpPr txBox="1"/>
          <p:nvPr/>
        </p:nvSpPr>
        <p:spPr>
          <a:xfrm>
            <a:off x="1564498" y="5770543"/>
            <a:ext cx="817289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NoLista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(Novo)</a:t>
            </a:r>
            <a:endParaRPr/>
          </a:p>
        </p:txBody>
      </p:sp>
      <p:cxnSp>
        <p:nvCxnSpPr>
          <p:cNvPr id="1669" name="Google Shape;1669;p45"/>
          <p:cNvCxnSpPr/>
          <p:nvPr/>
        </p:nvCxnSpPr>
        <p:spPr>
          <a:xfrm rot="10800000">
            <a:off x="4572000" y="2150144"/>
            <a:ext cx="0" cy="4386885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</p:cxnSp>
      <p:sp>
        <p:nvSpPr>
          <p:cNvPr id="1670" name="Google Shape;1670;p45"/>
          <p:cNvSpPr/>
          <p:nvPr/>
        </p:nvSpPr>
        <p:spPr>
          <a:xfrm>
            <a:off x="8089606" y="3613450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1671" name="Google Shape;1671;p45"/>
          <p:cNvCxnSpPr/>
          <p:nvPr/>
        </p:nvCxnSpPr>
        <p:spPr>
          <a:xfrm>
            <a:off x="7616818" y="3838663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672" name="Google Shape;1672;p45"/>
          <p:cNvSpPr/>
          <p:nvPr/>
        </p:nvSpPr>
        <p:spPr>
          <a:xfrm>
            <a:off x="4948934" y="3203851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673" name="Google Shape;1673;p45"/>
          <p:cNvSpPr/>
          <p:nvPr/>
        </p:nvSpPr>
        <p:spPr>
          <a:xfrm>
            <a:off x="7110629" y="3618650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74" name="Google Shape;1674;p45"/>
          <p:cNvSpPr/>
          <p:nvPr/>
        </p:nvSpPr>
        <p:spPr>
          <a:xfrm>
            <a:off x="7110629" y="3190479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1675" name="Google Shape;1675;p45"/>
          <p:cNvSpPr/>
          <p:nvPr/>
        </p:nvSpPr>
        <p:spPr>
          <a:xfrm>
            <a:off x="6160967" y="3620115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76" name="Google Shape;1676;p45"/>
          <p:cNvSpPr/>
          <p:nvPr/>
        </p:nvSpPr>
        <p:spPr>
          <a:xfrm>
            <a:off x="6160967" y="3191944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1677" name="Google Shape;1677;p45"/>
          <p:cNvSpPr txBox="1"/>
          <p:nvPr/>
        </p:nvSpPr>
        <p:spPr>
          <a:xfrm>
            <a:off x="6111129" y="4177216"/>
            <a:ext cx="61402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endParaRPr/>
          </a:p>
        </p:txBody>
      </p:sp>
      <p:cxnSp>
        <p:nvCxnSpPr>
          <p:cNvPr id="1678" name="Google Shape;1678;p45"/>
          <p:cNvCxnSpPr/>
          <p:nvPr/>
        </p:nvCxnSpPr>
        <p:spPr>
          <a:xfrm>
            <a:off x="1072857" y="3429000"/>
            <a:ext cx="614027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679" name="Google Shape;1679;p45"/>
          <p:cNvSpPr/>
          <p:nvPr/>
        </p:nvSpPr>
        <p:spPr>
          <a:xfrm>
            <a:off x="459484" y="3234054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cxnSp>
        <p:nvCxnSpPr>
          <p:cNvPr id="1680" name="Google Shape;1680;p45"/>
          <p:cNvCxnSpPr/>
          <p:nvPr/>
        </p:nvCxnSpPr>
        <p:spPr>
          <a:xfrm>
            <a:off x="5614387" y="3407241"/>
            <a:ext cx="533401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681" name="Google Shape;1681;p45"/>
          <p:cNvCxnSpPr/>
          <p:nvPr/>
        </p:nvCxnSpPr>
        <p:spPr>
          <a:xfrm>
            <a:off x="6665935" y="3838899"/>
            <a:ext cx="45407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682" name="Google Shape;1682;p45"/>
          <p:cNvSpPr txBox="1"/>
          <p:nvPr/>
        </p:nvSpPr>
        <p:spPr>
          <a:xfrm>
            <a:off x="5590481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2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46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688" name="Google Shape;1688;p46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689" name="Google Shape;1689;p46"/>
          <p:cNvSpPr txBox="1"/>
          <p:nvPr>
            <p:ph idx="1" type="body"/>
          </p:nvPr>
        </p:nvSpPr>
        <p:spPr>
          <a:xfrm>
            <a:off x="457200" y="1680854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b) elemento menor que o primeiro (elemento = 0)</a:t>
            </a:r>
            <a:endParaRPr/>
          </a:p>
        </p:txBody>
      </p:sp>
      <p:sp>
        <p:nvSpPr>
          <p:cNvPr id="1690" name="Google Shape;1690;p46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1</a:t>
            </a:r>
            <a:endParaRPr/>
          </a:p>
        </p:txBody>
      </p:sp>
      <p:sp>
        <p:nvSpPr>
          <p:cNvPr id="1691" name="Google Shape;1691;p46"/>
          <p:cNvSpPr/>
          <p:nvPr/>
        </p:nvSpPr>
        <p:spPr>
          <a:xfrm>
            <a:off x="2694944" y="3654563"/>
            <a:ext cx="675199" cy="484265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1692" name="Google Shape;1692;p46"/>
          <p:cNvCxnSpPr/>
          <p:nvPr/>
        </p:nvCxnSpPr>
        <p:spPr>
          <a:xfrm>
            <a:off x="2222155" y="3879776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693" name="Google Shape;1693;p46"/>
          <p:cNvSpPr/>
          <p:nvPr/>
        </p:nvSpPr>
        <p:spPr>
          <a:xfrm>
            <a:off x="1715967" y="3659763"/>
            <a:ext cx="514351" cy="433305"/>
          </a:xfrm>
          <a:prstGeom prst="rect">
            <a:avLst/>
          </a:prstGeom>
          <a:solidFill>
            <a:srgbClr val="FFFFC2">
              <a:alpha val="20000"/>
            </a:srgbClr>
          </a:solidFill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94" name="Google Shape;1694;p46"/>
          <p:cNvSpPr/>
          <p:nvPr/>
        </p:nvSpPr>
        <p:spPr>
          <a:xfrm>
            <a:off x="1715967" y="3231592"/>
            <a:ext cx="514351" cy="433304"/>
          </a:xfrm>
          <a:prstGeom prst="rect">
            <a:avLst/>
          </a:prstGeom>
          <a:solidFill>
            <a:srgbClr val="FFFFC2">
              <a:alpha val="20000"/>
            </a:srgbClr>
          </a:solidFill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1695" name="Google Shape;1695;p46"/>
          <p:cNvSpPr/>
          <p:nvPr/>
        </p:nvSpPr>
        <p:spPr>
          <a:xfrm>
            <a:off x="1715967" y="5196414"/>
            <a:ext cx="514351" cy="433305"/>
          </a:xfrm>
          <a:prstGeom prst="rect">
            <a:avLst/>
          </a:prstGeom>
          <a:solidFill>
            <a:srgbClr val="00FDFF">
              <a:alpha val="20000"/>
            </a:srgbClr>
          </a:solidFill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96" name="Google Shape;1696;p46"/>
          <p:cNvSpPr/>
          <p:nvPr/>
        </p:nvSpPr>
        <p:spPr>
          <a:xfrm>
            <a:off x="1715967" y="4768243"/>
            <a:ext cx="514351" cy="433304"/>
          </a:xfrm>
          <a:prstGeom prst="rect">
            <a:avLst/>
          </a:prstGeom>
          <a:solidFill>
            <a:srgbClr val="00FDFF">
              <a:alpha val="20000"/>
            </a:srgbClr>
          </a:solidFill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1697" name="Google Shape;1697;p46"/>
          <p:cNvSpPr/>
          <p:nvPr/>
        </p:nvSpPr>
        <p:spPr>
          <a:xfrm>
            <a:off x="1616433" y="4661731"/>
            <a:ext cx="713419" cy="1075175"/>
          </a:xfrm>
          <a:prstGeom prst="rect">
            <a:avLst/>
          </a:prstGeom>
          <a:noFill/>
          <a:ln cap="flat" cmpd="sng" w="19050">
            <a:solidFill>
              <a:srgbClr val="FF2600">
                <a:alpha val="20000"/>
              </a:srgbClr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98" name="Google Shape;1698;p46"/>
          <p:cNvSpPr txBox="1"/>
          <p:nvPr/>
        </p:nvSpPr>
        <p:spPr>
          <a:xfrm>
            <a:off x="1564498" y="5770543"/>
            <a:ext cx="817289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NoLista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(Novo)</a:t>
            </a:r>
            <a:endParaRPr/>
          </a:p>
        </p:txBody>
      </p:sp>
      <p:cxnSp>
        <p:nvCxnSpPr>
          <p:cNvPr id="1699" name="Google Shape;1699;p46"/>
          <p:cNvCxnSpPr/>
          <p:nvPr/>
        </p:nvCxnSpPr>
        <p:spPr>
          <a:xfrm rot="10800000">
            <a:off x="4572000" y="2150144"/>
            <a:ext cx="0" cy="4386885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</p:cxnSp>
      <p:sp>
        <p:nvSpPr>
          <p:cNvPr id="1700" name="Google Shape;1700;p46"/>
          <p:cNvSpPr/>
          <p:nvPr/>
        </p:nvSpPr>
        <p:spPr>
          <a:xfrm>
            <a:off x="8089606" y="3613450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1701" name="Google Shape;1701;p46"/>
          <p:cNvCxnSpPr/>
          <p:nvPr/>
        </p:nvCxnSpPr>
        <p:spPr>
          <a:xfrm>
            <a:off x="7616818" y="3838663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702" name="Google Shape;1702;p46"/>
          <p:cNvSpPr/>
          <p:nvPr/>
        </p:nvSpPr>
        <p:spPr>
          <a:xfrm>
            <a:off x="4948934" y="3203851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703" name="Google Shape;1703;p46"/>
          <p:cNvSpPr/>
          <p:nvPr/>
        </p:nvSpPr>
        <p:spPr>
          <a:xfrm>
            <a:off x="7110629" y="3618650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04" name="Google Shape;1704;p46"/>
          <p:cNvSpPr/>
          <p:nvPr/>
        </p:nvSpPr>
        <p:spPr>
          <a:xfrm>
            <a:off x="7110629" y="3190479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1705" name="Google Shape;1705;p46"/>
          <p:cNvSpPr/>
          <p:nvPr/>
        </p:nvSpPr>
        <p:spPr>
          <a:xfrm>
            <a:off x="6160967" y="3620115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06" name="Google Shape;1706;p46"/>
          <p:cNvSpPr/>
          <p:nvPr/>
        </p:nvSpPr>
        <p:spPr>
          <a:xfrm>
            <a:off x="6160967" y="3191944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1707" name="Google Shape;1707;p46"/>
          <p:cNvSpPr txBox="1"/>
          <p:nvPr/>
        </p:nvSpPr>
        <p:spPr>
          <a:xfrm>
            <a:off x="6111129" y="4177216"/>
            <a:ext cx="61402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endParaRPr/>
          </a:p>
        </p:txBody>
      </p:sp>
      <p:cxnSp>
        <p:nvCxnSpPr>
          <p:cNvPr id="1708" name="Google Shape;1708;p46"/>
          <p:cNvCxnSpPr/>
          <p:nvPr/>
        </p:nvCxnSpPr>
        <p:spPr>
          <a:xfrm>
            <a:off x="1072857" y="3429000"/>
            <a:ext cx="614027" cy="0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709" name="Google Shape;1709;p46"/>
          <p:cNvSpPr/>
          <p:nvPr/>
        </p:nvSpPr>
        <p:spPr>
          <a:xfrm>
            <a:off x="459484" y="3234054"/>
            <a:ext cx="660741" cy="389891"/>
          </a:xfrm>
          <a:prstGeom prst="rect">
            <a:avLst/>
          </a:prstGeom>
          <a:solidFill>
            <a:srgbClr val="000000">
              <a:alpha val="20000"/>
            </a:srgbClr>
          </a:solidFill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cxnSp>
        <p:nvCxnSpPr>
          <p:cNvPr id="1710" name="Google Shape;1710;p46"/>
          <p:cNvCxnSpPr/>
          <p:nvPr/>
        </p:nvCxnSpPr>
        <p:spPr>
          <a:xfrm>
            <a:off x="5614387" y="3407241"/>
            <a:ext cx="533401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711" name="Google Shape;1711;p46"/>
          <p:cNvCxnSpPr/>
          <p:nvPr/>
        </p:nvCxnSpPr>
        <p:spPr>
          <a:xfrm>
            <a:off x="6665935" y="3838899"/>
            <a:ext cx="45407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712" name="Google Shape;1712;p46"/>
          <p:cNvSpPr txBox="1"/>
          <p:nvPr/>
        </p:nvSpPr>
        <p:spPr>
          <a:xfrm>
            <a:off x="5590481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2</a:t>
            </a:r>
            <a:endParaRPr/>
          </a:p>
        </p:txBody>
      </p:sp>
      <p:sp>
        <p:nvSpPr>
          <p:cNvPr id="1713" name="Google Shape;1713;p46"/>
          <p:cNvSpPr/>
          <p:nvPr/>
        </p:nvSpPr>
        <p:spPr>
          <a:xfrm>
            <a:off x="837738" y="2497785"/>
            <a:ext cx="3456774" cy="2329137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Criar ponteiro </a:t>
            </a: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 alocar memória para o nó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200"/>
              <a:buFont typeface="Twentieth Century"/>
              <a:buAutoNum type="arabicPeriod"/>
            </a:pP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aponta para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 b="1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AutoNum type="arabicPeriod"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aponta para </a:t>
            </a: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Contador é incrementado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7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719" name="Google Shape;1719;p47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720" name="Google Shape;1720;p47"/>
          <p:cNvSpPr txBox="1"/>
          <p:nvPr>
            <p:ph idx="1" type="body"/>
          </p:nvPr>
        </p:nvSpPr>
        <p:spPr>
          <a:xfrm>
            <a:off x="457200" y="1680854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b) elemento menor que o primeiro (elemento = 0)</a:t>
            </a:r>
            <a:endParaRPr/>
          </a:p>
        </p:txBody>
      </p:sp>
      <p:sp>
        <p:nvSpPr>
          <p:cNvPr id="1721" name="Google Shape;1721;p47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1</a:t>
            </a:r>
            <a:endParaRPr/>
          </a:p>
        </p:txBody>
      </p:sp>
      <p:sp>
        <p:nvSpPr>
          <p:cNvPr id="1722" name="Google Shape;1722;p47"/>
          <p:cNvSpPr/>
          <p:nvPr/>
        </p:nvSpPr>
        <p:spPr>
          <a:xfrm>
            <a:off x="2694944" y="3654563"/>
            <a:ext cx="675199" cy="484265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1723" name="Google Shape;1723;p47"/>
          <p:cNvCxnSpPr/>
          <p:nvPr/>
        </p:nvCxnSpPr>
        <p:spPr>
          <a:xfrm>
            <a:off x="2222155" y="3879776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724" name="Google Shape;1724;p47"/>
          <p:cNvSpPr/>
          <p:nvPr/>
        </p:nvSpPr>
        <p:spPr>
          <a:xfrm>
            <a:off x="1715967" y="3659763"/>
            <a:ext cx="514351" cy="433305"/>
          </a:xfrm>
          <a:prstGeom prst="rect">
            <a:avLst/>
          </a:prstGeom>
          <a:solidFill>
            <a:srgbClr val="FFFFC2">
              <a:alpha val="20000"/>
            </a:srgbClr>
          </a:solidFill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5" name="Google Shape;1725;p47"/>
          <p:cNvSpPr/>
          <p:nvPr/>
        </p:nvSpPr>
        <p:spPr>
          <a:xfrm>
            <a:off x="1715967" y="3231592"/>
            <a:ext cx="514351" cy="433304"/>
          </a:xfrm>
          <a:prstGeom prst="rect">
            <a:avLst/>
          </a:prstGeom>
          <a:solidFill>
            <a:srgbClr val="FFFFC2">
              <a:alpha val="20000"/>
            </a:srgbClr>
          </a:solidFill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1726" name="Google Shape;1726;p47"/>
          <p:cNvSpPr/>
          <p:nvPr/>
        </p:nvSpPr>
        <p:spPr>
          <a:xfrm>
            <a:off x="1715967" y="5196414"/>
            <a:ext cx="514351" cy="433305"/>
          </a:xfrm>
          <a:prstGeom prst="rect">
            <a:avLst/>
          </a:prstGeom>
          <a:solidFill>
            <a:srgbClr val="00FDFF">
              <a:alpha val="20000"/>
            </a:srgbClr>
          </a:solidFill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7" name="Google Shape;1727;p47"/>
          <p:cNvSpPr/>
          <p:nvPr/>
        </p:nvSpPr>
        <p:spPr>
          <a:xfrm>
            <a:off x="1715967" y="4768243"/>
            <a:ext cx="514351" cy="433304"/>
          </a:xfrm>
          <a:prstGeom prst="rect">
            <a:avLst/>
          </a:prstGeom>
          <a:solidFill>
            <a:srgbClr val="00FDFF">
              <a:alpha val="20000"/>
            </a:srgbClr>
          </a:solidFill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1728" name="Google Shape;1728;p47"/>
          <p:cNvSpPr/>
          <p:nvPr/>
        </p:nvSpPr>
        <p:spPr>
          <a:xfrm>
            <a:off x="1616433" y="4661731"/>
            <a:ext cx="713419" cy="1075175"/>
          </a:xfrm>
          <a:prstGeom prst="rect">
            <a:avLst/>
          </a:prstGeom>
          <a:noFill/>
          <a:ln cap="flat" cmpd="sng" w="19050">
            <a:solidFill>
              <a:srgbClr val="FF2600">
                <a:alpha val="20000"/>
              </a:srgbClr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9" name="Google Shape;1729;p47"/>
          <p:cNvSpPr txBox="1"/>
          <p:nvPr/>
        </p:nvSpPr>
        <p:spPr>
          <a:xfrm>
            <a:off x="1564498" y="5770543"/>
            <a:ext cx="817289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NoLista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(Novo)</a:t>
            </a:r>
            <a:endParaRPr/>
          </a:p>
        </p:txBody>
      </p:sp>
      <p:cxnSp>
        <p:nvCxnSpPr>
          <p:cNvPr id="1730" name="Google Shape;1730;p47"/>
          <p:cNvCxnSpPr/>
          <p:nvPr/>
        </p:nvCxnSpPr>
        <p:spPr>
          <a:xfrm rot="10800000">
            <a:off x="4572000" y="2150144"/>
            <a:ext cx="0" cy="4386885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</p:cxnSp>
      <p:sp>
        <p:nvSpPr>
          <p:cNvPr id="1731" name="Google Shape;1731;p47"/>
          <p:cNvSpPr/>
          <p:nvPr/>
        </p:nvSpPr>
        <p:spPr>
          <a:xfrm>
            <a:off x="8089606" y="3613450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1732" name="Google Shape;1732;p47"/>
          <p:cNvCxnSpPr/>
          <p:nvPr/>
        </p:nvCxnSpPr>
        <p:spPr>
          <a:xfrm>
            <a:off x="7616818" y="3838663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733" name="Google Shape;1733;p47"/>
          <p:cNvSpPr/>
          <p:nvPr/>
        </p:nvSpPr>
        <p:spPr>
          <a:xfrm>
            <a:off x="4948934" y="3203851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734" name="Google Shape;1734;p47"/>
          <p:cNvSpPr/>
          <p:nvPr/>
        </p:nvSpPr>
        <p:spPr>
          <a:xfrm>
            <a:off x="7110629" y="3618650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35" name="Google Shape;1735;p47"/>
          <p:cNvSpPr/>
          <p:nvPr/>
        </p:nvSpPr>
        <p:spPr>
          <a:xfrm>
            <a:off x="7110629" y="3190479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1736" name="Google Shape;1736;p47"/>
          <p:cNvSpPr/>
          <p:nvPr/>
        </p:nvSpPr>
        <p:spPr>
          <a:xfrm>
            <a:off x="6160967" y="3620115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37" name="Google Shape;1737;p47"/>
          <p:cNvSpPr/>
          <p:nvPr/>
        </p:nvSpPr>
        <p:spPr>
          <a:xfrm>
            <a:off x="6160967" y="3191944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1738" name="Google Shape;1738;p47"/>
          <p:cNvSpPr txBox="1"/>
          <p:nvPr/>
        </p:nvSpPr>
        <p:spPr>
          <a:xfrm>
            <a:off x="6111129" y="4177216"/>
            <a:ext cx="61402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endParaRPr/>
          </a:p>
        </p:txBody>
      </p:sp>
      <p:cxnSp>
        <p:nvCxnSpPr>
          <p:cNvPr id="1739" name="Google Shape;1739;p47"/>
          <p:cNvCxnSpPr/>
          <p:nvPr/>
        </p:nvCxnSpPr>
        <p:spPr>
          <a:xfrm>
            <a:off x="1072857" y="3429000"/>
            <a:ext cx="614027" cy="0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740" name="Google Shape;1740;p47"/>
          <p:cNvSpPr/>
          <p:nvPr/>
        </p:nvSpPr>
        <p:spPr>
          <a:xfrm>
            <a:off x="459484" y="3234054"/>
            <a:ext cx="660741" cy="389891"/>
          </a:xfrm>
          <a:prstGeom prst="rect">
            <a:avLst/>
          </a:prstGeom>
          <a:solidFill>
            <a:srgbClr val="000000">
              <a:alpha val="20000"/>
            </a:srgbClr>
          </a:solidFill>
          <a:ln cap="flat" cmpd="sng" w="19050">
            <a:solidFill>
              <a:srgbClr val="000000">
                <a:alpha val="20000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cxnSp>
        <p:nvCxnSpPr>
          <p:cNvPr id="1741" name="Google Shape;1741;p47"/>
          <p:cNvCxnSpPr/>
          <p:nvPr/>
        </p:nvCxnSpPr>
        <p:spPr>
          <a:xfrm>
            <a:off x="5614387" y="3407241"/>
            <a:ext cx="533401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742" name="Google Shape;1742;p47"/>
          <p:cNvCxnSpPr/>
          <p:nvPr/>
        </p:nvCxnSpPr>
        <p:spPr>
          <a:xfrm>
            <a:off x="6665935" y="3838899"/>
            <a:ext cx="45407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743" name="Google Shape;1743;p47"/>
          <p:cNvSpPr/>
          <p:nvPr/>
        </p:nvSpPr>
        <p:spPr>
          <a:xfrm>
            <a:off x="837738" y="2497785"/>
            <a:ext cx="3456774" cy="2329137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Criar ponteiro </a:t>
            </a: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 alocar memória para o nó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200"/>
              <a:buFont typeface="Twentieth Century"/>
              <a:buAutoNum type="arabicPeriod"/>
            </a:pP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aponta para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 b="1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AutoNum type="arabicPeriod"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aponta para </a:t>
            </a: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Contador é incrementado</a:t>
            </a:r>
            <a:endParaRPr/>
          </a:p>
        </p:txBody>
      </p:sp>
      <p:sp>
        <p:nvSpPr>
          <p:cNvPr id="1744" name="Google Shape;1744;p47"/>
          <p:cNvSpPr txBox="1"/>
          <p:nvPr/>
        </p:nvSpPr>
        <p:spPr>
          <a:xfrm>
            <a:off x="5590481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2</a:t>
            </a:r>
            <a:endParaRPr/>
          </a:p>
        </p:txBody>
      </p:sp>
      <p:sp>
        <p:nvSpPr>
          <p:cNvPr id="1745" name="Google Shape;1745;p47"/>
          <p:cNvSpPr/>
          <p:nvPr/>
        </p:nvSpPr>
        <p:spPr>
          <a:xfrm>
            <a:off x="1793177" y="5349875"/>
            <a:ext cx="5792342" cy="832695"/>
          </a:xfrm>
          <a:prstGeom prst="rect">
            <a:avLst/>
          </a:prstGeom>
          <a:solidFill>
            <a:srgbClr val="D4FB79"/>
          </a:solidFill>
          <a:ln cap="flat" cmpd="sng" w="19050">
            <a:solidFill>
              <a:srgbClr val="0000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Mesmo tratamento que fizemos quando realizamos a primeira inserção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48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751" name="Google Shape;1751;p48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752" name="Google Shape;1752;p48"/>
          <p:cNvSpPr txBox="1"/>
          <p:nvPr>
            <p:ph idx="1" type="body"/>
          </p:nvPr>
        </p:nvSpPr>
        <p:spPr>
          <a:xfrm>
            <a:off x="457200" y="2034039"/>
            <a:ext cx="8229600" cy="503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Algumas situações: </a:t>
            </a:r>
            <a:endParaRPr/>
          </a:p>
        </p:txBody>
      </p:sp>
      <p:sp>
        <p:nvSpPr>
          <p:cNvPr id="1753" name="Google Shape;1753;p48"/>
          <p:cNvSpPr txBox="1"/>
          <p:nvPr/>
        </p:nvSpPr>
        <p:spPr>
          <a:xfrm>
            <a:off x="1732137" y="3431458"/>
            <a:ext cx="5679725" cy="43290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wentieth Century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Inserindo elemento menor do que o primeiro</a:t>
            </a:r>
            <a:endParaRPr/>
          </a:p>
        </p:txBody>
      </p:sp>
      <p:sp>
        <p:nvSpPr>
          <p:cNvPr id="1754" name="Google Shape;1754;p48"/>
          <p:cNvSpPr txBox="1"/>
          <p:nvPr/>
        </p:nvSpPr>
        <p:spPr>
          <a:xfrm>
            <a:off x="1734663" y="3998183"/>
            <a:ext cx="5589033" cy="432901"/>
          </a:xfrm>
          <a:prstGeom prst="rect">
            <a:avLst/>
          </a:prstGeom>
          <a:solidFill>
            <a:srgbClr val="FFFC79"/>
          </a:solidFill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wentieth Century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Inserindo elemento no meio ou final da lista</a:t>
            </a:r>
            <a:endParaRPr/>
          </a:p>
        </p:txBody>
      </p:sp>
      <p:sp>
        <p:nvSpPr>
          <p:cNvPr id="1755" name="Google Shape;1755;p48"/>
          <p:cNvSpPr txBox="1"/>
          <p:nvPr/>
        </p:nvSpPr>
        <p:spPr>
          <a:xfrm>
            <a:off x="1749600" y="2869694"/>
            <a:ext cx="2277297" cy="4329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wentieth Century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Primeira inserção</a:t>
            </a:r>
            <a:endParaRPr/>
          </a:p>
        </p:txBody>
      </p:sp>
      <p:sp>
        <p:nvSpPr>
          <p:cNvPr id="1756" name="Google Shape;1756;p48"/>
          <p:cNvSpPr/>
          <p:nvPr/>
        </p:nvSpPr>
        <p:spPr>
          <a:xfrm>
            <a:off x="1204908" y="2914204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1757" name="Google Shape;1757;p48"/>
          <p:cNvSpPr/>
          <p:nvPr/>
        </p:nvSpPr>
        <p:spPr>
          <a:xfrm>
            <a:off x="1204908" y="3474493"/>
            <a:ext cx="431517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1758" name="Google Shape;1758;p48"/>
          <p:cNvSpPr/>
          <p:nvPr/>
        </p:nvSpPr>
        <p:spPr>
          <a:xfrm>
            <a:off x="1204908" y="4041218"/>
            <a:ext cx="431517" cy="351791"/>
          </a:xfrm>
          <a:prstGeom prst="rect">
            <a:avLst/>
          </a:prstGeom>
          <a:solidFill>
            <a:srgbClr val="FFFC79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9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764" name="Google Shape;1764;p49"/>
          <p:cNvSpPr txBox="1"/>
          <p:nvPr>
            <p:ph idx="1" type="body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1741" lvl="0" marL="2217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Font typeface="Calibri"/>
              <a:buNone/>
            </a:pPr>
            <a:r>
              <a:rPr lang="en-US" sz="2328">
                <a:latin typeface="Calibri"/>
                <a:ea typeface="Calibri"/>
                <a:cs typeface="Calibri"/>
                <a:sym typeface="Calibri"/>
              </a:rPr>
              <a:t>c) elemento a ser inserido no meio ou final da lista (elemento x = 3)</a:t>
            </a:r>
            <a:endParaRPr/>
          </a:p>
        </p:txBody>
      </p:sp>
      <p:sp>
        <p:nvSpPr>
          <p:cNvPr id="1765" name="Google Shape;1765;p49"/>
          <p:cNvSpPr/>
          <p:nvPr/>
        </p:nvSpPr>
        <p:spPr>
          <a:xfrm>
            <a:off x="3228861" y="3740603"/>
            <a:ext cx="675198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1766" name="Google Shape;1766;p49"/>
          <p:cNvSpPr/>
          <p:nvPr/>
        </p:nvSpPr>
        <p:spPr>
          <a:xfrm>
            <a:off x="1459569" y="3749164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67" name="Google Shape;1767;p49"/>
          <p:cNvSpPr/>
          <p:nvPr/>
        </p:nvSpPr>
        <p:spPr>
          <a:xfrm>
            <a:off x="1459569" y="3320993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1768" name="Google Shape;1768;p49"/>
          <p:cNvCxnSpPr/>
          <p:nvPr/>
        </p:nvCxnSpPr>
        <p:spPr>
          <a:xfrm>
            <a:off x="2756072" y="3965816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769" name="Google Shape;1769;p49"/>
          <p:cNvCxnSpPr/>
          <p:nvPr/>
        </p:nvCxnSpPr>
        <p:spPr>
          <a:xfrm>
            <a:off x="950607" y="3397206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770" name="Google Shape;1770;p49"/>
          <p:cNvCxnSpPr/>
          <p:nvPr/>
        </p:nvCxnSpPr>
        <p:spPr>
          <a:xfrm rot="10800000">
            <a:off x="4572000" y="2150144"/>
            <a:ext cx="0" cy="4386885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</p:cxnSp>
      <p:sp>
        <p:nvSpPr>
          <p:cNvPr id="1771" name="Google Shape;1771;p49"/>
          <p:cNvSpPr/>
          <p:nvPr/>
        </p:nvSpPr>
        <p:spPr>
          <a:xfrm>
            <a:off x="358400" y="3125862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772" name="Google Shape;1772;p49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2</a:t>
            </a:r>
            <a:endParaRPr/>
          </a:p>
        </p:txBody>
      </p:sp>
      <p:sp>
        <p:nvSpPr>
          <p:cNvPr id="1773" name="Google Shape;1773;p49"/>
          <p:cNvSpPr/>
          <p:nvPr/>
        </p:nvSpPr>
        <p:spPr>
          <a:xfrm>
            <a:off x="2249883" y="3745803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74" name="Google Shape;1774;p49"/>
          <p:cNvSpPr/>
          <p:nvPr/>
        </p:nvSpPr>
        <p:spPr>
          <a:xfrm>
            <a:off x="2249883" y="3317632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cxnSp>
        <p:nvCxnSpPr>
          <p:cNvPr id="1775" name="Google Shape;1775;p49"/>
          <p:cNvCxnSpPr/>
          <p:nvPr/>
        </p:nvCxnSpPr>
        <p:spPr>
          <a:xfrm flipH="1" rot="10800000">
            <a:off x="2104788" y="3056885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776" name="Google Shape;1776;p49"/>
          <p:cNvCxnSpPr/>
          <p:nvPr/>
        </p:nvCxnSpPr>
        <p:spPr>
          <a:xfrm>
            <a:off x="2104730" y="3056885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777" name="Google Shape;1777;p49"/>
          <p:cNvCxnSpPr/>
          <p:nvPr/>
        </p:nvCxnSpPr>
        <p:spPr>
          <a:xfrm>
            <a:off x="2495022" y="3056885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778" name="Google Shape;1778;p49"/>
          <p:cNvCxnSpPr/>
          <p:nvPr/>
        </p:nvCxnSpPr>
        <p:spPr>
          <a:xfrm>
            <a:off x="1970993" y="3927716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779" name="Google Shape;1779;p49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457200" y="1848755"/>
            <a:ext cx="8229600" cy="7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Nós de Lista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2038320" y="4384570"/>
            <a:ext cx="127000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66" name="Google Shape;166;p5"/>
          <p:cNvCxnSpPr/>
          <p:nvPr/>
        </p:nvCxnSpPr>
        <p:spPr>
          <a:xfrm>
            <a:off x="3393909" y="3334850"/>
            <a:ext cx="1023765" cy="1"/>
          </a:xfrm>
          <a:prstGeom prst="straightConnector1">
            <a:avLst/>
          </a:prstGeom>
          <a:noFill/>
          <a:ln cap="flat" cmpd="sng" w="19050">
            <a:solidFill>
              <a:srgbClr val="0433FF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67" name="Google Shape;167;p5"/>
          <p:cNvSpPr txBox="1"/>
          <p:nvPr/>
        </p:nvSpPr>
        <p:spPr>
          <a:xfrm>
            <a:off x="4493737" y="3596652"/>
            <a:ext cx="1645628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diferentes dados</a:t>
            </a:r>
            <a:endParaRPr/>
          </a:p>
        </p:txBody>
      </p:sp>
      <p:cxnSp>
        <p:nvCxnSpPr>
          <p:cNvPr id="168" name="Google Shape;168;p5"/>
          <p:cNvCxnSpPr/>
          <p:nvPr/>
        </p:nvCxnSpPr>
        <p:spPr>
          <a:xfrm>
            <a:off x="3393909" y="4613922"/>
            <a:ext cx="1023765" cy="1"/>
          </a:xfrm>
          <a:prstGeom prst="straightConnector1">
            <a:avLst/>
          </a:prstGeom>
          <a:noFill/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69" name="Google Shape;169;p5"/>
          <p:cNvSpPr txBox="1"/>
          <p:nvPr/>
        </p:nvSpPr>
        <p:spPr>
          <a:xfrm>
            <a:off x="4493737" y="4447552"/>
            <a:ext cx="2404540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ponteiro(s)* para NoLista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1815481" y="2917126"/>
            <a:ext cx="1715680" cy="2154563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2307483" y="5118331"/>
            <a:ext cx="817289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NoLista</a:t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4477861" y="3129514"/>
            <a:ext cx="3085355" cy="376954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FFFB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4468336" y="3151620"/>
            <a:ext cx="310440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chave de identificação (key) [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]</a:t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2038320" y="3118199"/>
            <a:ext cx="127000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chave</a:t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2038320" y="3546370"/>
            <a:ext cx="127000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2038320" y="3957415"/>
            <a:ext cx="127000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1051671" y="2907601"/>
            <a:ext cx="744288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Objeto</a:t>
            </a:r>
            <a:endParaRPr/>
          </a:p>
        </p:txBody>
      </p:sp>
      <p:cxnSp>
        <p:nvCxnSpPr>
          <p:cNvPr id="178" name="Google Shape;178;p5"/>
          <p:cNvCxnSpPr/>
          <p:nvPr/>
        </p:nvCxnSpPr>
        <p:spPr>
          <a:xfrm>
            <a:off x="3393909" y="3763022"/>
            <a:ext cx="1023765" cy="1"/>
          </a:xfrm>
          <a:prstGeom prst="straightConnector1">
            <a:avLst/>
          </a:prstGeom>
          <a:noFill/>
          <a:ln cap="flat" cmpd="sng" w="19050">
            <a:solidFill>
              <a:srgbClr val="0433FF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79" name="Google Shape;179;p5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Lista dinâmica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50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785" name="Google Shape;1785;p50"/>
          <p:cNvSpPr/>
          <p:nvPr/>
        </p:nvSpPr>
        <p:spPr>
          <a:xfrm>
            <a:off x="835375" y="5327865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86" name="Google Shape;1786;p50"/>
          <p:cNvSpPr/>
          <p:nvPr/>
        </p:nvSpPr>
        <p:spPr>
          <a:xfrm>
            <a:off x="835375" y="4899694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1787" name="Google Shape;1787;p50"/>
          <p:cNvSpPr/>
          <p:nvPr/>
        </p:nvSpPr>
        <p:spPr>
          <a:xfrm>
            <a:off x="735842" y="4793182"/>
            <a:ext cx="713418" cy="1075175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88" name="Google Shape;1788;p50"/>
          <p:cNvSpPr txBox="1"/>
          <p:nvPr/>
        </p:nvSpPr>
        <p:spPr>
          <a:xfrm>
            <a:off x="683907" y="5871779"/>
            <a:ext cx="817288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NoLista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(Novo)</a:t>
            </a:r>
            <a:endParaRPr/>
          </a:p>
        </p:txBody>
      </p:sp>
      <p:sp>
        <p:nvSpPr>
          <p:cNvPr id="1789" name="Google Shape;1789;p50"/>
          <p:cNvSpPr/>
          <p:nvPr/>
        </p:nvSpPr>
        <p:spPr>
          <a:xfrm>
            <a:off x="3228861" y="3740603"/>
            <a:ext cx="675198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1790" name="Google Shape;1790;p50"/>
          <p:cNvSpPr/>
          <p:nvPr/>
        </p:nvSpPr>
        <p:spPr>
          <a:xfrm>
            <a:off x="1459569" y="3749164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91" name="Google Shape;1791;p50"/>
          <p:cNvSpPr/>
          <p:nvPr/>
        </p:nvSpPr>
        <p:spPr>
          <a:xfrm>
            <a:off x="1459569" y="3320993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1792" name="Google Shape;1792;p50"/>
          <p:cNvCxnSpPr/>
          <p:nvPr/>
        </p:nvCxnSpPr>
        <p:spPr>
          <a:xfrm>
            <a:off x="2756072" y="3965816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793" name="Google Shape;1793;p50"/>
          <p:cNvCxnSpPr/>
          <p:nvPr/>
        </p:nvCxnSpPr>
        <p:spPr>
          <a:xfrm>
            <a:off x="950607" y="3397206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794" name="Google Shape;1794;p50"/>
          <p:cNvCxnSpPr/>
          <p:nvPr/>
        </p:nvCxnSpPr>
        <p:spPr>
          <a:xfrm rot="10800000">
            <a:off x="4572000" y="2150144"/>
            <a:ext cx="0" cy="4386885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</p:cxnSp>
      <p:sp>
        <p:nvSpPr>
          <p:cNvPr id="1795" name="Google Shape;1795;p50"/>
          <p:cNvSpPr/>
          <p:nvPr/>
        </p:nvSpPr>
        <p:spPr>
          <a:xfrm>
            <a:off x="358400" y="3125862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796" name="Google Shape;1796;p50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2</a:t>
            </a:r>
            <a:endParaRPr/>
          </a:p>
        </p:txBody>
      </p:sp>
      <p:sp>
        <p:nvSpPr>
          <p:cNvPr id="1797" name="Google Shape;1797;p50"/>
          <p:cNvSpPr/>
          <p:nvPr/>
        </p:nvSpPr>
        <p:spPr>
          <a:xfrm>
            <a:off x="2249883" y="3745803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98" name="Google Shape;1798;p50"/>
          <p:cNvSpPr/>
          <p:nvPr/>
        </p:nvSpPr>
        <p:spPr>
          <a:xfrm>
            <a:off x="2249883" y="3317632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cxnSp>
        <p:nvCxnSpPr>
          <p:cNvPr id="1799" name="Google Shape;1799;p50"/>
          <p:cNvCxnSpPr/>
          <p:nvPr/>
        </p:nvCxnSpPr>
        <p:spPr>
          <a:xfrm flipH="1" rot="10800000">
            <a:off x="2104788" y="3056885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800" name="Google Shape;1800;p50"/>
          <p:cNvCxnSpPr/>
          <p:nvPr/>
        </p:nvCxnSpPr>
        <p:spPr>
          <a:xfrm>
            <a:off x="2104730" y="3056885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801" name="Google Shape;1801;p50"/>
          <p:cNvCxnSpPr/>
          <p:nvPr/>
        </p:nvCxnSpPr>
        <p:spPr>
          <a:xfrm>
            <a:off x="2495022" y="3056885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802" name="Google Shape;1802;p50"/>
          <p:cNvCxnSpPr/>
          <p:nvPr/>
        </p:nvCxnSpPr>
        <p:spPr>
          <a:xfrm>
            <a:off x="1970993" y="3927716"/>
            <a:ext cx="137161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803" name="Google Shape;1803;p50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cxnSp>
        <p:nvCxnSpPr>
          <p:cNvPr id="1804" name="Google Shape;1804;p50"/>
          <p:cNvCxnSpPr>
            <a:stCxn id="1795" idx="0"/>
            <a:endCxn id="1805" idx="0"/>
          </p:cNvCxnSpPr>
          <p:nvPr/>
        </p:nvCxnSpPr>
        <p:spPr>
          <a:xfrm>
            <a:off x="688771" y="3125862"/>
            <a:ext cx="0" cy="682200"/>
          </a:xfrm>
          <a:prstGeom prst="straightConnector1">
            <a:avLst/>
          </a:pr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med" w="med" type="triangle"/>
          </a:ln>
        </p:spPr>
      </p:cxnSp>
      <p:sp>
        <p:nvSpPr>
          <p:cNvPr id="1805" name="Google Shape;1805;p50"/>
          <p:cNvSpPr/>
          <p:nvPr/>
        </p:nvSpPr>
        <p:spPr>
          <a:xfrm>
            <a:off x="391614" y="3807915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  <p:sp>
        <p:nvSpPr>
          <p:cNvPr id="1806" name="Google Shape;1806;p50"/>
          <p:cNvSpPr txBox="1"/>
          <p:nvPr>
            <p:ph idx="1" type="body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1741" lvl="0" marL="2217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Font typeface="Calibri"/>
              <a:buNone/>
            </a:pPr>
            <a:r>
              <a:rPr lang="en-US" sz="2328">
                <a:latin typeface="Calibri"/>
                <a:ea typeface="Calibri"/>
                <a:cs typeface="Calibri"/>
                <a:sym typeface="Calibri"/>
              </a:rPr>
              <a:t>c) elemento a ser inserido no meio ou final da lista (elemento x = 3)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51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812" name="Google Shape;1812;p51"/>
          <p:cNvSpPr/>
          <p:nvPr/>
        </p:nvSpPr>
        <p:spPr>
          <a:xfrm>
            <a:off x="835375" y="5327865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3" name="Google Shape;1813;p51"/>
          <p:cNvSpPr/>
          <p:nvPr/>
        </p:nvSpPr>
        <p:spPr>
          <a:xfrm>
            <a:off x="835375" y="4899694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1814" name="Google Shape;1814;p51"/>
          <p:cNvSpPr/>
          <p:nvPr/>
        </p:nvSpPr>
        <p:spPr>
          <a:xfrm>
            <a:off x="735842" y="4793182"/>
            <a:ext cx="713418" cy="1075175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5" name="Google Shape;1815;p51"/>
          <p:cNvSpPr txBox="1"/>
          <p:nvPr/>
        </p:nvSpPr>
        <p:spPr>
          <a:xfrm>
            <a:off x="683907" y="5871779"/>
            <a:ext cx="817288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NoLista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(Novo)</a:t>
            </a:r>
            <a:endParaRPr/>
          </a:p>
        </p:txBody>
      </p:sp>
      <p:sp>
        <p:nvSpPr>
          <p:cNvPr id="1816" name="Google Shape;1816;p51"/>
          <p:cNvSpPr/>
          <p:nvPr/>
        </p:nvSpPr>
        <p:spPr>
          <a:xfrm>
            <a:off x="3228861" y="3740603"/>
            <a:ext cx="675198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1817" name="Google Shape;1817;p51"/>
          <p:cNvSpPr/>
          <p:nvPr/>
        </p:nvSpPr>
        <p:spPr>
          <a:xfrm>
            <a:off x="1459569" y="3749164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8" name="Google Shape;1818;p51"/>
          <p:cNvSpPr/>
          <p:nvPr/>
        </p:nvSpPr>
        <p:spPr>
          <a:xfrm>
            <a:off x="1459569" y="3320993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1819" name="Google Shape;1819;p51"/>
          <p:cNvCxnSpPr/>
          <p:nvPr/>
        </p:nvCxnSpPr>
        <p:spPr>
          <a:xfrm>
            <a:off x="2756072" y="3965816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820" name="Google Shape;1820;p51"/>
          <p:cNvCxnSpPr/>
          <p:nvPr/>
        </p:nvCxnSpPr>
        <p:spPr>
          <a:xfrm>
            <a:off x="950607" y="3397206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821" name="Google Shape;1821;p51"/>
          <p:cNvCxnSpPr/>
          <p:nvPr/>
        </p:nvCxnSpPr>
        <p:spPr>
          <a:xfrm rot="10800000">
            <a:off x="4572000" y="2150144"/>
            <a:ext cx="0" cy="4386885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</p:cxnSp>
      <p:sp>
        <p:nvSpPr>
          <p:cNvPr id="1822" name="Google Shape;1822;p51"/>
          <p:cNvSpPr/>
          <p:nvPr/>
        </p:nvSpPr>
        <p:spPr>
          <a:xfrm>
            <a:off x="358400" y="3125862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823" name="Google Shape;1823;p51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2</a:t>
            </a:r>
            <a:endParaRPr/>
          </a:p>
        </p:txBody>
      </p:sp>
      <p:sp>
        <p:nvSpPr>
          <p:cNvPr id="1824" name="Google Shape;1824;p51"/>
          <p:cNvSpPr/>
          <p:nvPr/>
        </p:nvSpPr>
        <p:spPr>
          <a:xfrm>
            <a:off x="2249883" y="3745803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25" name="Google Shape;1825;p51"/>
          <p:cNvSpPr/>
          <p:nvPr/>
        </p:nvSpPr>
        <p:spPr>
          <a:xfrm>
            <a:off x="2249883" y="3317632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cxnSp>
        <p:nvCxnSpPr>
          <p:cNvPr id="1826" name="Google Shape;1826;p51"/>
          <p:cNvCxnSpPr/>
          <p:nvPr/>
        </p:nvCxnSpPr>
        <p:spPr>
          <a:xfrm flipH="1" rot="10800000">
            <a:off x="2104788" y="3056885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827" name="Google Shape;1827;p51"/>
          <p:cNvCxnSpPr/>
          <p:nvPr/>
        </p:nvCxnSpPr>
        <p:spPr>
          <a:xfrm>
            <a:off x="2104730" y="3056885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828" name="Google Shape;1828;p51"/>
          <p:cNvCxnSpPr/>
          <p:nvPr/>
        </p:nvCxnSpPr>
        <p:spPr>
          <a:xfrm>
            <a:off x="2495022" y="3056885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829" name="Google Shape;1829;p51"/>
          <p:cNvCxnSpPr/>
          <p:nvPr/>
        </p:nvCxnSpPr>
        <p:spPr>
          <a:xfrm>
            <a:off x="1970993" y="3927716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830" name="Google Shape;1830;p51"/>
          <p:cNvSpPr/>
          <p:nvPr/>
        </p:nvSpPr>
        <p:spPr>
          <a:xfrm>
            <a:off x="7898649" y="3750128"/>
            <a:ext cx="675198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1831" name="Google Shape;1831;p51"/>
          <p:cNvSpPr/>
          <p:nvPr/>
        </p:nvSpPr>
        <p:spPr>
          <a:xfrm>
            <a:off x="6129357" y="3758689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32" name="Google Shape;1832;p51"/>
          <p:cNvSpPr/>
          <p:nvPr/>
        </p:nvSpPr>
        <p:spPr>
          <a:xfrm>
            <a:off x="6129357" y="333051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1833" name="Google Shape;1833;p51"/>
          <p:cNvCxnSpPr/>
          <p:nvPr/>
        </p:nvCxnSpPr>
        <p:spPr>
          <a:xfrm>
            <a:off x="7425860" y="3975341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834" name="Google Shape;1834;p51"/>
          <p:cNvCxnSpPr/>
          <p:nvPr/>
        </p:nvCxnSpPr>
        <p:spPr>
          <a:xfrm>
            <a:off x="5620396" y="3406731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835" name="Google Shape;1835;p51"/>
          <p:cNvSpPr/>
          <p:nvPr/>
        </p:nvSpPr>
        <p:spPr>
          <a:xfrm>
            <a:off x="5028189" y="313538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836" name="Google Shape;1836;p51"/>
          <p:cNvSpPr/>
          <p:nvPr/>
        </p:nvSpPr>
        <p:spPr>
          <a:xfrm>
            <a:off x="6919672" y="375532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37" name="Google Shape;1837;p51"/>
          <p:cNvSpPr/>
          <p:nvPr/>
        </p:nvSpPr>
        <p:spPr>
          <a:xfrm>
            <a:off x="6919672" y="3327157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cxnSp>
        <p:nvCxnSpPr>
          <p:cNvPr id="1838" name="Google Shape;1838;p51"/>
          <p:cNvCxnSpPr/>
          <p:nvPr/>
        </p:nvCxnSpPr>
        <p:spPr>
          <a:xfrm flipH="1" rot="10800000">
            <a:off x="6774577" y="306641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839" name="Google Shape;1839;p51"/>
          <p:cNvCxnSpPr/>
          <p:nvPr/>
        </p:nvCxnSpPr>
        <p:spPr>
          <a:xfrm>
            <a:off x="6774519" y="3066410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840" name="Google Shape;1840;p51"/>
          <p:cNvCxnSpPr/>
          <p:nvPr/>
        </p:nvCxnSpPr>
        <p:spPr>
          <a:xfrm>
            <a:off x="7164810" y="3066410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841" name="Google Shape;1841;p51"/>
          <p:cNvCxnSpPr/>
          <p:nvPr/>
        </p:nvCxnSpPr>
        <p:spPr>
          <a:xfrm>
            <a:off x="6640782" y="3937241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842" name="Google Shape;1842;p51"/>
          <p:cNvSpPr txBox="1"/>
          <p:nvPr/>
        </p:nvSpPr>
        <p:spPr>
          <a:xfrm>
            <a:off x="5692339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2</a:t>
            </a:r>
            <a:endParaRPr/>
          </a:p>
        </p:txBody>
      </p:sp>
      <p:cxnSp>
        <p:nvCxnSpPr>
          <p:cNvPr id="1843" name="Google Shape;1843;p51"/>
          <p:cNvCxnSpPr/>
          <p:nvPr/>
        </p:nvCxnSpPr>
        <p:spPr>
          <a:xfrm flipH="1" rot="10800000">
            <a:off x="6781690" y="4106903"/>
            <a:ext cx="1" cy="1682462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844" name="Google Shape;1844;p51"/>
          <p:cNvSpPr txBox="1"/>
          <p:nvPr/>
        </p:nvSpPr>
        <p:spPr>
          <a:xfrm>
            <a:off x="5796467" y="5821236"/>
            <a:ext cx="1970446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Posição de inserção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(entre 0 e 5)</a:t>
            </a:r>
            <a:endParaRPr/>
          </a:p>
        </p:txBody>
      </p:sp>
      <p:sp>
        <p:nvSpPr>
          <p:cNvPr id="1845" name="Google Shape;1845;p5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846" name="Google Shape;1846;p51"/>
          <p:cNvSpPr/>
          <p:nvPr/>
        </p:nvSpPr>
        <p:spPr>
          <a:xfrm>
            <a:off x="6082610" y="4598111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  <p:cxnSp>
        <p:nvCxnSpPr>
          <p:cNvPr id="1847" name="Google Shape;1847;p51"/>
          <p:cNvCxnSpPr/>
          <p:nvPr/>
        </p:nvCxnSpPr>
        <p:spPr>
          <a:xfrm>
            <a:off x="6379765" y="4237625"/>
            <a:ext cx="1" cy="31908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1848" name="Google Shape;1848;p51"/>
          <p:cNvSpPr/>
          <p:nvPr/>
        </p:nvSpPr>
        <p:spPr>
          <a:xfrm>
            <a:off x="5333170" y="3623802"/>
            <a:ext cx="968032" cy="881608"/>
          </a:xfrm>
          <a:custGeom>
            <a:rect b="b" l="l" r="r" t="t"/>
            <a:pathLst>
              <a:path extrusionOk="0" h="17421" w="21600">
                <a:moveTo>
                  <a:pt x="0" y="0"/>
                </a:moveTo>
                <a:cubicBezTo>
                  <a:pt x="4450" y="17079"/>
                  <a:pt x="11650" y="21600"/>
                  <a:pt x="21600" y="13562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849" name="Google Shape;1849;p51"/>
          <p:cNvCxnSpPr>
            <a:stCxn id="1822" idx="0"/>
            <a:endCxn id="1850" idx="0"/>
          </p:cNvCxnSpPr>
          <p:nvPr/>
        </p:nvCxnSpPr>
        <p:spPr>
          <a:xfrm>
            <a:off x="688771" y="3125862"/>
            <a:ext cx="0" cy="682200"/>
          </a:xfrm>
          <a:prstGeom prst="straightConnector1">
            <a:avLst/>
          </a:pr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med" w="med" type="triangle"/>
          </a:ln>
        </p:spPr>
      </p:cxnSp>
      <p:sp>
        <p:nvSpPr>
          <p:cNvPr id="1850" name="Google Shape;1850;p51"/>
          <p:cNvSpPr/>
          <p:nvPr/>
        </p:nvSpPr>
        <p:spPr>
          <a:xfrm>
            <a:off x="391614" y="3807915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  <p:sp>
        <p:nvSpPr>
          <p:cNvPr id="1851" name="Google Shape;1851;p51"/>
          <p:cNvSpPr txBox="1"/>
          <p:nvPr>
            <p:ph idx="1" type="body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1741" lvl="0" marL="2217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Font typeface="Calibri"/>
              <a:buNone/>
            </a:pPr>
            <a:r>
              <a:rPr lang="en-US" sz="2328">
                <a:latin typeface="Calibri"/>
                <a:ea typeface="Calibri"/>
                <a:cs typeface="Calibri"/>
                <a:sym typeface="Calibri"/>
              </a:rPr>
              <a:t>c) elemento a ser inserido no meio ou final da lista (elemento x = 3)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52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857" name="Google Shape;1857;p52"/>
          <p:cNvSpPr/>
          <p:nvPr/>
        </p:nvSpPr>
        <p:spPr>
          <a:xfrm>
            <a:off x="608249" y="5429278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58" name="Google Shape;1858;p52"/>
          <p:cNvSpPr/>
          <p:nvPr/>
        </p:nvSpPr>
        <p:spPr>
          <a:xfrm>
            <a:off x="608249" y="5001107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1859" name="Google Shape;1859;p52"/>
          <p:cNvSpPr/>
          <p:nvPr/>
        </p:nvSpPr>
        <p:spPr>
          <a:xfrm>
            <a:off x="3708106" y="3760460"/>
            <a:ext cx="675199" cy="484264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1860" name="Google Shape;1860;p52"/>
          <p:cNvSpPr/>
          <p:nvPr/>
        </p:nvSpPr>
        <p:spPr>
          <a:xfrm>
            <a:off x="1459569" y="3749164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1" name="Google Shape;1861;p52"/>
          <p:cNvSpPr/>
          <p:nvPr/>
        </p:nvSpPr>
        <p:spPr>
          <a:xfrm>
            <a:off x="1459569" y="3320993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1862" name="Google Shape;1862;p52"/>
          <p:cNvCxnSpPr/>
          <p:nvPr/>
        </p:nvCxnSpPr>
        <p:spPr>
          <a:xfrm>
            <a:off x="3433538" y="3978516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863" name="Google Shape;1863;p52"/>
          <p:cNvCxnSpPr/>
          <p:nvPr/>
        </p:nvCxnSpPr>
        <p:spPr>
          <a:xfrm>
            <a:off x="950607" y="3397206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864" name="Google Shape;1864;p52"/>
          <p:cNvCxnSpPr/>
          <p:nvPr/>
        </p:nvCxnSpPr>
        <p:spPr>
          <a:xfrm rot="10800000">
            <a:off x="4572000" y="2150144"/>
            <a:ext cx="0" cy="4386885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</p:cxnSp>
      <p:sp>
        <p:nvSpPr>
          <p:cNvPr id="1865" name="Google Shape;1865;p52"/>
          <p:cNvSpPr/>
          <p:nvPr/>
        </p:nvSpPr>
        <p:spPr>
          <a:xfrm>
            <a:off x="358400" y="3125862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866" name="Google Shape;1866;p52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2</a:t>
            </a:r>
            <a:endParaRPr/>
          </a:p>
        </p:txBody>
      </p:sp>
      <p:sp>
        <p:nvSpPr>
          <p:cNvPr id="1867" name="Google Shape;1867;p52"/>
          <p:cNvSpPr/>
          <p:nvPr/>
        </p:nvSpPr>
        <p:spPr>
          <a:xfrm>
            <a:off x="2927350" y="3758503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8" name="Google Shape;1868;p52"/>
          <p:cNvSpPr/>
          <p:nvPr/>
        </p:nvSpPr>
        <p:spPr>
          <a:xfrm>
            <a:off x="2927350" y="3330332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cxnSp>
        <p:nvCxnSpPr>
          <p:cNvPr id="1869" name="Google Shape;1869;p52"/>
          <p:cNvCxnSpPr/>
          <p:nvPr/>
        </p:nvCxnSpPr>
        <p:spPr>
          <a:xfrm flipH="1" rot="10800000">
            <a:off x="2453687" y="4342998"/>
            <a:ext cx="1" cy="99060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870" name="Google Shape;1870;p52"/>
          <p:cNvSpPr txBox="1"/>
          <p:nvPr/>
        </p:nvSpPr>
        <p:spPr>
          <a:xfrm>
            <a:off x="1521623" y="5354162"/>
            <a:ext cx="1970446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Posição de inserção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(entre 0 e 5)</a:t>
            </a:r>
            <a:endParaRPr/>
          </a:p>
        </p:txBody>
      </p:sp>
      <p:sp>
        <p:nvSpPr>
          <p:cNvPr id="1871" name="Google Shape;1871;p5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872" name="Google Shape;1872;p52"/>
          <p:cNvSpPr/>
          <p:nvPr/>
        </p:nvSpPr>
        <p:spPr>
          <a:xfrm>
            <a:off x="1417707" y="4546947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  <p:cxnSp>
        <p:nvCxnSpPr>
          <p:cNvPr id="1873" name="Google Shape;1873;p52"/>
          <p:cNvCxnSpPr/>
          <p:nvPr/>
        </p:nvCxnSpPr>
        <p:spPr>
          <a:xfrm>
            <a:off x="1714862" y="4186462"/>
            <a:ext cx="1" cy="31908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1874" name="Google Shape;1874;p52"/>
          <p:cNvSpPr/>
          <p:nvPr/>
        </p:nvSpPr>
        <p:spPr>
          <a:xfrm>
            <a:off x="668268" y="3572638"/>
            <a:ext cx="968031" cy="881608"/>
          </a:xfrm>
          <a:custGeom>
            <a:rect b="b" l="l" r="r" t="t"/>
            <a:pathLst>
              <a:path extrusionOk="0" h="17421" w="21600">
                <a:moveTo>
                  <a:pt x="0" y="0"/>
                </a:moveTo>
                <a:cubicBezTo>
                  <a:pt x="4450" y="17079"/>
                  <a:pt x="11650" y="21600"/>
                  <a:pt x="21600" y="13562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5" name="Google Shape;1875;p52"/>
          <p:cNvSpPr txBox="1"/>
          <p:nvPr/>
        </p:nvSpPr>
        <p:spPr>
          <a:xfrm>
            <a:off x="558412" y="5958042"/>
            <a:ext cx="61402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endParaRPr/>
          </a:p>
        </p:txBody>
      </p:sp>
      <p:sp>
        <p:nvSpPr>
          <p:cNvPr id="1876" name="Google Shape;1876;p52"/>
          <p:cNvSpPr txBox="1"/>
          <p:nvPr>
            <p:ph idx="1" type="body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1741" lvl="0" marL="2217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Font typeface="Calibri"/>
              <a:buNone/>
            </a:pPr>
            <a:r>
              <a:rPr lang="en-US" sz="2328">
                <a:latin typeface="Calibri"/>
                <a:ea typeface="Calibri"/>
                <a:cs typeface="Calibri"/>
                <a:sym typeface="Calibri"/>
              </a:rPr>
              <a:t>c) elemento a ser inserido no meio ou final da lista (elemento x = 3)</a:t>
            </a:r>
            <a:endParaRPr/>
          </a:p>
        </p:txBody>
      </p:sp>
      <p:grpSp>
        <p:nvGrpSpPr>
          <p:cNvPr id="1877" name="Google Shape;1877;p52"/>
          <p:cNvGrpSpPr/>
          <p:nvPr/>
        </p:nvGrpSpPr>
        <p:grpSpPr>
          <a:xfrm>
            <a:off x="1958190" y="3057921"/>
            <a:ext cx="1190576" cy="858131"/>
            <a:chOff x="6377769" y="3057892"/>
            <a:chExt cx="532196" cy="858131"/>
          </a:xfrm>
        </p:grpSpPr>
        <p:grpSp>
          <p:nvGrpSpPr>
            <p:cNvPr id="1878" name="Google Shape;1878;p52"/>
            <p:cNvGrpSpPr/>
            <p:nvPr/>
          </p:nvGrpSpPr>
          <p:grpSpPr>
            <a:xfrm>
              <a:off x="6511507" y="3057892"/>
              <a:ext cx="398458" cy="854700"/>
              <a:chOff x="6511507" y="3057892"/>
              <a:chExt cx="398458" cy="854700"/>
            </a:xfrm>
          </p:grpSpPr>
          <p:cxnSp>
            <p:nvCxnSpPr>
              <p:cNvPr id="1879" name="Google Shape;1879;p52"/>
              <p:cNvCxnSpPr/>
              <p:nvPr/>
            </p:nvCxnSpPr>
            <p:spPr>
              <a:xfrm>
                <a:off x="6511565" y="3057893"/>
                <a:ext cx="398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2600"/>
                </a:solidFill>
                <a:prstDash val="dashDot"/>
                <a:bevel/>
                <a:headEnd len="sm" w="sm" type="none"/>
                <a:tailEnd len="sm" w="sm" type="none"/>
              </a:ln>
            </p:spPr>
          </p:cxnSp>
          <p:cxnSp>
            <p:nvCxnSpPr>
              <p:cNvPr id="1880" name="Google Shape;1880;p52"/>
              <p:cNvCxnSpPr/>
              <p:nvPr/>
            </p:nvCxnSpPr>
            <p:spPr>
              <a:xfrm>
                <a:off x="6511507" y="3057892"/>
                <a:ext cx="0" cy="854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2600"/>
                </a:solidFill>
                <a:prstDash val="dashDot"/>
                <a:bevel/>
                <a:headEnd len="sm" w="sm" type="none"/>
                <a:tailEnd len="sm" w="sm" type="none"/>
              </a:ln>
            </p:spPr>
          </p:cxnSp>
          <p:cxnSp>
            <p:nvCxnSpPr>
              <p:cNvPr id="1881" name="Google Shape;1881;p52"/>
              <p:cNvCxnSpPr/>
              <p:nvPr/>
            </p:nvCxnSpPr>
            <p:spPr>
              <a:xfrm>
                <a:off x="6901798" y="3057892"/>
                <a:ext cx="0" cy="228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2600"/>
                </a:solidFill>
                <a:prstDash val="dashDot"/>
                <a:bevel/>
                <a:headEnd len="sm" w="sm" type="none"/>
                <a:tailEnd len="med" w="med" type="triangle"/>
              </a:ln>
            </p:spPr>
          </p:cxnSp>
        </p:grpSp>
        <p:cxnSp>
          <p:nvCxnSpPr>
            <p:cNvPr id="1882" name="Google Shape;1882;p52"/>
            <p:cNvCxnSpPr/>
            <p:nvPr/>
          </p:nvCxnSpPr>
          <p:spPr>
            <a:xfrm>
              <a:off x="6377769" y="3916023"/>
              <a:ext cx="146400" cy="0"/>
            </a:xfrm>
            <a:prstGeom prst="straightConnector1">
              <a:avLst/>
            </a:prstGeom>
            <a:noFill/>
            <a:ln cap="flat" cmpd="sng" w="19050">
              <a:solidFill>
                <a:srgbClr val="FF2600"/>
              </a:solidFill>
              <a:prstDash val="dashDot"/>
              <a:bevel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53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888" name="Google Shape;1888;p53"/>
          <p:cNvSpPr/>
          <p:nvPr/>
        </p:nvSpPr>
        <p:spPr>
          <a:xfrm>
            <a:off x="608249" y="5429278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89" name="Google Shape;1889;p53"/>
          <p:cNvSpPr/>
          <p:nvPr/>
        </p:nvSpPr>
        <p:spPr>
          <a:xfrm>
            <a:off x="608249" y="5001107"/>
            <a:ext cx="514351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1890" name="Google Shape;1890;p53"/>
          <p:cNvSpPr/>
          <p:nvPr/>
        </p:nvSpPr>
        <p:spPr>
          <a:xfrm>
            <a:off x="3708106" y="3760460"/>
            <a:ext cx="675199" cy="484264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1891" name="Google Shape;1891;p53"/>
          <p:cNvSpPr/>
          <p:nvPr/>
        </p:nvSpPr>
        <p:spPr>
          <a:xfrm>
            <a:off x="1459569" y="3749164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92" name="Google Shape;1892;p53"/>
          <p:cNvSpPr/>
          <p:nvPr/>
        </p:nvSpPr>
        <p:spPr>
          <a:xfrm>
            <a:off x="1459569" y="3320993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1893" name="Google Shape;1893;p53"/>
          <p:cNvCxnSpPr/>
          <p:nvPr/>
        </p:nvCxnSpPr>
        <p:spPr>
          <a:xfrm>
            <a:off x="3433538" y="3978516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894" name="Google Shape;1894;p53"/>
          <p:cNvCxnSpPr/>
          <p:nvPr/>
        </p:nvCxnSpPr>
        <p:spPr>
          <a:xfrm>
            <a:off x="950607" y="3397206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895" name="Google Shape;1895;p53"/>
          <p:cNvCxnSpPr/>
          <p:nvPr/>
        </p:nvCxnSpPr>
        <p:spPr>
          <a:xfrm rot="10800000">
            <a:off x="4572000" y="2150144"/>
            <a:ext cx="0" cy="4386885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</p:cxnSp>
      <p:sp>
        <p:nvSpPr>
          <p:cNvPr id="1896" name="Google Shape;1896;p53"/>
          <p:cNvSpPr/>
          <p:nvPr/>
        </p:nvSpPr>
        <p:spPr>
          <a:xfrm>
            <a:off x="358400" y="3125862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897" name="Google Shape;1897;p53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2</a:t>
            </a:r>
            <a:endParaRPr/>
          </a:p>
        </p:txBody>
      </p:sp>
      <p:sp>
        <p:nvSpPr>
          <p:cNvPr id="1898" name="Google Shape;1898;p53"/>
          <p:cNvSpPr/>
          <p:nvPr/>
        </p:nvSpPr>
        <p:spPr>
          <a:xfrm>
            <a:off x="2927350" y="3758503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99" name="Google Shape;1899;p53"/>
          <p:cNvSpPr/>
          <p:nvPr/>
        </p:nvSpPr>
        <p:spPr>
          <a:xfrm>
            <a:off x="2927350" y="3330332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1900" name="Google Shape;1900;p53"/>
          <p:cNvSpPr txBox="1"/>
          <p:nvPr/>
        </p:nvSpPr>
        <p:spPr>
          <a:xfrm>
            <a:off x="5694738" y="2356898"/>
            <a:ext cx="2390551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</a:t>
            </a: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1901" name="Google Shape;1901;p53"/>
          <p:cNvCxnSpPr/>
          <p:nvPr/>
        </p:nvCxnSpPr>
        <p:spPr>
          <a:xfrm flipH="1" rot="10800000">
            <a:off x="2453687" y="4342998"/>
            <a:ext cx="1" cy="99060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902" name="Google Shape;1902;p53"/>
          <p:cNvSpPr txBox="1"/>
          <p:nvPr/>
        </p:nvSpPr>
        <p:spPr>
          <a:xfrm>
            <a:off x="1521623" y="5354162"/>
            <a:ext cx="1970446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Posição de inserção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(entre 0 e 5)</a:t>
            </a:r>
            <a:endParaRPr/>
          </a:p>
        </p:txBody>
      </p:sp>
      <p:sp>
        <p:nvSpPr>
          <p:cNvPr id="1903" name="Google Shape;1903;p5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904" name="Google Shape;1904;p53"/>
          <p:cNvSpPr/>
          <p:nvPr/>
        </p:nvSpPr>
        <p:spPr>
          <a:xfrm>
            <a:off x="8110401" y="3749513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1905" name="Google Shape;1905;p53"/>
          <p:cNvSpPr/>
          <p:nvPr/>
        </p:nvSpPr>
        <p:spPr>
          <a:xfrm>
            <a:off x="5861864" y="373821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06" name="Google Shape;1906;p53"/>
          <p:cNvSpPr/>
          <p:nvPr/>
        </p:nvSpPr>
        <p:spPr>
          <a:xfrm>
            <a:off x="5861864" y="331004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1907" name="Google Shape;1907;p53"/>
          <p:cNvCxnSpPr/>
          <p:nvPr/>
        </p:nvCxnSpPr>
        <p:spPr>
          <a:xfrm>
            <a:off x="7835834" y="3967569"/>
            <a:ext cx="288572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908" name="Google Shape;1908;p53"/>
          <p:cNvCxnSpPr/>
          <p:nvPr/>
        </p:nvCxnSpPr>
        <p:spPr>
          <a:xfrm>
            <a:off x="5352902" y="3386259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909" name="Google Shape;1909;p53"/>
          <p:cNvSpPr/>
          <p:nvPr/>
        </p:nvSpPr>
        <p:spPr>
          <a:xfrm>
            <a:off x="4760695" y="3114916"/>
            <a:ext cx="660742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910" name="Google Shape;1910;p53"/>
          <p:cNvSpPr/>
          <p:nvPr/>
        </p:nvSpPr>
        <p:spPr>
          <a:xfrm>
            <a:off x="7329645" y="3747557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1" name="Google Shape;1911;p53"/>
          <p:cNvSpPr/>
          <p:nvPr/>
        </p:nvSpPr>
        <p:spPr>
          <a:xfrm>
            <a:off x="7329645" y="3319385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1912" name="Google Shape;1912;p53"/>
          <p:cNvSpPr/>
          <p:nvPr/>
        </p:nvSpPr>
        <p:spPr>
          <a:xfrm>
            <a:off x="6598246" y="3738217"/>
            <a:ext cx="514351" cy="433305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3" name="Google Shape;1913;p53"/>
          <p:cNvSpPr/>
          <p:nvPr/>
        </p:nvSpPr>
        <p:spPr>
          <a:xfrm>
            <a:off x="6598246" y="3310046"/>
            <a:ext cx="514351" cy="433305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grpSp>
        <p:nvGrpSpPr>
          <p:cNvPr id="1914" name="Google Shape;1914;p53"/>
          <p:cNvGrpSpPr/>
          <p:nvPr/>
        </p:nvGrpSpPr>
        <p:grpSpPr>
          <a:xfrm>
            <a:off x="6377769" y="3057892"/>
            <a:ext cx="532113" cy="858132"/>
            <a:chOff x="6377769" y="3057892"/>
            <a:chExt cx="532113" cy="858132"/>
          </a:xfrm>
        </p:grpSpPr>
        <p:grpSp>
          <p:nvGrpSpPr>
            <p:cNvPr id="1915" name="Google Shape;1915;p53"/>
            <p:cNvGrpSpPr/>
            <p:nvPr/>
          </p:nvGrpSpPr>
          <p:grpSpPr>
            <a:xfrm>
              <a:off x="6511507" y="3057892"/>
              <a:ext cx="398375" cy="854781"/>
              <a:chOff x="6511507" y="3057892"/>
              <a:chExt cx="398375" cy="854781"/>
            </a:xfrm>
          </p:grpSpPr>
          <p:cxnSp>
            <p:nvCxnSpPr>
              <p:cNvPr id="1916" name="Google Shape;1916;p53"/>
              <p:cNvCxnSpPr/>
              <p:nvPr/>
            </p:nvCxnSpPr>
            <p:spPr>
              <a:xfrm flipH="1" rot="10800000">
                <a:off x="6511565" y="3057892"/>
                <a:ext cx="398317" cy="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2600"/>
                </a:solidFill>
                <a:prstDash val="solid"/>
                <a:bevel/>
                <a:headEnd len="sm" w="sm" type="none"/>
                <a:tailEnd len="sm" w="sm" type="none"/>
              </a:ln>
            </p:spPr>
          </p:cxnSp>
          <p:cxnSp>
            <p:nvCxnSpPr>
              <p:cNvPr id="1917" name="Google Shape;1917;p53"/>
              <p:cNvCxnSpPr/>
              <p:nvPr/>
            </p:nvCxnSpPr>
            <p:spPr>
              <a:xfrm>
                <a:off x="6511507" y="3057892"/>
                <a:ext cx="1" cy="85478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2600"/>
                </a:solidFill>
                <a:prstDash val="solid"/>
                <a:bevel/>
                <a:headEnd len="sm" w="sm" type="none"/>
                <a:tailEnd len="sm" w="sm" type="none"/>
              </a:ln>
            </p:spPr>
          </p:cxnSp>
          <p:cxnSp>
            <p:nvCxnSpPr>
              <p:cNvPr id="1918" name="Google Shape;1918;p53"/>
              <p:cNvCxnSpPr/>
              <p:nvPr/>
            </p:nvCxnSpPr>
            <p:spPr>
              <a:xfrm>
                <a:off x="6901798" y="3057892"/>
                <a:ext cx="1" cy="22860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2600"/>
                </a:solidFill>
                <a:prstDash val="solid"/>
                <a:bevel/>
                <a:headEnd len="sm" w="sm" type="none"/>
                <a:tailEnd len="med" w="med" type="triangle"/>
              </a:ln>
            </p:spPr>
          </p:cxnSp>
        </p:grpSp>
        <p:cxnSp>
          <p:nvCxnSpPr>
            <p:cNvPr id="1919" name="Google Shape;1919;p53"/>
            <p:cNvCxnSpPr/>
            <p:nvPr/>
          </p:nvCxnSpPr>
          <p:spPr>
            <a:xfrm>
              <a:off x="6377769" y="3916023"/>
              <a:ext cx="146438" cy="1"/>
            </a:xfrm>
            <a:prstGeom prst="straightConnector1">
              <a:avLst/>
            </a:prstGeom>
            <a:noFill/>
            <a:ln cap="flat" cmpd="sng" w="19050">
              <a:solidFill>
                <a:srgbClr val="FF2600"/>
              </a:solidFill>
              <a:prstDash val="solid"/>
              <a:bevel/>
              <a:headEnd len="sm" w="sm" type="none"/>
              <a:tailEnd len="sm" w="sm" type="none"/>
            </a:ln>
          </p:spPr>
        </p:cxnSp>
      </p:grpSp>
      <p:cxnSp>
        <p:nvCxnSpPr>
          <p:cNvPr id="1920" name="Google Shape;1920;p53"/>
          <p:cNvCxnSpPr/>
          <p:nvPr/>
        </p:nvCxnSpPr>
        <p:spPr>
          <a:xfrm flipH="1" rot="10800000">
            <a:off x="7256251" y="3057892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921" name="Google Shape;1921;p53"/>
          <p:cNvCxnSpPr/>
          <p:nvPr/>
        </p:nvCxnSpPr>
        <p:spPr>
          <a:xfrm>
            <a:off x="7256193" y="305789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922" name="Google Shape;1922;p53"/>
          <p:cNvCxnSpPr/>
          <p:nvPr/>
        </p:nvCxnSpPr>
        <p:spPr>
          <a:xfrm>
            <a:off x="7646485" y="305789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923" name="Google Shape;1923;p53"/>
          <p:cNvCxnSpPr/>
          <p:nvPr/>
        </p:nvCxnSpPr>
        <p:spPr>
          <a:xfrm>
            <a:off x="7122455" y="391602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1924" name="Google Shape;1924;p53"/>
          <p:cNvCxnSpPr/>
          <p:nvPr/>
        </p:nvCxnSpPr>
        <p:spPr>
          <a:xfrm>
            <a:off x="6119039" y="4199690"/>
            <a:ext cx="1" cy="31908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1925" name="Google Shape;1925;p53"/>
          <p:cNvSpPr/>
          <p:nvPr/>
        </p:nvSpPr>
        <p:spPr>
          <a:xfrm>
            <a:off x="5090584" y="3539786"/>
            <a:ext cx="968031" cy="881607"/>
          </a:xfrm>
          <a:custGeom>
            <a:rect b="b" l="l" r="r" t="t"/>
            <a:pathLst>
              <a:path extrusionOk="0" h="17421" w="21600">
                <a:moveTo>
                  <a:pt x="0" y="0"/>
                </a:moveTo>
                <a:cubicBezTo>
                  <a:pt x="4450" y="17079"/>
                  <a:pt x="11650" y="21600"/>
                  <a:pt x="21600" y="13562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26" name="Google Shape;1926;p53"/>
          <p:cNvSpPr/>
          <p:nvPr/>
        </p:nvSpPr>
        <p:spPr>
          <a:xfrm>
            <a:off x="1417707" y="4546947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  <p:cxnSp>
        <p:nvCxnSpPr>
          <p:cNvPr id="1927" name="Google Shape;1927;p53"/>
          <p:cNvCxnSpPr/>
          <p:nvPr/>
        </p:nvCxnSpPr>
        <p:spPr>
          <a:xfrm>
            <a:off x="1714862" y="4186462"/>
            <a:ext cx="1" cy="31908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1928" name="Google Shape;1928;p53"/>
          <p:cNvSpPr/>
          <p:nvPr/>
        </p:nvSpPr>
        <p:spPr>
          <a:xfrm>
            <a:off x="668268" y="3572638"/>
            <a:ext cx="968031" cy="881608"/>
          </a:xfrm>
          <a:custGeom>
            <a:rect b="b" l="l" r="r" t="t"/>
            <a:pathLst>
              <a:path extrusionOk="0" h="17421" w="21600">
                <a:moveTo>
                  <a:pt x="0" y="0"/>
                </a:moveTo>
                <a:cubicBezTo>
                  <a:pt x="4450" y="17079"/>
                  <a:pt x="11650" y="21600"/>
                  <a:pt x="21600" y="13562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29" name="Google Shape;1929;p53"/>
          <p:cNvSpPr txBox="1"/>
          <p:nvPr/>
        </p:nvSpPr>
        <p:spPr>
          <a:xfrm>
            <a:off x="558412" y="5958042"/>
            <a:ext cx="61402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endParaRPr/>
          </a:p>
        </p:txBody>
      </p:sp>
      <p:sp>
        <p:nvSpPr>
          <p:cNvPr id="1930" name="Google Shape;1930;p53"/>
          <p:cNvSpPr txBox="1"/>
          <p:nvPr/>
        </p:nvSpPr>
        <p:spPr>
          <a:xfrm>
            <a:off x="6554876" y="4218276"/>
            <a:ext cx="61402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endParaRPr/>
          </a:p>
        </p:txBody>
      </p:sp>
      <p:sp>
        <p:nvSpPr>
          <p:cNvPr id="1931" name="Google Shape;1931;p53"/>
          <p:cNvSpPr/>
          <p:nvPr/>
        </p:nvSpPr>
        <p:spPr>
          <a:xfrm>
            <a:off x="5821883" y="4546947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  <p:sp>
        <p:nvSpPr>
          <p:cNvPr id="1932" name="Google Shape;1932;p53"/>
          <p:cNvSpPr txBox="1"/>
          <p:nvPr>
            <p:ph idx="1" type="body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1741" lvl="0" marL="2217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Font typeface="Calibri"/>
              <a:buNone/>
            </a:pPr>
            <a:r>
              <a:rPr lang="en-US" sz="2328">
                <a:latin typeface="Calibri"/>
                <a:ea typeface="Calibri"/>
                <a:cs typeface="Calibri"/>
                <a:sym typeface="Calibri"/>
              </a:rPr>
              <a:t>c) elemento a ser inserido no meio ou final da lista (elemento x = 3)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54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938" name="Google Shape;1938;p54"/>
          <p:cNvSpPr/>
          <p:nvPr/>
        </p:nvSpPr>
        <p:spPr>
          <a:xfrm>
            <a:off x="608249" y="5429278"/>
            <a:ext cx="514351" cy="433304"/>
          </a:xfrm>
          <a:prstGeom prst="rect">
            <a:avLst/>
          </a:prstGeom>
          <a:solidFill>
            <a:srgbClr val="00FDFF">
              <a:alpha val="26666"/>
            </a:srgbClr>
          </a:solidFill>
          <a:ln cap="flat" cmpd="sng" w="19050">
            <a:solidFill>
              <a:srgbClr val="000000">
                <a:alpha val="26666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39" name="Google Shape;1939;p54"/>
          <p:cNvSpPr/>
          <p:nvPr/>
        </p:nvSpPr>
        <p:spPr>
          <a:xfrm>
            <a:off x="608249" y="5001107"/>
            <a:ext cx="514351" cy="433304"/>
          </a:xfrm>
          <a:prstGeom prst="rect">
            <a:avLst/>
          </a:prstGeom>
          <a:solidFill>
            <a:srgbClr val="00FDFF">
              <a:alpha val="26666"/>
            </a:srgbClr>
          </a:solidFill>
          <a:ln cap="flat" cmpd="sng" w="19050">
            <a:solidFill>
              <a:srgbClr val="000000">
                <a:alpha val="26666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42</a:t>
            </a:r>
            <a:endParaRPr/>
          </a:p>
        </p:txBody>
      </p:sp>
      <p:sp>
        <p:nvSpPr>
          <p:cNvPr id="1940" name="Google Shape;1940;p54"/>
          <p:cNvSpPr/>
          <p:nvPr/>
        </p:nvSpPr>
        <p:spPr>
          <a:xfrm>
            <a:off x="3708106" y="3760460"/>
            <a:ext cx="675199" cy="484264"/>
          </a:xfrm>
          <a:prstGeom prst="rect">
            <a:avLst/>
          </a:prstGeom>
          <a:solidFill>
            <a:srgbClr val="FFFFFF">
              <a:alpha val="26666"/>
            </a:srgbClr>
          </a:solidFill>
          <a:ln cap="flat" cmpd="sng" w="19050">
            <a:solidFill>
              <a:srgbClr val="000000">
                <a:alpha val="26666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1941" name="Google Shape;1941;p54"/>
          <p:cNvSpPr/>
          <p:nvPr/>
        </p:nvSpPr>
        <p:spPr>
          <a:xfrm>
            <a:off x="1459569" y="3749164"/>
            <a:ext cx="514351" cy="433305"/>
          </a:xfrm>
          <a:prstGeom prst="rect">
            <a:avLst/>
          </a:prstGeom>
          <a:solidFill>
            <a:srgbClr val="FFFFC2">
              <a:alpha val="26666"/>
            </a:srgbClr>
          </a:solidFill>
          <a:ln cap="flat" cmpd="sng" w="19050">
            <a:solidFill>
              <a:srgbClr val="000000">
                <a:alpha val="26666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42" name="Google Shape;1942;p54"/>
          <p:cNvSpPr/>
          <p:nvPr/>
        </p:nvSpPr>
        <p:spPr>
          <a:xfrm>
            <a:off x="1459569" y="3320993"/>
            <a:ext cx="514351" cy="433304"/>
          </a:xfrm>
          <a:prstGeom prst="rect">
            <a:avLst/>
          </a:prstGeom>
          <a:solidFill>
            <a:srgbClr val="FFFFC2">
              <a:alpha val="26666"/>
            </a:srgbClr>
          </a:solidFill>
          <a:ln cap="flat" cmpd="sng" w="19050">
            <a:solidFill>
              <a:srgbClr val="000000">
                <a:alpha val="26666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1943" name="Google Shape;1943;p54"/>
          <p:cNvCxnSpPr/>
          <p:nvPr/>
        </p:nvCxnSpPr>
        <p:spPr>
          <a:xfrm>
            <a:off x="3433538" y="3978516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6666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944" name="Google Shape;1944;p54"/>
          <p:cNvCxnSpPr/>
          <p:nvPr/>
        </p:nvCxnSpPr>
        <p:spPr>
          <a:xfrm>
            <a:off x="950607" y="3397206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6666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945" name="Google Shape;1945;p54"/>
          <p:cNvCxnSpPr/>
          <p:nvPr/>
        </p:nvCxnSpPr>
        <p:spPr>
          <a:xfrm rot="10800000">
            <a:off x="4572000" y="2150144"/>
            <a:ext cx="0" cy="4386885"/>
          </a:xfrm>
          <a:prstGeom prst="straightConnector1">
            <a:avLst/>
          </a:prstGeom>
          <a:noFill/>
          <a:ln cap="flat" cmpd="sng" w="3810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</p:cxnSp>
      <p:sp>
        <p:nvSpPr>
          <p:cNvPr id="1946" name="Google Shape;1946;p54"/>
          <p:cNvSpPr/>
          <p:nvPr/>
        </p:nvSpPr>
        <p:spPr>
          <a:xfrm>
            <a:off x="358400" y="3125862"/>
            <a:ext cx="660741" cy="389891"/>
          </a:xfrm>
          <a:prstGeom prst="rect">
            <a:avLst/>
          </a:prstGeom>
          <a:solidFill>
            <a:srgbClr val="000000">
              <a:alpha val="26666"/>
            </a:srgbClr>
          </a:solidFill>
          <a:ln cap="flat" cmpd="sng" w="19050">
            <a:solidFill>
              <a:srgbClr val="000000">
                <a:alpha val="26666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947" name="Google Shape;1947;p54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>
                <a:alpha val="26666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2</a:t>
            </a:r>
            <a:endParaRPr/>
          </a:p>
        </p:txBody>
      </p:sp>
      <p:sp>
        <p:nvSpPr>
          <p:cNvPr id="1948" name="Google Shape;1948;p54"/>
          <p:cNvSpPr/>
          <p:nvPr/>
        </p:nvSpPr>
        <p:spPr>
          <a:xfrm>
            <a:off x="2927350" y="3758503"/>
            <a:ext cx="514351" cy="433305"/>
          </a:xfrm>
          <a:prstGeom prst="rect">
            <a:avLst/>
          </a:prstGeom>
          <a:solidFill>
            <a:srgbClr val="FFFFC2">
              <a:alpha val="26666"/>
            </a:srgbClr>
          </a:solidFill>
          <a:ln cap="flat" cmpd="sng" w="19050">
            <a:solidFill>
              <a:srgbClr val="000000">
                <a:alpha val="26666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49" name="Google Shape;1949;p54"/>
          <p:cNvSpPr/>
          <p:nvPr/>
        </p:nvSpPr>
        <p:spPr>
          <a:xfrm>
            <a:off x="2927350" y="3330332"/>
            <a:ext cx="514351" cy="433304"/>
          </a:xfrm>
          <a:prstGeom prst="rect">
            <a:avLst/>
          </a:prstGeom>
          <a:solidFill>
            <a:srgbClr val="FFFFC2">
              <a:alpha val="26666"/>
            </a:srgbClr>
          </a:solidFill>
          <a:ln cap="flat" cmpd="sng" w="19050">
            <a:solidFill>
              <a:srgbClr val="000000">
                <a:alpha val="26666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1950" name="Google Shape;1950;p54"/>
          <p:cNvSpPr txBox="1"/>
          <p:nvPr/>
        </p:nvSpPr>
        <p:spPr>
          <a:xfrm>
            <a:off x="5694738" y="2356898"/>
            <a:ext cx="2390551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</a:t>
            </a: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1951" name="Google Shape;1951;p54"/>
          <p:cNvCxnSpPr/>
          <p:nvPr/>
        </p:nvCxnSpPr>
        <p:spPr>
          <a:xfrm flipH="1" rot="10800000">
            <a:off x="2453687" y="4342998"/>
            <a:ext cx="1" cy="990601"/>
          </a:xfrm>
          <a:prstGeom prst="straightConnector1">
            <a:avLst/>
          </a:prstGeom>
          <a:noFill/>
          <a:ln cap="flat" cmpd="sng" w="19050">
            <a:solidFill>
              <a:srgbClr val="FF2600">
                <a:alpha val="26666"/>
              </a:srgbClr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952" name="Google Shape;1952;p54"/>
          <p:cNvSpPr txBox="1"/>
          <p:nvPr/>
        </p:nvSpPr>
        <p:spPr>
          <a:xfrm>
            <a:off x="558412" y="5958042"/>
            <a:ext cx="61402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endParaRPr/>
          </a:p>
        </p:txBody>
      </p:sp>
      <p:sp>
        <p:nvSpPr>
          <p:cNvPr id="1953" name="Google Shape;1953;p54"/>
          <p:cNvSpPr/>
          <p:nvPr/>
        </p:nvSpPr>
        <p:spPr>
          <a:xfrm>
            <a:off x="8110401" y="3749513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1954" name="Google Shape;1954;p54"/>
          <p:cNvSpPr/>
          <p:nvPr/>
        </p:nvSpPr>
        <p:spPr>
          <a:xfrm>
            <a:off x="5861864" y="373821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55" name="Google Shape;1955;p54"/>
          <p:cNvSpPr/>
          <p:nvPr/>
        </p:nvSpPr>
        <p:spPr>
          <a:xfrm>
            <a:off x="5861864" y="331004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1956" name="Google Shape;1956;p54"/>
          <p:cNvCxnSpPr/>
          <p:nvPr/>
        </p:nvCxnSpPr>
        <p:spPr>
          <a:xfrm>
            <a:off x="7835834" y="3967569"/>
            <a:ext cx="288572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957" name="Google Shape;1957;p54"/>
          <p:cNvCxnSpPr/>
          <p:nvPr/>
        </p:nvCxnSpPr>
        <p:spPr>
          <a:xfrm>
            <a:off x="5352902" y="3386259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958" name="Google Shape;1958;p54"/>
          <p:cNvSpPr/>
          <p:nvPr/>
        </p:nvSpPr>
        <p:spPr>
          <a:xfrm>
            <a:off x="4760695" y="3114916"/>
            <a:ext cx="660742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1959" name="Google Shape;1959;p54"/>
          <p:cNvSpPr/>
          <p:nvPr/>
        </p:nvSpPr>
        <p:spPr>
          <a:xfrm>
            <a:off x="7329645" y="3747557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60" name="Google Shape;1960;p54"/>
          <p:cNvSpPr/>
          <p:nvPr/>
        </p:nvSpPr>
        <p:spPr>
          <a:xfrm>
            <a:off x="7329645" y="3319385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1961" name="Google Shape;1961;p54"/>
          <p:cNvSpPr/>
          <p:nvPr/>
        </p:nvSpPr>
        <p:spPr>
          <a:xfrm>
            <a:off x="6598246" y="3738217"/>
            <a:ext cx="514351" cy="433305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62" name="Google Shape;1962;p54"/>
          <p:cNvSpPr/>
          <p:nvPr/>
        </p:nvSpPr>
        <p:spPr>
          <a:xfrm>
            <a:off x="6598246" y="3310046"/>
            <a:ext cx="514351" cy="433305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1963" name="Google Shape;1963;p54"/>
          <p:cNvSpPr txBox="1"/>
          <p:nvPr/>
        </p:nvSpPr>
        <p:spPr>
          <a:xfrm>
            <a:off x="6554876" y="4218276"/>
            <a:ext cx="61402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endParaRPr/>
          </a:p>
        </p:txBody>
      </p:sp>
      <p:cxnSp>
        <p:nvCxnSpPr>
          <p:cNvPr id="1964" name="Google Shape;1964;p54"/>
          <p:cNvCxnSpPr/>
          <p:nvPr/>
        </p:nvCxnSpPr>
        <p:spPr>
          <a:xfrm flipH="1" rot="10800000">
            <a:off x="6511565" y="3057892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965" name="Google Shape;1965;p54"/>
          <p:cNvCxnSpPr/>
          <p:nvPr/>
        </p:nvCxnSpPr>
        <p:spPr>
          <a:xfrm>
            <a:off x="6511507" y="305789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966" name="Google Shape;1966;p54"/>
          <p:cNvCxnSpPr/>
          <p:nvPr/>
        </p:nvCxnSpPr>
        <p:spPr>
          <a:xfrm>
            <a:off x="6901798" y="305789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967" name="Google Shape;1967;p54"/>
          <p:cNvCxnSpPr/>
          <p:nvPr/>
        </p:nvCxnSpPr>
        <p:spPr>
          <a:xfrm>
            <a:off x="6377769" y="391602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968" name="Google Shape;1968;p54"/>
          <p:cNvCxnSpPr/>
          <p:nvPr/>
        </p:nvCxnSpPr>
        <p:spPr>
          <a:xfrm flipH="1" rot="10800000">
            <a:off x="7256251" y="3057892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969" name="Google Shape;1969;p54"/>
          <p:cNvCxnSpPr/>
          <p:nvPr/>
        </p:nvCxnSpPr>
        <p:spPr>
          <a:xfrm>
            <a:off x="7256193" y="305789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970" name="Google Shape;1970;p54"/>
          <p:cNvCxnSpPr/>
          <p:nvPr/>
        </p:nvCxnSpPr>
        <p:spPr>
          <a:xfrm>
            <a:off x="7646485" y="305789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971" name="Google Shape;1971;p54"/>
          <p:cNvCxnSpPr/>
          <p:nvPr/>
        </p:nvCxnSpPr>
        <p:spPr>
          <a:xfrm>
            <a:off x="7122455" y="391602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FF26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sp>
        <p:nvSpPr>
          <p:cNvPr id="1972" name="Google Shape;1972;p54"/>
          <p:cNvSpPr txBox="1"/>
          <p:nvPr/>
        </p:nvSpPr>
        <p:spPr>
          <a:xfrm>
            <a:off x="129520" y="2207593"/>
            <a:ext cx="427693" cy="434341"/>
          </a:xfrm>
          <a:prstGeom prst="rect">
            <a:avLst/>
          </a:prstGeom>
          <a:solidFill>
            <a:srgbClr val="C9DAE8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2193"/>
              </a:buClr>
              <a:buSzPts val="2400"/>
              <a:buFont typeface="Twentieth Century"/>
              <a:buNone/>
            </a:pPr>
            <a:r>
              <a:rPr b="1" i="0" lang="en-US" sz="2400" u="none" cap="none" strike="noStrike">
                <a:solidFill>
                  <a:srgbClr val="94219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02</a:t>
            </a:r>
            <a:endParaRPr/>
          </a:p>
        </p:txBody>
      </p:sp>
      <p:sp>
        <p:nvSpPr>
          <p:cNvPr id="1973" name="Google Shape;1973;p54"/>
          <p:cNvSpPr/>
          <p:nvPr/>
        </p:nvSpPr>
        <p:spPr>
          <a:xfrm>
            <a:off x="5090584" y="3539786"/>
            <a:ext cx="968031" cy="881607"/>
          </a:xfrm>
          <a:custGeom>
            <a:rect b="b" l="l" r="r" t="t"/>
            <a:pathLst>
              <a:path extrusionOk="0" h="17421" w="21600">
                <a:moveTo>
                  <a:pt x="0" y="0"/>
                </a:moveTo>
                <a:cubicBezTo>
                  <a:pt x="4450" y="17079"/>
                  <a:pt x="11650" y="21600"/>
                  <a:pt x="21600" y="13562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74" name="Google Shape;1974;p54"/>
          <p:cNvSpPr/>
          <p:nvPr/>
        </p:nvSpPr>
        <p:spPr>
          <a:xfrm>
            <a:off x="1417707" y="4546947"/>
            <a:ext cx="594313" cy="389891"/>
          </a:xfrm>
          <a:prstGeom prst="rect">
            <a:avLst/>
          </a:prstGeom>
          <a:solidFill>
            <a:srgbClr val="2A9E7E">
              <a:alpha val="26666"/>
            </a:srgbClr>
          </a:solidFill>
          <a:ln cap="flat" cmpd="sng" w="19050">
            <a:solidFill>
              <a:srgbClr val="2A9E7E">
                <a:alpha val="26666"/>
              </a:srgbClr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  <p:sp>
        <p:nvSpPr>
          <p:cNvPr id="1975" name="Google Shape;1975;p54"/>
          <p:cNvSpPr/>
          <p:nvPr/>
        </p:nvSpPr>
        <p:spPr>
          <a:xfrm>
            <a:off x="668268" y="3572638"/>
            <a:ext cx="968031" cy="881608"/>
          </a:xfrm>
          <a:custGeom>
            <a:rect b="b" l="l" r="r" t="t"/>
            <a:pathLst>
              <a:path extrusionOk="0" h="17421" w="21600">
                <a:moveTo>
                  <a:pt x="0" y="0"/>
                </a:moveTo>
                <a:cubicBezTo>
                  <a:pt x="4450" y="17079"/>
                  <a:pt x="11650" y="21600"/>
                  <a:pt x="21600" y="13562"/>
                </a:cubicBezTo>
              </a:path>
            </a:pathLst>
          </a:custGeom>
          <a:noFill/>
          <a:ln cap="flat" cmpd="sng" w="19050">
            <a:solidFill>
              <a:srgbClr val="0433FF">
                <a:alpha val="26666"/>
              </a:srgbClr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976" name="Google Shape;1976;p54"/>
          <p:cNvCxnSpPr/>
          <p:nvPr/>
        </p:nvCxnSpPr>
        <p:spPr>
          <a:xfrm>
            <a:off x="6119039" y="4199690"/>
            <a:ext cx="1" cy="31908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cxnSp>
        <p:nvCxnSpPr>
          <p:cNvPr id="1977" name="Google Shape;1977;p54"/>
          <p:cNvCxnSpPr/>
          <p:nvPr/>
        </p:nvCxnSpPr>
        <p:spPr>
          <a:xfrm>
            <a:off x="1714862" y="4186462"/>
            <a:ext cx="1" cy="319089"/>
          </a:xfrm>
          <a:prstGeom prst="straightConnector1">
            <a:avLst/>
          </a:prstGeom>
          <a:noFill/>
          <a:ln cap="flat" cmpd="sng" w="19050">
            <a:solidFill>
              <a:srgbClr val="000000">
                <a:alpha val="26666"/>
              </a:srgbClr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1978" name="Google Shape;1978;p54"/>
          <p:cNvSpPr txBox="1"/>
          <p:nvPr/>
        </p:nvSpPr>
        <p:spPr>
          <a:xfrm>
            <a:off x="1521623" y="5354162"/>
            <a:ext cx="1970446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Posição de inserção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(entre 0 e 5)</a:t>
            </a:r>
            <a:endParaRPr/>
          </a:p>
        </p:txBody>
      </p:sp>
      <p:sp>
        <p:nvSpPr>
          <p:cNvPr id="1979" name="Google Shape;1979;p54"/>
          <p:cNvSpPr/>
          <p:nvPr/>
        </p:nvSpPr>
        <p:spPr>
          <a:xfrm>
            <a:off x="5821883" y="4546947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  <p:sp>
        <p:nvSpPr>
          <p:cNvPr id="1980" name="Google Shape;1980;p54"/>
          <p:cNvSpPr/>
          <p:nvPr/>
        </p:nvSpPr>
        <p:spPr>
          <a:xfrm>
            <a:off x="122210" y="2119452"/>
            <a:ext cx="4261095" cy="3593144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Percorrer a lista, usando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(Ponteiro)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330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Enquanto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→proximo != NULL &amp;&amp; x &gt;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→proximo.chave)</a:t>
            </a:r>
            <a:endParaRPr b="0" i="0" sz="2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330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 →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Proximo</a:t>
            </a:r>
            <a:endParaRPr/>
          </a:p>
          <a:p>
            <a:pPr indent="-889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Próximo do </a:t>
            </a: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recebe Próximo de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 b="1" i="0" sz="1800" u="none" cap="none" strike="noStrike">
              <a:solidFill>
                <a:srgbClr val="FF2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200"/>
              <a:buFont typeface="Twentieth Century"/>
              <a:buAutoNum type="arabicPeriod"/>
            </a:pP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Próximo de</a:t>
            </a: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recebe</a:t>
            </a: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Novo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Contador é incrementado</a:t>
            </a:r>
            <a:endParaRPr/>
          </a:p>
        </p:txBody>
      </p:sp>
      <p:sp>
        <p:nvSpPr>
          <p:cNvPr id="1981" name="Google Shape;1981;p54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982" name="Google Shape;1982;p54"/>
          <p:cNvSpPr txBox="1"/>
          <p:nvPr>
            <p:ph idx="1" type="body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1741" lvl="0" marL="2217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Font typeface="Calibri"/>
              <a:buNone/>
            </a:pPr>
            <a:r>
              <a:rPr lang="en-US" sz="2328">
                <a:latin typeface="Calibri"/>
                <a:ea typeface="Calibri"/>
                <a:cs typeface="Calibri"/>
                <a:sym typeface="Calibri"/>
              </a:rPr>
              <a:t>c) elemento a ser inserido no meio ou final da lista (elemento x = 3)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55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988" name="Google Shape;1988;p55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989" name="Google Shape;1989;p55"/>
          <p:cNvSpPr/>
          <p:nvPr/>
        </p:nvSpPr>
        <p:spPr>
          <a:xfrm>
            <a:off x="799186" y="1616903"/>
            <a:ext cx="7545628" cy="4206241"/>
          </a:xfrm>
          <a:prstGeom prst="rect">
            <a:avLst/>
          </a:prstGeom>
          <a:solidFill>
            <a:srgbClr val="C9DAE8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(L, x)</a:t>
            </a:r>
            <a:endParaRPr/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Criar novo</a:t>
            </a: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nó </a:t>
            </a:r>
            <a:r>
              <a:rPr b="1" i="0" lang="en-US" sz="19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Novo </a:t>
            </a:r>
            <a:r>
              <a:rPr b="0" i="1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//malloc</a:t>
            </a:r>
            <a:endParaRPr b="0" i="0" sz="1800" u="none" cap="none" strike="noStrike">
              <a:solidFill>
                <a:srgbClr val="FF2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900"/>
              <a:buFont typeface="Helvetica Neue"/>
              <a:buAutoNum type="arabicPeriod"/>
            </a:pPr>
            <a:r>
              <a:rPr b="1" i="0" lang="en-US" sz="19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Novo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.chave = x</a:t>
            </a:r>
            <a:endParaRPr/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 a primeira inserção ou x &lt; Inicio.chave:</a:t>
            </a:r>
            <a:endParaRPr/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1" i="0" lang="en-US" sz="19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-&gt;proximo = L-&gt;primeiro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L-&gt;primeiro</a:t>
            </a:r>
            <a:r>
              <a:rPr b="0" i="0" lang="en-US" sz="1900" u="none" cap="none" strike="noStrike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900" u="none" cap="none" strike="noStrike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9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Novo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Senão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Criar ponteiro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L-&gt;primeiro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1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percorrendo a lista ordenada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Enquanto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-&gt;proximo != NULL &amp; x &gt;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-&gt;proximo.chave) 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1" i="0" lang="en-US" sz="19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19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-&gt;proximo</a:t>
            </a:r>
            <a:endParaRPr b="0" i="1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i="0" lang="en-US" sz="19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-&gt;proximo</a:t>
            </a: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-&gt;proximo</a:t>
            </a:r>
            <a:endParaRPr/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-&gt;proximo</a:t>
            </a: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9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Novo</a:t>
            </a:r>
            <a:endParaRPr/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incrementa contador de elementos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56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995" name="Google Shape;1995;p56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Inserção (Insert)</a:t>
            </a:r>
            <a:endParaRPr/>
          </a:p>
        </p:txBody>
      </p:sp>
      <p:sp>
        <p:nvSpPr>
          <p:cNvPr id="1996" name="Google Shape;1996;p56"/>
          <p:cNvSpPr txBox="1"/>
          <p:nvPr/>
        </p:nvSpPr>
        <p:spPr>
          <a:xfrm>
            <a:off x="2078460" y="5931922"/>
            <a:ext cx="4987080" cy="834391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Obs: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precisaremos de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ponteiros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do tipo NoLista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30078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um para o novo elemento (</a:t>
            </a: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Novo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/>
          </a:p>
          <a:p>
            <a:pPr indent="30078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um para percorrer a lista (</a:t>
            </a:r>
            <a:r>
              <a:rPr b="1" i="0" lang="en-US" sz="1800" u="none" cap="none" strike="noStrike">
                <a:solidFill>
                  <a:srgbClr val="04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/>
          </a:p>
        </p:txBody>
      </p:sp>
      <p:sp>
        <p:nvSpPr>
          <p:cNvPr id="1997" name="Google Shape;1997;p56"/>
          <p:cNvSpPr/>
          <p:nvPr/>
        </p:nvSpPr>
        <p:spPr>
          <a:xfrm>
            <a:off x="799186" y="1616903"/>
            <a:ext cx="7545628" cy="4206241"/>
          </a:xfrm>
          <a:prstGeom prst="rect">
            <a:avLst/>
          </a:prstGeom>
          <a:solidFill>
            <a:srgbClr val="C9DAE8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(L, x)</a:t>
            </a:r>
            <a:endParaRPr/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Criar novo</a:t>
            </a: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nó </a:t>
            </a:r>
            <a:r>
              <a:rPr b="1" i="0" lang="en-US" sz="19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Novo </a:t>
            </a:r>
            <a:r>
              <a:rPr b="0" i="1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//malloc</a:t>
            </a:r>
            <a:endParaRPr b="0" i="0" sz="1800" u="none" cap="none" strike="noStrike">
              <a:solidFill>
                <a:srgbClr val="FF2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900"/>
              <a:buFont typeface="Helvetica Neue"/>
              <a:buAutoNum type="arabicPeriod"/>
            </a:pPr>
            <a:r>
              <a:rPr b="1" i="0" lang="en-US" sz="19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Novo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.chave = x</a:t>
            </a:r>
            <a:endParaRPr/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 a primeira inserção ou x &lt; Inicio.chave:</a:t>
            </a:r>
            <a:endParaRPr/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1" i="0" lang="en-US" sz="19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-&gt;proximo = L-&gt;primeiro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L-&gt;primeiro</a:t>
            </a:r>
            <a:r>
              <a:rPr b="0" i="0" lang="en-US" sz="1900" u="none" cap="none" strike="noStrike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900" u="none" cap="none" strike="noStrike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9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Novo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Senão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Criar ponteiro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L-&gt;primeiro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1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percorrendo a lista ordenada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Enquanto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-&gt;proximo != NULL &amp; x &gt;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-&gt;proximo.chave) 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1" i="0" lang="en-US" sz="19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19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-&gt;proximo</a:t>
            </a:r>
            <a:endParaRPr b="0" i="1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i="0" lang="en-US" sz="19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-&gt;proximo</a:t>
            </a: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-&gt;proximo</a:t>
            </a:r>
            <a:endParaRPr/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-&gt;proximo</a:t>
            </a: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900" u="none" cap="none" strike="noStrike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Novo</a:t>
            </a:r>
            <a:endParaRPr/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incrementa contador de elementos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57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003" name="Google Shape;2003;p57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3800"/>
              <a:buFont typeface="Twentieth Century"/>
              <a:buNone/>
            </a:pPr>
            <a:r>
              <a:rPr lang="en-US">
                <a:solidFill>
                  <a:srgbClr val="FF2600"/>
                </a:solidFill>
              </a:rPr>
              <a:t>Exercício 02</a:t>
            </a:r>
            <a:endParaRPr/>
          </a:p>
        </p:txBody>
      </p:sp>
      <p:sp>
        <p:nvSpPr>
          <p:cNvPr id="2004" name="Google Shape;2004;p57"/>
          <p:cNvSpPr txBox="1"/>
          <p:nvPr>
            <p:ph idx="1" type="body"/>
          </p:nvPr>
        </p:nvSpPr>
        <p:spPr>
          <a:xfrm>
            <a:off x="422214" y="1746554"/>
            <a:ext cx="8299572" cy="4363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Implementar a função de inserção de uma lista ordenada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58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grpSp>
        <p:nvGrpSpPr>
          <p:cNvPr id="2010" name="Google Shape;2010;p58"/>
          <p:cNvGrpSpPr/>
          <p:nvPr/>
        </p:nvGrpSpPr>
        <p:grpSpPr>
          <a:xfrm>
            <a:off x="879475" y="2482939"/>
            <a:ext cx="366714" cy="373793"/>
            <a:chOff x="0" y="-1"/>
            <a:chExt cx="366713" cy="373792"/>
          </a:xfrm>
        </p:grpSpPr>
        <p:sp>
          <p:nvSpPr>
            <p:cNvPr id="2011" name="Google Shape;2011;p58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58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2013" name="Google Shape;2013;p58"/>
          <p:cNvSpPr txBox="1"/>
          <p:nvPr/>
        </p:nvSpPr>
        <p:spPr>
          <a:xfrm>
            <a:off x="1345584" y="2501851"/>
            <a:ext cx="2234664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Operações gerais</a:t>
            </a:r>
            <a:endParaRPr/>
          </a:p>
        </p:txBody>
      </p:sp>
      <p:grpSp>
        <p:nvGrpSpPr>
          <p:cNvPr id="2014" name="Google Shape;2014;p58"/>
          <p:cNvGrpSpPr/>
          <p:nvPr/>
        </p:nvGrpSpPr>
        <p:grpSpPr>
          <a:xfrm>
            <a:off x="876300" y="4155947"/>
            <a:ext cx="366714" cy="373793"/>
            <a:chOff x="0" y="-1"/>
            <a:chExt cx="366713" cy="373792"/>
          </a:xfrm>
        </p:grpSpPr>
        <p:sp>
          <p:nvSpPr>
            <p:cNvPr id="2015" name="Google Shape;2015;p58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58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2017" name="Google Shape;2017;p58"/>
          <p:cNvGrpSpPr/>
          <p:nvPr/>
        </p:nvGrpSpPr>
        <p:grpSpPr>
          <a:xfrm>
            <a:off x="880455" y="4722594"/>
            <a:ext cx="366715" cy="373793"/>
            <a:chOff x="0" y="-1"/>
            <a:chExt cx="366713" cy="373792"/>
          </a:xfrm>
        </p:grpSpPr>
        <p:sp>
          <p:nvSpPr>
            <p:cNvPr id="2018" name="Google Shape;2018;p58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58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2020" name="Google Shape;2020;p58"/>
          <p:cNvSpPr txBox="1"/>
          <p:nvPr/>
        </p:nvSpPr>
        <p:spPr>
          <a:xfrm>
            <a:off x="1361598" y="4164047"/>
            <a:ext cx="2939985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Remoção de elementos</a:t>
            </a:r>
            <a:endParaRPr/>
          </a:p>
        </p:txBody>
      </p:sp>
      <p:sp>
        <p:nvSpPr>
          <p:cNvPr id="2021" name="Google Shape;2021;p58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Roteiro</a:t>
            </a:r>
            <a:endParaRPr/>
          </a:p>
        </p:txBody>
      </p:sp>
      <p:sp>
        <p:nvSpPr>
          <p:cNvPr id="2022" name="Google Shape;2022;p58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/>
          </a:p>
        </p:txBody>
      </p:sp>
      <p:sp>
        <p:nvSpPr>
          <p:cNvPr id="2023" name="Google Shape;2023;p58"/>
          <p:cNvSpPr/>
          <p:nvPr/>
        </p:nvSpPr>
        <p:spPr>
          <a:xfrm>
            <a:off x="685800" y="3518605"/>
            <a:ext cx="7772400" cy="549276"/>
          </a:xfrm>
          <a:prstGeom prst="roundRect">
            <a:avLst>
              <a:gd fmla="val 287" name="adj"/>
            </a:avLst>
          </a:prstGeom>
          <a:solidFill>
            <a:srgbClr val="7ED1EC"/>
          </a:solidFill>
          <a:ln cap="flat" cmpd="sng" w="10000">
            <a:solidFill>
              <a:srgbClr val="7690A6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24" name="Google Shape;2024;p58"/>
          <p:cNvSpPr txBox="1"/>
          <p:nvPr/>
        </p:nvSpPr>
        <p:spPr>
          <a:xfrm>
            <a:off x="1343058" y="1935127"/>
            <a:ext cx="2234292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Ordenadas</a:t>
            </a:r>
            <a:endParaRPr/>
          </a:p>
        </p:txBody>
      </p:sp>
      <p:grpSp>
        <p:nvGrpSpPr>
          <p:cNvPr id="2025" name="Google Shape;2025;p58"/>
          <p:cNvGrpSpPr/>
          <p:nvPr/>
        </p:nvGrpSpPr>
        <p:grpSpPr>
          <a:xfrm>
            <a:off x="876300" y="1916541"/>
            <a:ext cx="366714" cy="373793"/>
            <a:chOff x="0" y="-1"/>
            <a:chExt cx="366713" cy="373792"/>
          </a:xfrm>
        </p:grpSpPr>
        <p:sp>
          <p:nvSpPr>
            <p:cNvPr id="2026" name="Google Shape;2026;p58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58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028" name="Google Shape;2028;p58"/>
          <p:cNvGrpSpPr/>
          <p:nvPr/>
        </p:nvGrpSpPr>
        <p:grpSpPr>
          <a:xfrm>
            <a:off x="879475" y="3049586"/>
            <a:ext cx="366714" cy="373793"/>
            <a:chOff x="0" y="-1"/>
            <a:chExt cx="366713" cy="373792"/>
          </a:xfrm>
        </p:grpSpPr>
        <p:sp>
          <p:nvSpPr>
            <p:cNvPr id="2029" name="Google Shape;2029;p58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58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2031" name="Google Shape;2031;p58"/>
          <p:cNvSpPr txBox="1"/>
          <p:nvPr/>
        </p:nvSpPr>
        <p:spPr>
          <a:xfrm>
            <a:off x="1350425" y="3049538"/>
            <a:ext cx="2841386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Inserção de elementos</a:t>
            </a:r>
            <a:endParaRPr/>
          </a:p>
        </p:txBody>
      </p:sp>
      <p:grpSp>
        <p:nvGrpSpPr>
          <p:cNvPr id="2032" name="Google Shape;2032;p58"/>
          <p:cNvGrpSpPr/>
          <p:nvPr/>
        </p:nvGrpSpPr>
        <p:grpSpPr>
          <a:xfrm>
            <a:off x="876300" y="3606346"/>
            <a:ext cx="366714" cy="373794"/>
            <a:chOff x="0" y="-1"/>
            <a:chExt cx="366713" cy="373792"/>
          </a:xfrm>
        </p:grpSpPr>
        <p:sp>
          <p:nvSpPr>
            <p:cNvPr id="2033" name="Google Shape;2033;p58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58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2035" name="Google Shape;2035;p58"/>
          <p:cNvSpPr txBox="1"/>
          <p:nvPr/>
        </p:nvSpPr>
        <p:spPr>
          <a:xfrm>
            <a:off x="1361598" y="3616283"/>
            <a:ext cx="2911956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 de elementos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59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041" name="Google Shape;2041;p59"/>
          <p:cNvSpPr txBox="1"/>
          <p:nvPr>
            <p:ph idx="1" type="body"/>
          </p:nvPr>
        </p:nvSpPr>
        <p:spPr>
          <a:xfrm>
            <a:off x="457200" y="1644277"/>
            <a:ext cx="8229600" cy="130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4072" lvl="0" marL="2640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Procura a primeira ocorrência de um elemento</a:t>
            </a:r>
            <a:endParaRPr/>
          </a:p>
          <a:p>
            <a:pPr indent="-264072" lvl="1" marL="630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 achar: ?</a:t>
            </a:r>
            <a:endParaRPr/>
          </a:p>
          <a:p>
            <a:pPr indent="-264072" lvl="1" marL="630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 não achar?</a:t>
            </a:r>
            <a:endParaRPr/>
          </a:p>
        </p:txBody>
      </p:sp>
      <p:sp>
        <p:nvSpPr>
          <p:cNvPr id="2042" name="Google Shape;2042;p59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2309379" y="3897249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2309379" y="346907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3089962" y="3898393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3089962" y="3470221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9" name="Google Shape;189;p6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Lista dinâmica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3867506" y="3898393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3867506" y="3470221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4642360" y="3898393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4642360" y="3470221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5417214" y="3907918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5417214" y="347974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6192069" y="3907918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6192069" y="347974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60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048" name="Google Shape;2048;p60"/>
          <p:cNvSpPr txBox="1"/>
          <p:nvPr>
            <p:ph idx="1" type="body"/>
          </p:nvPr>
        </p:nvSpPr>
        <p:spPr>
          <a:xfrm>
            <a:off x="457200" y="1644277"/>
            <a:ext cx="8229600" cy="130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4072" lvl="0" marL="2640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Procura a primeira ocorrência de um elemento</a:t>
            </a:r>
            <a:endParaRPr/>
          </a:p>
          <a:p>
            <a:pPr indent="-264072" lvl="1" marL="630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 achar: ?</a:t>
            </a:r>
            <a:endParaRPr/>
          </a:p>
          <a:p>
            <a:pPr indent="-264072" lvl="1" marL="630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 não achar?</a:t>
            </a:r>
            <a:endParaRPr/>
          </a:p>
        </p:txBody>
      </p:sp>
      <p:sp>
        <p:nvSpPr>
          <p:cNvPr id="2049" name="Google Shape;2049;p60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050" name="Google Shape;2050;p60"/>
          <p:cNvSpPr/>
          <p:nvPr/>
        </p:nvSpPr>
        <p:spPr>
          <a:xfrm>
            <a:off x="1720836" y="3383642"/>
            <a:ext cx="844307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Achou</a:t>
            </a:r>
            <a:endParaRPr/>
          </a:p>
        </p:txBody>
      </p:sp>
      <p:sp>
        <p:nvSpPr>
          <p:cNvPr id="2051" name="Google Shape;2051;p60"/>
          <p:cNvSpPr/>
          <p:nvPr/>
        </p:nvSpPr>
        <p:spPr>
          <a:xfrm>
            <a:off x="1720836" y="4555874"/>
            <a:ext cx="844307" cy="389891"/>
          </a:xfrm>
          <a:prstGeom prst="rect">
            <a:avLst/>
          </a:prstGeom>
          <a:solidFill>
            <a:srgbClr val="FF26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Fail</a:t>
            </a:r>
            <a:endParaRPr/>
          </a:p>
        </p:txBody>
      </p:sp>
      <p:sp>
        <p:nvSpPr>
          <p:cNvPr id="2052" name="Google Shape;2052;p60"/>
          <p:cNvSpPr/>
          <p:nvPr/>
        </p:nvSpPr>
        <p:spPr>
          <a:xfrm>
            <a:off x="5752026" y="4555874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cxnSp>
        <p:nvCxnSpPr>
          <p:cNvPr id="2053" name="Google Shape;2053;p60"/>
          <p:cNvCxnSpPr/>
          <p:nvPr/>
        </p:nvCxnSpPr>
        <p:spPr>
          <a:xfrm>
            <a:off x="2590983" y="4750819"/>
            <a:ext cx="3135202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054" name="Google Shape;2054;p60"/>
          <p:cNvCxnSpPr/>
          <p:nvPr/>
        </p:nvCxnSpPr>
        <p:spPr>
          <a:xfrm>
            <a:off x="2590983" y="3578587"/>
            <a:ext cx="3135202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055" name="Google Shape;2055;p60"/>
          <p:cNvSpPr/>
          <p:nvPr/>
        </p:nvSpPr>
        <p:spPr>
          <a:xfrm>
            <a:off x="5743868" y="3361935"/>
            <a:ext cx="677057" cy="433304"/>
          </a:xfrm>
          <a:prstGeom prst="rect">
            <a:avLst/>
          </a:prstGeom>
          <a:solidFill>
            <a:srgbClr val="00FD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056" name="Google Shape;2056;p60"/>
          <p:cNvSpPr txBox="1"/>
          <p:nvPr/>
        </p:nvSpPr>
        <p:spPr>
          <a:xfrm>
            <a:off x="5588183" y="2943099"/>
            <a:ext cx="988428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elemento</a:t>
            </a:r>
            <a:endParaRPr/>
          </a:p>
        </p:txBody>
      </p:sp>
      <p:sp>
        <p:nvSpPr>
          <p:cNvPr id="2057" name="Google Shape;2057;p60"/>
          <p:cNvSpPr txBox="1"/>
          <p:nvPr/>
        </p:nvSpPr>
        <p:spPr>
          <a:xfrm>
            <a:off x="5458112" y="5095730"/>
            <a:ext cx="1248569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objeto nulo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61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063" name="Google Shape;2063;p61"/>
          <p:cNvSpPr txBox="1"/>
          <p:nvPr>
            <p:ph idx="1" type="body"/>
          </p:nvPr>
        </p:nvSpPr>
        <p:spPr>
          <a:xfrm>
            <a:off x="457200" y="1644277"/>
            <a:ext cx="8229600" cy="130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4072" lvl="0" marL="2640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Pergunta: como implementar se eu quiser fazer a função search do tipo </a:t>
            </a:r>
            <a:r>
              <a:rPr b="1" lang="en-US"/>
              <a:t>bool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064" name="Google Shape;2064;p6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62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070" name="Google Shape;2070;p62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5</a:t>
            </a:r>
            <a:endParaRPr/>
          </a:p>
        </p:txBody>
      </p:sp>
      <p:sp>
        <p:nvSpPr>
          <p:cNvPr id="2071" name="Google Shape;2071;p6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072" name="Google Shape;2072;p62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2073" name="Google Shape;2073;p62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74" name="Google Shape;2074;p62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2075" name="Google Shape;2075;p62"/>
          <p:cNvCxnSpPr/>
          <p:nvPr/>
        </p:nvCxnSpPr>
        <p:spPr>
          <a:xfrm>
            <a:off x="6264018" y="4248139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076" name="Google Shape;2076;p62"/>
          <p:cNvCxnSpPr/>
          <p:nvPr/>
        </p:nvCxnSpPr>
        <p:spPr>
          <a:xfrm>
            <a:off x="2328343" y="3854950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077" name="Google Shape;2077;p62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2078" name="Google Shape;2078;p62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79" name="Google Shape;2079;p62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080" name="Google Shape;2080;p62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81" name="Google Shape;2081;p62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2082" name="Google Shape;2082;p62"/>
          <p:cNvCxnSpPr/>
          <p:nvPr/>
        </p:nvCxnSpPr>
        <p:spPr>
          <a:xfrm flipH="1" rot="10800000">
            <a:off x="4240796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083" name="Google Shape;2083;p62"/>
          <p:cNvCxnSpPr/>
          <p:nvPr/>
        </p:nvCxnSpPr>
        <p:spPr>
          <a:xfrm>
            <a:off x="4242681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084" name="Google Shape;2084;p62"/>
          <p:cNvCxnSpPr/>
          <p:nvPr/>
        </p:nvCxnSpPr>
        <p:spPr>
          <a:xfrm>
            <a:off x="4632973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085" name="Google Shape;2085;p62"/>
          <p:cNvCxnSpPr/>
          <p:nvPr/>
        </p:nvCxnSpPr>
        <p:spPr>
          <a:xfrm>
            <a:off x="4108944" y="420929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086" name="Google Shape;2086;p62"/>
          <p:cNvCxnSpPr/>
          <p:nvPr/>
        </p:nvCxnSpPr>
        <p:spPr>
          <a:xfrm flipH="1" rot="10800000">
            <a:off x="4985482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087" name="Google Shape;2087;p62"/>
          <p:cNvCxnSpPr/>
          <p:nvPr/>
        </p:nvCxnSpPr>
        <p:spPr>
          <a:xfrm>
            <a:off x="4987368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088" name="Google Shape;2088;p62"/>
          <p:cNvCxnSpPr/>
          <p:nvPr/>
        </p:nvCxnSpPr>
        <p:spPr>
          <a:xfrm>
            <a:off x="5377660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089" name="Google Shape;2089;p62"/>
          <p:cNvCxnSpPr/>
          <p:nvPr/>
        </p:nvCxnSpPr>
        <p:spPr>
          <a:xfrm>
            <a:off x="4853630" y="420929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sp>
        <p:nvSpPr>
          <p:cNvPr id="2090" name="Google Shape;2090;p62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1" name="Google Shape;2091;p62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2092" name="Google Shape;2092;p62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3" name="Google Shape;2093;p62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24</a:t>
            </a:r>
            <a:endParaRPr/>
          </a:p>
        </p:txBody>
      </p:sp>
      <p:cxnSp>
        <p:nvCxnSpPr>
          <p:cNvPr id="2094" name="Google Shape;2094;p62"/>
          <p:cNvCxnSpPr/>
          <p:nvPr/>
        </p:nvCxnSpPr>
        <p:spPr>
          <a:xfrm flipH="1" rot="10800000">
            <a:off x="3460212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095" name="Google Shape;2095;p62"/>
          <p:cNvCxnSpPr/>
          <p:nvPr/>
        </p:nvCxnSpPr>
        <p:spPr>
          <a:xfrm>
            <a:off x="3462098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096" name="Google Shape;2096;p62"/>
          <p:cNvCxnSpPr/>
          <p:nvPr/>
        </p:nvCxnSpPr>
        <p:spPr>
          <a:xfrm>
            <a:off x="3852390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097" name="Google Shape;2097;p62"/>
          <p:cNvCxnSpPr/>
          <p:nvPr/>
        </p:nvCxnSpPr>
        <p:spPr>
          <a:xfrm>
            <a:off x="3328360" y="420448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098" name="Google Shape;2098;p62"/>
          <p:cNvCxnSpPr/>
          <p:nvPr/>
        </p:nvCxnSpPr>
        <p:spPr>
          <a:xfrm flipH="1" rot="10800000">
            <a:off x="5704768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099" name="Google Shape;2099;p62"/>
          <p:cNvCxnSpPr/>
          <p:nvPr/>
        </p:nvCxnSpPr>
        <p:spPr>
          <a:xfrm>
            <a:off x="5706654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00" name="Google Shape;2100;p62"/>
          <p:cNvCxnSpPr/>
          <p:nvPr/>
        </p:nvCxnSpPr>
        <p:spPr>
          <a:xfrm>
            <a:off x="6096946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101" name="Google Shape;2101;p62"/>
          <p:cNvCxnSpPr/>
          <p:nvPr/>
        </p:nvCxnSpPr>
        <p:spPr>
          <a:xfrm>
            <a:off x="5572917" y="420448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63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107" name="Google Shape;2107;p63"/>
          <p:cNvSpPr txBox="1"/>
          <p:nvPr>
            <p:ph idx="1" type="body"/>
          </p:nvPr>
        </p:nvSpPr>
        <p:spPr>
          <a:xfrm>
            <a:off x="457200" y="1644277"/>
            <a:ext cx="8229600" cy="1579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4072" lvl="0" marL="2640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Search(L, 5) = ?</a:t>
            </a:r>
            <a:endParaRPr/>
          </a:p>
          <a:p>
            <a:pPr indent="-264072" lvl="0" marL="2640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Search(L, 4) = ?</a:t>
            </a:r>
            <a:endParaRPr/>
          </a:p>
          <a:p>
            <a:pPr indent="-264072" lvl="0" marL="2640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Search(L, -2) = ?</a:t>
            </a:r>
            <a:endParaRPr/>
          </a:p>
          <a:p>
            <a:pPr indent="-264072" lvl="0" marL="2640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Search(L, 90) = ?</a:t>
            </a:r>
            <a:endParaRPr/>
          </a:p>
        </p:txBody>
      </p:sp>
      <p:sp>
        <p:nvSpPr>
          <p:cNvPr id="2108" name="Google Shape;2108;p63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5</a:t>
            </a:r>
            <a:endParaRPr/>
          </a:p>
        </p:txBody>
      </p:sp>
      <p:sp>
        <p:nvSpPr>
          <p:cNvPr id="2109" name="Google Shape;2109;p6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110" name="Google Shape;2110;p63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2111" name="Google Shape;2111;p63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12" name="Google Shape;2112;p63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2113" name="Google Shape;2113;p63"/>
          <p:cNvCxnSpPr/>
          <p:nvPr/>
        </p:nvCxnSpPr>
        <p:spPr>
          <a:xfrm>
            <a:off x="6264018" y="4248139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114" name="Google Shape;2114;p63"/>
          <p:cNvCxnSpPr/>
          <p:nvPr/>
        </p:nvCxnSpPr>
        <p:spPr>
          <a:xfrm>
            <a:off x="2328343" y="3854950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115" name="Google Shape;2115;p63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2116" name="Google Shape;2116;p63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17" name="Google Shape;2117;p63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118" name="Google Shape;2118;p63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19" name="Google Shape;2119;p63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2120" name="Google Shape;2120;p63"/>
          <p:cNvCxnSpPr/>
          <p:nvPr/>
        </p:nvCxnSpPr>
        <p:spPr>
          <a:xfrm flipH="1" rot="10800000">
            <a:off x="4240796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21" name="Google Shape;2121;p63"/>
          <p:cNvCxnSpPr/>
          <p:nvPr/>
        </p:nvCxnSpPr>
        <p:spPr>
          <a:xfrm>
            <a:off x="4242681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22" name="Google Shape;2122;p63"/>
          <p:cNvCxnSpPr/>
          <p:nvPr/>
        </p:nvCxnSpPr>
        <p:spPr>
          <a:xfrm>
            <a:off x="4632973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123" name="Google Shape;2123;p63"/>
          <p:cNvCxnSpPr/>
          <p:nvPr/>
        </p:nvCxnSpPr>
        <p:spPr>
          <a:xfrm>
            <a:off x="4108944" y="420929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24" name="Google Shape;2124;p63"/>
          <p:cNvCxnSpPr/>
          <p:nvPr/>
        </p:nvCxnSpPr>
        <p:spPr>
          <a:xfrm flipH="1" rot="10800000">
            <a:off x="4985482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25" name="Google Shape;2125;p63"/>
          <p:cNvCxnSpPr/>
          <p:nvPr/>
        </p:nvCxnSpPr>
        <p:spPr>
          <a:xfrm>
            <a:off x="4987368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26" name="Google Shape;2126;p63"/>
          <p:cNvCxnSpPr/>
          <p:nvPr/>
        </p:nvCxnSpPr>
        <p:spPr>
          <a:xfrm>
            <a:off x="5377660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127" name="Google Shape;2127;p63"/>
          <p:cNvCxnSpPr/>
          <p:nvPr/>
        </p:nvCxnSpPr>
        <p:spPr>
          <a:xfrm>
            <a:off x="4853630" y="420929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sp>
        <p:nvSpPr>
          <p:cNvPr id="2128" name="Google Shape;2128;p63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29" name="Google Shape;2129;p63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2130" name="Google Shape;2130;p63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1" name="Google Shape;2131;p63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24</a:t>
            </a:r>
            <a:endParaRPr/>
          </a:p>
        </p:txBody>
      </p:sp>
      <p:cxnSp>
        <p:nvCxnSpPr>
          <p:cNvPr id="2132" name="Google Shape;2132;p63"/>
          <p:cNvCxnSpPr/>
          <p:nvPr/>
        </p:nvCxnSpPr>
        <p:spPr>
          <a:xfrm flipH="1" rot="10800000">
            <a:off x="3460212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33" name="Google Shape;2133;p63"/>
          <p:cNvCxnSpPr/>
          <p:nvPr/>
        </p:nvCxnSpPr>
        <p:spPr>
          <a:xfrm>
            <a:off x="3462098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34" name="Google Shape;2134;p63"/>
          <p:cNvCxnSpPr/>
          <p:nvPr/>
        </p:nvCxnSpPr>
        <p:spPr>
          <a:xfrm>
            <a:off x="3852390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135" name="Google Shape;2135;p63"/>
          <p:cNvCxnSpPr/>
          <p:nvPr/>
        </p:nvCxnSpPr>
        <p:spPr>
          <a:xfrm>
            <a:off x="3328360" y="420448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136" name="Google Shape;2136;p63"/>
          <p:cNvCxnSpPr/>
          <p:nvPr/>
        </p:nvCxnSpPr>
        <p:spPr>
          <a:xfrm flipH="1" rot="10800000">
            <a:off x="5704768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37" name="Google Shape;2137;p63"/>
          <p:cNvCxnSpPr/>
          <p:nvPr/>
        </p:nvCxnSpPr>
        <p:spPr>
          <a:xfrm>
            <a:off x="5706654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38" name="Google Shape;2138;p63"/>
          <p:cNvCxnSpPr/>
          <p:nvPr/>
        </p:nvCxnSpPr>
        <p:spPr>
          <a:xfrm>
            <a:off x="6096946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139" name="Google Shape;2139;p63"/>
          <p:cNvCxnSpPr/>
          <p:nvPr/>
        </p:nvCxnSpPr>
        <p:spPr>
          <a:xfrm>
            <a:off x="5572917" y="420448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64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145" name="Google Shape;2145;p64"/>
          <p:cNvSpPr txBox="1"/>
          <p:nvPr>
            <p:ph idx="1" type="body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4072" lvl="0" marL="26407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Search(L, 5) = ?</a:t>
            </a:r>
            <a:endParaRPr/>
          </a:p>
        </p:txBody>
      </p:sp>
      <p:sp>
        <p:nvSpPr>
          <p:cNvPr id="2146" name="Google Shape;2146;p64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5</a:t>
            </a:r>
            <a:endParaRPr/>
          </a:p>
        </p:txBody>
      </p:sp>
      <p:sp>
        <p:nvSpPr>
          <p:cNvPr id="2147" name="Google Shape;2147;p64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148" name="Google Shape;2148;p64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2149" name="Google Shape;2149;p64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50" name="Google Shape;2150;p64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2151" name="Google Shape;2151;p64"/>
          <p:cNvCxnSpPr/>
          <p:nvPr/>
        </p:nvCxnSpPr>
        <p:spPr>
          <a:xfrm>
            <a:off x="6264018" y="4248139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152" name="Google Shape;2152;p64"/>
          <p:cNvCxnSpPr/>
          <p:nvPr/>
        </p:nvCxnSpPr>
        <p:spPr>
          <a:xfrm>
            <a:off x="2328343" y="3854950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153" name="Google Shape;2153;p64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2154" name="Google Shape;2154;p64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55" name="Google Shape;2155;p64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156" name="Google Shape;2156;p64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57" name="Google Shape;2157;p64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2158" name="Google Shape;2158;p64"/>
          <p:cNvCxnSpPr/>
          <p:nvPr/>
        </p:nvCxnSpPr>
        <p:spPr>
          <a:xfrm flipH="1" rot="10800000">
            <a:off x="4240796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59" name="Google Shape;2159;p64"/>
          <p:cNvCxnSpPr/>
          <p:nvPr/>
        </p:nvCxnSpPr>
        <p:spPr>
          <a:xfrm>
            <a:off x="4242681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60" name="Google Shape;2160;p64"/>
          <p:cNvCxnSpPr/>
          <p:nvPr/>
        </p:nvCxnSpPr>
        <p:spPr>
          <a:xfrm>
            <a:off x="4632973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161" name="Google Shape;2161;p64"/>
          <p:cNvCxnSpPr/>
          <p:nvPr/>
        </p:nvCxnSpPr>
        <p:spPr>
          <a:xfrm>
            <a:off x="4108944" y="420929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62" name="Google Shape;2162;p64"/>
          <p:cNvCxnSpPr/>
          <p:nvPr/>
        </p:nvCxnSpPr>
        <p:spPr>
          <a:xfrm flipH="1" rot="10800000">
            <a:off x="4985482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63" name="Google Shape;2163;p64"/>
          <p:cNvCxnSpPr/>
          <p:nvPr/>
        </p:nvCxnSpPr>
        <p:spPr>
          <a:xfrm>
            <a:off x="4987368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64" name="Google Shape;2164;p64"/>
          <p:cNvCxnSpPr/>
          <p:nvPr/>
        </p:nvCxnSpPr>
        <p:spPr>
          <a:xfrm>
            <a:off x="5377660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165" name="Google Shape;2165;p64"/>
          <p:cNvCxnSpPr/>
          <p:nvPr/>
        </p:nvCxnSpPr>
        <p:spPr>
          <a:xfrm>
            <a:off x="4853630" y="420929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sp>
        <p:nvSpPr>
          <p:cNvPr id="2166" name="Google Shape;2166;p64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67" name="Google Shape;2167;p64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2168" name="Google Shape;2168;p64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69" name="Google Shape;2169;p64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24</a:t>
            </a:r>
            <a:endParaRPr/>
          </a:p>
        </p:txBody>
      </p:sp>
      <p:cxnSp>
        <p:nvCxnSpPr>
          <p:cNvPr id="2170" name="Google Shape;2170;p64"/>
          <p:cNvCxnSpPr/>
          <p:nvPr/>
        </p:nvCxnSpPr>
        <p:spPr>
          <a:xfrm flipH="1" rot="10800000">
            <a:off x="3460212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71" name="Google Shape;2171;p64"/>
          <p:cNvCxnSpPr/>
          <p:nvPr/>
        </p:nvCxnSpPr>
        <p:spPr>
          <a:xfrm>
            <a:off x="3462098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72" name="Google Shape;2172;p64"/>
          <p:cNvCxnSpPr/>
          <p:nvPr/>
        </p:nvCxnSpPr>
        <p:spPr>
          <a:xfrm>
            <a:off x="3852390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173" name="Google Shape;2173;p64"/>
          <p:cNvCxnSpPr/>
          <p:nvPr/>
        </p:nvCxnSpPr>
        <p:spPr>
          <a:xfrm>
            <a:off x="3328360" y="420448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174" name="Google Shape;2174;p64"/>
          <p:cNvCxnSpPr/>
          <p:nvPr/>
        </p:nvCxnSpPr>
        <p:spPr>
          <a:xfrm flipH="1" rot="10800000">
            <a:off x="5704768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75" name="Google Shape;2175;p64"/>
          <p:cNvCxnSpPr/>
          <p:nvPr/>
        </p:nvCxnSpPr>
        <p:spPr>
          <a:xfrm>
            <a:off x="5706654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76" name="Google Shape;2176;p64"/>
          <p:cNvCxnSpPr/>
          <p:nvPr/>
        </p:nvCxnSpPr>
        <p:spPr>
          <a:xfrm>
            <a:off x="6096946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177" name="Google Shape;2177;p64"/>
          <p:cNvCxnSpPr/>
          <p:nvPr/>
        </p:nvCxnSpPr>
        <p:spPr>
          <a:xfrm>
            <a:off x="5572917" y="420448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178" name="Google Shape;2178;p64"/>
          <p:cNvCxnSpPr/>
          <p:nvPr/>
        </p:nvCxnSpPr>
        <p:spPr>
          <a:xfrm flipH="1">
            <a:off x="2066507" y="4058319"/>
            <a:ext cx="1" cy="990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2179" name="Google Shape;2179;p64"/>
          <p:cNvSpPr/>
          <p:nvPr/>
        </p:nvSpPr>
        <p:spPr>
          <a:xfrm>
            <a:off x="1769351" y="5077088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65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185" name="Google Shape;2185;p65"/>
          <p:cNvSpPr txBox="1"/>
          <p:nvPr>
            <p:ph idx="1" type="body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4072" lvl="0" marL="26407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Search(L, 5) = ?</a:t>
            </a:r>
            <a:endParaRPr/>
          </a:p>
        </p:txBody>
      </p:sp>
      <p:sp>
        <p:nvSpPr>
          <p:cNvPr id="2186" name="Google Shape;2186;p65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5</a:t>
            </a:r>
            <a:endParaRPr/>
          </a:p>
        </p:txBody>
      </p:sp>
      <p:sp>
        <p:nvSpPr>
          <p:cNvPr id="2187" name="Google Shape;2187;p65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188" name="Google Shape;2188;p65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2189" name="Google Shape;2189;p65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90" name="Google Shape;2190;p65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2191" name="Google Shape;2191;p65"/>
          <p:cNvCxnSpPr/>
          <p:nvPr/>
        </p:nvCxnSpPr>
        <p:spPr>
          <a:xfrm>
            <a:off x="6264018" y="4248139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192" name="Google Shape;2192;p65"/>
          <p:cNvCxnSpPr/>
          <p:nvPr/>
        </p:nvCxnSpPr>
        <p:spPr>
          <a:xfrm>
            <a:off x="2328343" y="3854950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193" name="Google Shape;2193;p65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2194" name="Google Shape;2194;p65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95" name="Google Shape;2195;p65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196" name="Google Shape;2196;p65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97" name="Google Shape;2197;p65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2198" name="Google Shape;2198;p65"/>
          <p:cNvCxnSpPr/>
          <p:nvPr/>
        </p:nvCxnSpPr>
        <p:spPr>
          <a:xfrm flipH="1" rot="10800000">
            <a:off x="4240796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99" name="Google Shape;2199;p65"/>
          <p:cNvCxnSpPr/>
          <p:nvPr/>
        </p:nvCxnSpPr>
        <p:spPr>
          <a:xfrm>
            <a:off x="4242681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00" name="Google Shape;2200;p65"/>
          <p:cNvCxnSpPr/>
          <p:nvPr/>
        </p:nvCxnSpPr>
        <p:spPr>
          <a:xfrm>
            <a:off x="4632973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201" name="Google Shape;2201;p65"/>
          <p:cNvCxnSpPr/>
          <p:nvPr/>
        </p:nvCxnSpPr>
        <p:spPr>
          <a:xfrm>
            <a:off x="4108944" y="420929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02" name="Google Shape;2202;p65"/>
          <p:cNvCxnSpPr/>
          <p:nvPr/>
        </p:nvCxnSpPr>
        <p:spPr>
          <a:xfrm flipH="1" rot="10800000">
            <a:off x="4985482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03" name="Google Shape;2203;p65"/>
          <p:cNvCxnSpPr/>
          <p:nvPr/>
        </p:nvCxnSpPr>
        <p:spPr>
          <a:xfrm>
            <a:off x="4987368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04" name="Google Shape;2204;p65"/>
          <p:cNvCxnSpPr/>
          <p:nvPr/>
        </p:nvCxnSpPr>
        <p:spPr>
          <a:xfrm>
            <a:off x="5377660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205" name="Google Shape;2205;p65"/>
          <p:cNvCxnSpPr/>
          <p:nvPr/>
        </p:nvCxnSpPr>
        <p:spPr>
          <a:xfrm>
            <a:off x="4853630" y="420929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sp>
        <p:nvSpPr>
          <p:cNvPr id="2206" name="Google Shape;2206;p65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07" name="Google Shape;2207;p65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2208" name="Google Shape;2208;p65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09" name="Google Shape;2209;p65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24</a:t>
            </a:r>
            <a:endParaRPr/>
          </a:p>
        </p:txBody>
      </p:sp>
      <p:cxnSp>
        <p:nvCxnSpPr>
          <p:cNvPr id="2210" name="Google Shape;2210;p65"/>
          <p:cNvCxnSpPr/>
          <p:nvPr/>
        </p:nvCxnSpPr>
        <p:spPr>
          <a:xfrm flipH="1" rot="10800000">
            <a:off x="3460212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11" name="Google Shape;2211;p65"/>
          <p:cNvCxnSpPr/>
          <p:nvPr/>
        </p:nvCxnSpPr>
        <p:spPr>
          <a:xfrm>
            <a:off x="3462098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12" name="Google Shape;2212;p65"/>
          <p:cNvCxnSpPr/>
          <p:nvPr/>
        </p:nvCxnSpPr>
        <p:spPr>
          <a:xfrm>
            <a:off x="3852390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213" name="Google Shape;2213;p65"/>
          <p:cNvCxnSpPr/>
          <p:nvPr/>
        </p:nvCxnSpPr>
        <p:spPr>
          <a:xfrm>
            <a:off x="3328360" y="420448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214" name="Google Shape;2214;p65"/>
          <p:cNvCxnSpPr/>
          <p:nvPr/>
        </p:nvCxnSpPr>
        <p:spPr>
          <a:xfrm flipH="1" rot="10800000">
            <a:off x="5704768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15" name="Google Shape;2215;p65"/>
          <p:cNvCxnSpPr/>
          <p:nvPr/>
        </p:nvCxnSpPr>
        <p:spPr>
          <a:xfrm>
            <a:off x="5706654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16" name="Google Shape;2216;p65"/>
          <p:cNvCxnSpPr/>
          <p:nvPr/>
        </p:nvCxnSpPr>
        <p:spPr>
          <a:xfrm>
            <a:off x="6096946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217" name="Google Shape;2217;p65"/>
          <p:cNvCxnSpPr/>
          <p:nvPr/>
        </p:nvCxnSpPr>
        <p:spPr>
          <a:xfrm>
            <a:off x="5572917" y="420448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218" name="Google Shape;2218;p65"/>
          <p:cNvCxnSpPr/>
          <p:nvPr/>
        </p:nvCxnSpPr>
        <p:spPr>
          <a:xfrm>
            <a:off x="3074440" y="4549183"/>
            <a:ext cx="1" cy="45345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2219" name="Google Shape;2219;p65"/>
          <p:cNvSpPr/>
          <p:nvPr/>
        </p:nvSpPr>
        <p:spPr>
          <a:xfrm>
            <a:off x="2777284" y="5065809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  <p:sp>
        <p:nvSpPr>
          <p:cNvPr id="2220" name="Google Shape;2220;p65"/>
          <p:cNvSpPr/>
          <p:nvPr/>
        </p:nvSpPr>
        <p:spPr>
          <a:xfrm>
            <a:off x="2085952" y="3998624"/>
            <a:ext cx="943886" cy="809847"/>
          </a:xfrm>
          <a:custGeom>
            <a:rect b="b" l="l" r="r" t="t"/>
            <a:pathLst>
              <a:path extrusionOk="0" h="17142" w="21600">
                <a:moveTo>
                  <a:pt x="0" y="0"/>
                </a:moveTo>
                <a:cubicBezTo>
                  <a:pt x="4984" y="17499"/>
                  <a:pt x="12184" y="21600"/>
                  <a:pt x="21600" y="12303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66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226" name="Google Shape;2226;p66"/>
          <p:cNvSpPr txBox="1"/>
          <p:nvPr>
            <p:ph idx="1" type="body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4072" lvl="0" marL="26407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Search(L, 5) = ?</a:t>
            </a:r>
            <a:endParaRPr/>
          </a:p>
        </p:txBody>
      </p:sp>
      <p:sp>
        <p:nvSpPr>
          <p:cNvPr id="2227" name="Google Shape;2227;p66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5</a:t>
            </a:r>
            <a:endParaRPr/>
          </a:p>
        </p:txBody>
      </p:sp>
      <p:sp>
        <p:nvSpPr>
          <p:cNvPr id="2228" name="Google Shape;2228;p66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229" name="Google Shape;2229;p66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2230" name="Google Shape;2230;p66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1" name="Google Shape;2231;p66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2232" name="Google Shape;2232;p66"/>
          <p:cNvCxnSpPr/>
          <p:nvPr/>
        </p:nvCxnSpPr>
        <p:spPr>
          <a:xfrm>
            <a:off x="6264018" y="4248139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233" name="Google Shape;2233;p66"/>
          <p:cNvCxnSpPr/>
          <p:nvPr/>
        </p:nvCxnSpPr>
        <p:spPr>
          <a:xfrm>
            <a:off x="2328343" y="3854950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234" name="Google Shape;2234;p66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2235" name="Google Shape;2235;p66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6" name="Google Shape;2236;p66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237" name="Google Shape;2237;p66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8" name="Google Shape;2238;p66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2239" name="Google Shape;2239;p66"/>
          <p:cNvCxnSpPr/>
          <p:nvPr/>
        </p:nvCxnSpPr>
        <p:spPr>
          <a:xfrm flipH="1" rot="10800000">
            <a:off x="4240796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40" name="Google Shape;2240;p66"/>
          <p:cNvCxnSpPr/>
          <p:nvPr/>
        </p:nvCxnSpPr>
        <p:spPr>
          <a:xfrm>
            <a:off x="4242681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41" name="Google Shape;2241;p66"/>
          <p:cNvCxnSpPr/>
          <p:nvPr/>
        </p:nvCxnSpPr>
        <p:spPr>
          <a:xfrm>
            <a:off x="4632973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242" name="Google Shape;2242;p66"/>
          <p:cNvCxnSpPr/>
          <p:nvPr/>
        </p:nvCxnSpPr>
        <p:spPr>
          <a:xfrm>
            <a:off x="4108944" y="420929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43" name="Google Shape;2243;p66"/>
          <p:cNvCxnSpPr/>
          <p:nvPr/>
        </p:nvCxnSpPr>
        <p:spPr>
          <a:xfrm flipH="1" rot="10800000">
            <a:off x="4985482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44" name="Google Shape;2244;p66"/>
          <p:cNvCxnSpPr/>
          <p:nvPr/>
        </p:nvCxnSpPr>
        <p:spPr>
          <a:xfrm>
            <a:off x="4987368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45" name="Google Shape;2245;p66"/>
          <p:cNvCxnSpPr/>
          <p:nvPr/>
        </p:nvCxnSpPr>
        <p:spPr>
          <a:xfrm>
            <a:off x="5377660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246" name="Google Shape;2246;p66"/>
          <p:cNvCxnSpPr/>
          <p:nvPr/>
        </p:nvCxnSpPr>
        <p:spPr>
          <a:xfrm>
            <a:off x="4853630" y="420929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sp>
        <p:nvSpPr>
          <p:cNvPr id="2247" name="Google Shape;2247;p66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48" name="Google Shape;2248;p66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2249" name="Google Shape;2249;p66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50" name="Google Shape;2250;p66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24</a:t>
            </a:r>
            <a:endParaRPr/>
          </a:p>
        </p:txBody>
      </p:sp>
      <p:cxnSp>
        <p:nvCxnSpPr>
          <p:cNvPr id="2251" name="Google Shape;2251;p66"/>
          <p:cNvCxnSpPr/>
          <p:nvPr/>
        </p:nvCxnSpPr>
        <p:spPr>
          <a:xfrm flipH="1" rot="10800000">
            <a:off x="3460212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52" name="Google Shape;2252;p66"/>
          <p:cNvCxnSpPr/>
          <p:nvPr/>
        </p:nvCxnSpPr>
        <p:spPr>
          <a:xfrm>
            <a:off x="3462098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53" name="Google Shape;2253;p66"/>
          <p:cNvCxnSpPr/>
          <p:nvPr/>
        </p:nvCxnSpPr>
        <p:spPr>
          <a:xfrm>
            <a:off x="3852390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254" name="Google Shape;2254;p66"/>
          <p:cNvCxnSpPr/>
          <p:nvPr/>
        </p:nvCxnSpPr>
        <p:spPr>
          <a:xfrm>
            <a:off x="3328360" y="420448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255" name="Google Shape;2255;p66"/>
          <p:cNvCxnSpPr/>
          <p:nvPr/>
        </p:nvCxnSpPr>
        <p:spPr>
          <a:xfrm flipH="1" rot="10800000">
            <a:off x="5704768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56" name="Google Shape;2256;p66"/>
          <p:cNvCxnSpPr/>
          <p:nvPr/>
        </p:nvCxnSpPr>
        <p:spPr>
          <a:xfrm>
            <a:off x="5706654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57" name="Google Shape;2257;p66"/>
          <p:cNvCxnSpPr/>
          <p:nvPr/>
        </p:nvCxnSpPr>
        <p:spPr>
          <a:xfrm>
            <a:off x="6096946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258" name="Google Shape;2258;p66"/>
          <p:cNvCxnSpPr/>
          <p:nvPr/>
        </p:nvCxnSpPr>
        <p:spPr>
          <a:xfrm>
            <a:off x="5572917" y="420448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259" name="Google Shape;2259;p66"/>
          <p:cNvCxnSpPr/>
          <p:nvPr/>
        </p:nvCxnSpPr>
        <p:spPr>
          <a:xfrm>
            <a:off x="3850214" y="4539056"/>
            <a:ext cx="1" cy="6249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2260" name="Google Shape;2260;p66"/>
          <p:cNvSpPr/>
          <p:nvPr/>
        </p:nvSpPr>
        <p:spPr>
          <a:xfrm>
            <a:off x="3553058" y="5061156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  <p:sp>
        <p:nvSpPr>
          <p:cNvPr id="2261" name="Google Shape;2261;p66"/>
          <p:cNvSpPr/>
          <p:nvPr/>
        </p:nvSpPr>
        <p:spPr>
          <a:xfrm>
            <a:off x="3142830" y="4564358"/>
            <a:ext cx="644319" cy="324536"/>
          </a:xfrm>
          <a:custGeom>
            <a:rect b="b" l="l" r="r" t="t"/>
            <a:pathLst>
              <a:path extrusionOk="0" h="16206" w="2160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2" name="Google Shape;2262;p66"/>
          <p:cNvSpPr/>
          <p:nvPr/>
        </p:nvSpPr>
        <p:spPr>
          <a:xfrm>
            <a:off x="2075035" y="4052663"/>
            <a:ext cx="999406" cy="860389"/>
          </a:xfrm>
          <a:custGeom>
            <a:rect b="b" l="l" r="r" t="t"/>
            <a:pathLst>
              <a:path extrusionOk="0" h="16753" w="21600">
                <a:moveTo>
                  <a:pt x="0" y="0"/>
                </a:moveTo>
                <a:cubicBezTo>
                  <a:pt x="4793" y="18279"/>
                  <a:pt x="11993" y="21600"/>
                  <a:pt x="21600" y="9963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67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268" name="Google Shape;2268;p67"/>
          <p:cNvSpPr txBox="1"/>
          <p:nvPr>
            <p:ph idx="1" type="body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4072" lvl="0" marL="26407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Search(L, 5) = ?</a:t>
            </a:r>
            <a:endParaRPr/>
          </a:p>
        </p:txBody>
      </p:sp>
      <p:sp>
        <p:nvSpPr>
          <p:cNvPr id="2269" name="Google Shape;2269;p67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5</a:t>
            </a:r>
            <a:endParaRPr/>
          </a:p>
        </p:txBody>
      </p:sp>
      <p:sp>
        <p:nvSpPr>
          <p:cNvPr id="2270" name="Google Shape;2270;p67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271" name="Google Shape;2271;p67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2272" name="Google Shape;2272;p67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73" name="Google Shape;2273;p67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2274" name="Google Shape;2274;p67"/>
          <p:cNvCxnSpPr/>
          <p:nvPr/>
        </p:nvCxnSpPr>
        <p:spPr>
          <a:xfrm>
            <a:off x="6264018" y="4248139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275" name="Google Shape;2275;p67"/>
          <p:cNvCxnSpPr/>
          <p:nvPr/>
        </p:nvCxnSpPr>
        <p:spPr>
          <a:xfrm>
            <a:off x="2328343" y="3854950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276" name="Google Shape;2276;p67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2277" name="Google Shape;2277;p67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78" name="Google Shape;2278;p67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279" name="Google Shape;2279;p67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80" name="Google Shape;2280;p67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2281" name="Google Shape;2281;p67"/>
          <p:cNvCxnSpPr/>
          <p:nvPr/>
        </p:nvCxnSpPr>
        <p:spPr>
          <a:xfrm flipH="1" rot="10800000">
            <a:off x="4240796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82" name="Google Shape;2282;p67"/>
          <p:cNvCxnSpPr/>
          <p:nvPr/>
        </p:nvCxnSpPr>
        <p:spPr>
          <a:xfrm>
            <a:off x="4242681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83" name="Google Shape;2283;p67"/>
          <p:cNvCxnSpPr/>
          <p:nvPr/>
        </p:nvCxnSpPr>
        <p:spPr>
          <a:xfrm>
            <a:off x="4632973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284" name="Google Shape;2284;p67"/>
          <p:cNvCxnSpPr/>
          <p:nvPr/>
        </p:nvCxnSpPr>
        <p:spPr>
          <a:xfrm>
            <a:off x="4108944" y="420929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85" name="Google Shape;2285;p67"/>
          <p:cNvCxnSpPr/>
          <p:nvPr/>
        </p:nvCxnSpPr>
        <p:spPr>
          <a:xfrm flipH="1" rot="10800000">
            <a:off x="4985482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86" name="Google Shape;2286;p67"/>
          <p:cNvCxnSpPr/>
          <p:nvPr/>
        </p:nvCxnSpPr>
        <p:spPr>
          <a:xfrm>
            <a:off x="4987368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87" name="Google Shape;2287;p67"/>
          <p:cNvCxnSpPr/>
          <p:nvPr/>
        </p:nvCxnSpPr>
        <p:spPr>
          <a:xfrm>
            <a:off x="5377660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288" name="Google Shape;2288;p67"/>
          <p:cNvCxnSpPr/>
          <p:nvPr/>
        </p:nvCxnSpPr>
        <p:spPr>
          <a:xfrm>
            <a:off x="4853630" y="420929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sp>
        <p:nvSpPr>
          <p:cNvPr id="2289" name="Google Shape;2289;p67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0" name="Google Shape;2290;p67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2291" name="Google Shape;2291;p67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2" name="Google Shape;2292;p67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24</a:t>
            </a:r>
            <a:endParaRPr/>
          </a:p>
        </p:txBody>
      </p:sp>
      <p:cxnSp>
        <p:nvCxnSpPr>
          <p:cNvPr id="2293" name="Google Shape;2293;p67"/>
          <p:cNvCxnSpPr/>
          <p:nvPr/>
        </p:nvCxnSpPr>
        <p:spPr>
          <a:xfrm flipH="1" rot="10800000">
            <a:off x="3460212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94" name="Google Shape;2294;p67"/>
          <p:cNvCxnSpPr/>
          <p:nvPr/>
        </p:nvCxnSpPr>
        <p:spPr>
          <a:xfrm>
            <a:off x="3462098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95" name="Google Shape;2295;p67"/>
          <p:cNvCxnSpPr/>
          <p:nvPr/>
        </p:nvCxnSpPr>
        <p:spPr>
          <a:xfrm>
            <a:off x="3852390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296" name="Google Shape;2296;p67"/>
          <p:cNvCxnSpPr/>
          <p:nvPr/>
        </p:nvCxnSpPr>
        <p:spPr>
          <a:xfrm>
            <a:off x="3328360" y="420448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297" name="Google Shape;2297;p67"/>
          <p:cNvCxnSpPr/>
          <p:nvPr/>
        </p:nvCxnSpPr>
        <p:spPr>
          <a:xfrm flipH="1" rot="10800000">
            <a:off x="5704768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98" name="Google Shape;2298;p67"/>
          <p:cNvCxnSpPr/>
          <p:nvPr/>
        </p:nvCxnSpPr>
        <p:spPr>
          <a:xfrm>
            <a:off x="5706654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99" name="Google Shape;2299;p67"/>
          <p:cNvCxnSpPr/>
          <p:nvPr/>
        </p:nvCxnSpPr>
        <p:spPr>
          <a:xfrm>
            <a:off x="6096946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300" name="Google Shape;2300;p67"/>
          <p:cNvCxnSpPr/>
          <p:nvPr/>
        </p:nvCxnSpPr>
        <p:spPr>
          <a:xfrm>
            <a:off x="5572917" y="420448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301" name="Google Shape;2301;p67"/>
          <p:cNvCxnSpPr/>
          <p:nvPr/>
        </p:nvCxnSpPr>
        <p:spPr>
          <a:xfrm>
            <a:off x="4586595" y="4539056"/>
            <a:ext cx="1" cy="6249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2302" name="Google Shape;2302;p67"/>
          <p:cNvSpPr/>
          <p:nvPr/>
        </p:nvSpPr>
        <p:spPr>
          <a:xfrm>
            <a:off x="4289440" y="5061156"/>
            <a:ext cx="594312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  <p:sp>
        <p:nvSpPr>
          <p:cNvPr id="2303" name="Google Shape;2303;p67"/>
          <p:cNvSpPr/>
          <p:nvPr/>
        </p:nvSpPr>
        <p:spPr>
          <a:xfrm>
            <a:off x="3864141" y="4531521"/>
            <a:ext cx="644319" cy="324536"/>
          </a:xfrm>
          <a:custGeom>
            <a:rect b="b" l="l" r="r" t="t"/>
            <a:pathLst>
              <a:path extrusionOk="0" h="16206" w="2160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4" name="Google Shape;2304;p67"/>
          <p:cNvSpPr/>
          <p:nvPr/>
        </p:nvSpPr>
        <p:spPr>
          <a:xfrm>
            <a:off x="3142830" y="4564358"/>
            <a:ext cx="644319" cy="324536"/>
          </a:xfrm>
          <a:custGeom>
            <a:rect b="b" l="l" r="r" t="t"/>
            <a:pathLst>
              <a:path extrusionOk="0" h="16206" w="2160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5" name="Google Shape;2305;p67"/>
          <p:cNvSpPr/>
          <p:nvPr/>
        </p:nvSpPr>
        <p:spPr>
          <a:xfrm>
            <a:off x="2075035" y="4052663"/>
            <a:ext cx="999406" cy="860389"/>
          </a:xfrm>
          <a:custGeom>
            <a:rect b="b" l="l" r="r" t="t"/>
            <a:pathLst>
              <a:path extrusionOk="0" h="16753" w="21600">
                <a:moveTo>
                  <a:pt x="0" y="0"/>
                </a:moveTo>
                <a:cubicBezTo>
                  <a:pt x="4793" y="18279"/>
                  <a:pt x="11993" y="21600"/>
                  <a:pt x="21600" y="9963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68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311" name="Google Shape;2311;p68"/>
          <p:cNvSpPr txBox="1"/>
          <p:nvPr>
            <p:ph idx="1" type="body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4072" lvl="0" marL="26407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Search(L, 5) = ?</a:t>
            </a:r>
            <a:endParaRPr/>
          </a:p>
        </p:txBody>
      </p:sp>
      <p:sp>
        <p:nvSpPr>
          <p:cNvPr id="2312" name="Google Shape;2312;p68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5</a:t>
            </a:r>
            <a:endParaRPr/>
          </a:p>
        </p:txBody>
      </p:sp>
      <p:sp>
        <p:nvSpPr>
          <p:cNvPr id="2313" name="Google Shape;2313;p68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314" name="Google Shape;2314;p68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2315" name="Google Shape;2315;p68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6" name="Google Shape;2316;p68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2317" name="Google Shape;2317;p68"/>
          <p:cNvCxnSpPr/>
          <p:nvPr/>
        </p:nvCxnSpPr>
        <p:spPr>
          <a:xfrm>
            <a:off x="6264018" y="4248139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318" name="Google Shape;2318;p68"/>
          <p:cNvCxnSpPr/>
          <p:nvPr/>
        </p:nvCxnSpPr>
        <p:spPr>
          <a:xfrm>
            <a:off x="2328343" y="3854950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319" name="Google Shape;2319;p68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2320" name="Google Shape;2320;p68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21" name="Google Shape;2321;p68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322" name="Google Shape;2322;p68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23" name="Google Shape;2323;p68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2324" name="Google Shape;2324;p68"/>
          <p:cNvCxnSpPr/>
          <p:nvPr/>
        </p:nvCxnSpPr>
        <p:spPr>
          <a:xfrm flipH="1" rot="10800000">
            <a:off x="4240796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25" name="Google Shape;2325;p68"/>
          <p:cNvCxnSpPr/>
          <p:nvPr/>
        </p:nvCxnSpPr>
        <p:spPr>
          <a:xfrm>
            <a:off x="4242681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26" name="Google Shape;2326;p68"/>
          <p:cNvCxnSpPr/>
          <p:nvPr/>
        </p:nvCxnSpPr>
        <p:spPr>
          <a:xfrm>
            <a:off x="4632973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327" name="Google Shape;2327;p68"/>
          <p:cNvCxnSpPr/>
          <p:nvPr/>
        </p:nvCxnSpPr>
        <p:spPr>
          <a:xfrm>
            <a:off x="4108944" y="420929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28" name="Google Shape;2328;p68"/>
          <p:cNvCxnSpPr/>
          <p:nvPr/>
        </p:nvCxnSpPr>
        <p:spPr>
          <a:xfrm flipH="1" rot="10800000">
            <a:off x="4985482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29" name="Google Shape;2329;p68"/>
          <p:cNvCxnSpPr/>
          <p:nvPr/>
        </p:nvCxnSpPr>
        <p:spPr>
          <a:xfrm>
            <a:off x="4987368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30" name="Google Shape;2330;p68"/>
          <p:cNvCxnSpPr/>
          <p:nvPr/>
        </p:nvCxnSpPr>
        <p:spPr>
          <a:xfrm>
            <a:off x="5377660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331" name="Google Shape;2331;p68"/>
          <p:cNvCxnSpPr/>
          <p:nvPr/>
        </p:nvCxnSpPr>
        <p:spPr>
          <a:xfrm>
            <a:off x="4853630" y="420929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sp>
        <p:nvSpPr>
          <p:cNvPr id="2332" name="Google Shape;2332;p68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33" name="Google Shape;2333;p68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2334" name="Google Shape;2334;p68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35" name="Google Shape;2335;p68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24</a:t>
            </a:r>
            <a:endParaRPr/>
          </a:p>
        </p:txBody>
      </p:sp>
      <p:cxnSp>
        <p:nvCxnSpPr>
          <p:cNvPr id="2336" name="Google Shape;2336;p68"/>
          <p:cNvCxnSpPr/>
          <p:nvPr/>
        </p:nvCxnSpPr>
        <p:spPr>
          <a:xfrm flipH="1" rot="10800000">
            <a:off x="3460212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37" name="Google Shape;2337;p68"/>
          <p:cNvCxnSpPr/>
          <p:nvPr/>
        </p:nvCxnSpPr>
        <p:spPr>
          <a:xfrm>
            <a:off x="3462098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38" name="Google Shape;2338;p68"/>
          <p:cNvCxnSpPr/>
          <p:nvPr/>
        </p:nvCxnSpPr>
        <p:spPr>
          <a:xfrm>
            <a:off x="3852390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339" name="Google Shape;2339;p68"/>
          <p:cNvCxnSpPr/>
          <p:nvPr/>
        </p:nvCxnSpPr>
        <p:spPr>
          <a:xfrm>
            <a:off x="3328360" y="420448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340" name="Google Shape;2340;p68"/>
          <p:cNvCxnSpPr/>
          <p:nvPr/>
        </p:nvCxnSpPr>
        <p:spPr>
          <a:xfrm flipH="1" rot="10800000">
            <a:off x="5704768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41" name="Google Shape;2341;p68"/>
          <p:cNvCxnSpPr/>
          <p:nvPr/>
        </p:nvCxnSpPr>
        <p:spPr>
          <a:xfrm>
            <a:off x="5706654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42" name="Google Shape;2342;p68"/>
          <p:cNvCxnSpPr/>
          <p:nvPr/>
        </p:nvCxnSpPr>
        <p:spPr>
          <a:xfrm>
            <a:off x="6096946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343" name="Google Shape;2343;p68"/>
          <p:cNvCxnSpPr/>
          <p:nvPr/>
        </p:nvCxnSpPr>
        <p:spPr>
          <a:xfrm>
            <a:off x="5572917" y="420448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344" name="Google Shape;2344;p68"/>
          <p:cNvCxnSpPr/>
          <p:nvPr/>
        </p:nvCxnSpPr>
        <p:spPr>
          <a:xfrm>
            <a:off x="5317995" y="4560658"/>
            <a:ext cx="1" cy="6249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2345" name="Google Shape;2345;p68"/>
          <p:cNvSpPr/>
          <p:nvPr/>
        </p:nvSpPr>
        <p:spPr>
          <a:xfrm>
            <a:off x="5020839" y="5082758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  <p:sp>
        <p:nvSpPr>
          <p:cNvPr id="2346" name="Google Shape;2346;p68"/>
          <p:cNvSpPr/>
          <p:nvPr/>
        </p:nvSpPr>
        <p:spPr>
          <a:xfrm>
            <a:off x="4596127" y="4564358"/>
            <a:ext cx="644319" cy="324536"/>
          </a:xfrm>
          <a:custGeom>
            <a:rect b="b" l="l" r="r" t="t"/>
            <a:pathLst>
              <a:path extrusionOk="0" h="16206" w="2160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47" name="Google Shape;2347;p68"/>
          <p:cNvSpPr/>
          <p:nvPr/>
        </p:nvSpPr>
        <p:spPr>
          <a:xfrm>
            <a:off x="3864141" y="4564358"/>
            <a:ext cx="644319" cy="324536"/>
          </a:xfrm>
          <a:custGeom>
            <a:rect b="b" l="l" r="r" t="t"/>
            <a:pathLst>
              <a:path extrusionOk="0" h="16206" w="2160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48" name="Google Shape;2348;p68"/>
          <p:cNvSpPr/>
          <p:nvPr/>
        </p:nvSpPr>
        <p:spPr>
          <a:xfrm>
            <a:off x="3142830" y="4564358"/>
            <a:ext cx="644319" cy="324536"/>
          </a:xfrm>
          <a:custGeom>
            <a:rect b="b" l="l" r="r" t="t"/>
            <a:pathLst>
              <a:path extrusionOk="0" h="16206" w="2160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49" name="Google Shape;2349;p68"/>
          <p:cNvSpPr/>
          <p:nvPr/>
        </p:nvSpPr>
        <p:spPr>
          <a:xfrm>
            <a:off x="2075035" y="4052663"/>
            <a:ext cx="999406" cy="860389"/>
          </a:xfrm>
          <a:custGeom>
            <a:rect b="b" l="l" r="r" t="t"/>
            <a:pathLst>
              <a:path extrusionOk="0" h="16753" w="21600">
                <a:moveTo>
                  <a:pt x="0" y="0"/>
                </a:moveTo>
                <a:cubicBezTo>
                  <a:pt x="4793" y="18279"/>
                  <a:pt x="11993" y="21600"/>
                  <a:pt x="21600" y="9963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69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355" name="Google Shape;2355;p69"/>
          <p:cNvSpPr txBox="1"/>
          <p:nvPr>
            <p:ph idx="1" type="body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4072" lvl="0" marL="2640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Search(L, 5) = </a:t>
            </a:r>
            <a:r>
              <a:rPr b="1" lang="en-US"/>
              <a:t>Sucesso :)</a:t>
            </a:r>
            <a:endParaRPr/>
          </a:p>
        </p:txBody>
      </p:sp>
      <p:sp>
        <p:nvSpPr>
          <p:cNvPr id="2356" name="Google Shape;2356;p69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5</a:t>
            </a:r>
            <a:endParaRPr/>
          </a:p>
        </p:txBody>
      </p:sp>
      <p:sp>
        <p:nvSpPr>
          <p:cNvPr id="2357" name="Google Shape;2357;p69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358" name="Google Shape;2358;p69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2359" name="Google Shape;2359;p69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60" name="Google Shape;2360;p69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2361" name="Google Shape;2361;p69"/>
          <p:cNvCxnSpPr/>
          <p:nvPr/>
        </p:nvCxnSpPr>
        <p:spPr>
          <a:xfrm>
            <a:off x="6264018" y="4248139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362" name="Google Shape;2362;p69"/>
          <p:cNvCxnSpPr/>
          <p:nvPr/>
        </p:nvCxnSpPr>
        <p:spPr>
          <a:xfrm>
            <a:off x="2328343" y="3854950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363" name="Google Shape;2363;p69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2364" name="Google Shape;2364;p69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65" name="Google Shape;2365;p69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00F9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366" name="Google Shape;2366;p69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67" name="Google Shape;2367;p69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2368" name="Google Shape;2368;p69"/>
          <p:cNvCxnSpPr/>
          <p:nvPr/>
        </p:nvCxnSpPr>
        <p:spPr>
          <a:xfrm flipH="1" rot="10800000">
            <a:off x="4240796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69" name="Google Shape;2369;p69"/>
          <p:cNvCxnSpPr/>
          <p:nvPr/>
        </p:nvCxnSpPr>
        <p:spPr>
          <a:xfrm>
            <a:off x="4242681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70" name="Google Shape;2370;p69"/>
          <p:cNvCxnSpPr/>
          <p:nvPr/>
        </p:nvCxnSpPr>
        <p:spPr>
          <a:xfrm>
            <a:off x="4632973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371" name="Google Shape;2371;p69"/>
          <p:cNvCxnSpPr/>
          <p:nvPr/>
        </p:nvCxnSpPr>
        <p:spPr>
          <a:xfrm>
            <a:off x="4108944" y="420929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72" name="Google Shape;2372;p69"/>
          <p:cNvCxnSpPr/>
          <p:nvPr/>
        </p:nvCxnSpPr>
        <p:spPr>
          <a:xfrm flipH="1" rot="10800000">
            <a:off x="4985482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73" name="Google Shape;2373;p69"/>
          <p:cNvCxnSpPr/>
          <p:nvPr/>
        </p:nvCxnSpPr>
        <p:spPr>
          <a:xfrm>
            <a:off x="4987368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74" name="Google Shape;2374;p69"/>
          <p:cNvCxnSpPr/>
          <p:nvPr/>
        </p:nvCxnSpPr>
        <p:spPr>
          <a:xfrm>
            <a:off x="5377660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375" name="Google Shape;2375;p69"/>
          <p:cNvCxnSpPr/>
          <p:nvPr/>
        </p:nvCxnSpPr>
        <p:spPr>
          <a:xfrm>
            <a:off x="4853630" y="420929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sp>
        <p:nvSpPr>
          <p:cNvPr id="2376" name="Google Shape;2376;p69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77" name="Google Shape;2377;p69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2378" name="Google Shape;2378;p69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79" name="Google Shape;2379;p69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24</a:t>
            </a:r>
            <a:endParaRPr/>
          </a:p>
        </p:txBody>
      </p:sp>
      <p:cxnSp>
        <p:nvCxnSpPr>
          <p:cNvPr id="2380" name="Google Shape;2380;p69"/>
          <p:cNvCxnSpPr/>
          <p:nvPr/>
        </p:nvCxnSpPr>
        <p:spPr>
          <a:xfrm flipH="1" rot="10800000">
            <a:off x="3460212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81" name="Google Shape;2381;p69"/>
          <p:cNvCxnSpPr/>
          <p:nvPr/>
        </p:nvCxnSpPr>
        <p:spPr>
          <a:xfrm>
            <a:off x="3462098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82" name="Google Shape;2382;p69"/>
          <p:cNvCxnSpPr/>
          <p:nvPr/>
        </p:nvCxnSpPr>
        <p:spPr>
          <a:xfrm>
            <a:off x="3852390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383" name="Google Shape;2383;p69"/>
          <p:cNvCxnSpPr/>
          <p:nvPr/>
        </p:nvCxnSpPr>
        <p:spPr>
          <a:xfrm>
            <a:off x="3328360" y="420448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384" name="Google Shape;2384;p69"/>
          <p:cNvCxnSpPr/>
          <p:nvPr/>
        </p:nvCxnSpPr>
        <p:spPr>
          <a:xfrm flipH="1" rot="10800000">
            <a:off x="5704768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85" name="Google Shape;2385;p69"/>
          <p:cNvCxnSpPr/>
          <p:nvPr/>
        </p:nvCxnSpPr>
        <p:spPr>
          <a:xfrm>
            <a:off x="5706654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86" name="Google Shape;2386;p69"/>
          <p:cNvCxnSpPr/>
          <p:nvPr/>
        </p:nvCxnSpPr>
        <p:spPr>
          <a:xfrm>
            <a:off x="6096946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387" name="Google Shape;2387;p69"/>
          <p:cNvCxnSpPr/>
          <p:nvPr/>
        </p:nvCxnSpPr>
        <p:spPr>
          <a:xfrm>
            <a:off x="5572917" y="420448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388" name="Google Shape;2388;p69"/>
          <p:cNvCxnSpPr/>
          <p:nvPr/>
        </p:nvCxnSpPr>
        <p:spPr>
          <a:xfrm>
            <a:off x="5317995" y="4560658"/>
            <a:ext cx="1" cy="6249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2389" name="Google Shape;2389;p69"/>
          <p:cNvSpPr/>
          <p:nvPr/>
        </p:nvSpPr>
        <p:spPr>
          <a:xfrm>
            <a:off x="5020839" y="5082758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  <p:sp>
        <p:nvSpPr>
          <p:cNvPr id="2390" name="Google Shape;2390;p69"/>
          <p:cNvSpPr/>
          <p:nvPr/>
        </p:nvSpPr>
        <p:spPr>
          <a:xfrm>
            <a:off x="4596127" y="4564358"/>
            <a:ext cx="644319" cy="324536"/>
          </a:xfrm>
          <a:custGeom>
            <a:rect b="b" l="l" r="r" t="t"/>
            <a:pathLst>
              <a:path extrusionOk="0" h="16206" w="2160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1" name="Google Shape;2391;p69"/>
          <p:cNvSpPr/>
          <p:nvPr/>
        </p:nvSpPr>
        <p:spPr>
          <a:xfrm>
            <a:off x="3864141" y="4564358"/>
            <a:ext cx="644319" cy="324536"/>
          </a:xfrm>
          <a:custGeom>
            <a:rect b="b" l="l" r="r" t="t"/>
            <a:pathLst>
              <a:path extrusionOk="0" h="16206" w="2160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2" name="Google Shape;2392;p69"/>
          <p:cNvSpPr/>
          <p:nvPr/>
        </p:nvSpPr>
        <p:spPr>
          <a:xfrm>
            <a:off x="3142830" y="4564358"/>
            <a:ext cx="644319" cy="324536"/>
          </a:xfrm>
          <a:custGeom>
            <a:rect b="b" l="l" r="r" t="t"/>
            <a:pathLst>
              <a:path extrusionOk="0" h="16206" w="2160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3" name="Google Shape;2393;p69"/>
          <p:cNvSpPr/>
          <p:nvPr/>
        </p:nvSpPr>
        <p:spPr>
          <a:xfrm>
            <a:off x="2075035" y="4052663"/>
            <a:ext cx="999406" cy="860389"/>
          </a:xfrm>
          <a:custGeom>
            <a:rect b="b" l="l" r="r" t="t"/>
            <a:pathLst>
              <a:path extrusionOk="0" h="16753" w="21600">
                <a:moveTo>
                  <a:pt x="0" y="0"/>
                </a:moveTo>
                <a:cubicBezTo>
                  <a:pt x="4793" y="18279"/>
                  <a:pt x="11993" y="21600"/>
                  <a:pt x="21600" y="9963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2309379" y="3897249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2309379" y="346907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3089962" y="3898393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3089962" y="3470221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07" name="Google Shape;207;p7"/>
          <p:cNvCxnSpPr/>
          <p:nvPr/>
        </p:nvCxnSpPr>
        <p:spPr>
          <a:xfrm>
            <a:off x="2819933" y="411656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08" name="Google Shape;208;p7"/>
          <p:cNvCxnSpPr/>
          <p:nvPr/>
        </p:nvCxnSpPr>
        <p:spPr>
          <a:xfrm flipH="1" rot="10800000">
            <a:off x="2956904" y="325833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09" name="Google Shape;209;p7"/>
          <p:cNvCxnSpPr/>
          <p:nvPr/>
        </p:nvCxnSpPr>
        <p:spPr>
          <a:xfrm>
            <a:off x="2956846" y="3258340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0" name="Google Shape;210;p7"/>
          <p:cNvCxnSpPr/>
          <p:nvPr/>
        </p:nvCxnSpPr>
        <p:spPr>
          <a:xfrm>
            <a:off x="3347137" y="325833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11" name="Google Shape;211;p7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Lista dinâmica</a:t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3867506" y="3898393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3867506" y="3470221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14" name="Google Shape;214;p7"/>
          <p:cNvCxnSpPr/>
          <p:nvPr/>
        </p:nvCxnSpPr>
        <p:spPr>
          <a:xfrm>
            <a:off x="3597476" y="4116563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5" name="Google Shape;215;p7"/>
          <p:cNvCxnSpPr/>
          <p:nvPr/>
        </p:nvCxnSpPr>
        <p:spPr>
          <a:xfrm flipH="1" rot="10800000">
            <a:off x="3734447" y="325833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6" name="Google Shape;216;p7"/>
          <p:cNvCxnSpPr/>
          <p:nvPr/>
        </p:nvCxnSpPr>
        <p:spPr>
          <a:xfrm>
            <a:off x="3734389" y="3258340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17" name="Google Shape;217;p7"/>
          <p:cNvCxnSpPr/>
          <p:nvPr/>
        </p:nvCxnSpPr>
        <p:spPr>
          <a:xfrm>
            <a:off x="4124681" y="325833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18" name="Google Shape;218;p7"/>
          <p:cNvSpPr/>
          <p:nvPr/>
        </p:nvSpPr>
        <p:spPr>
          <a:xfrm>
            <a:off x="4642360" y="3898393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4642360" y="3470221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20" name="Google Shape;220;p7"/>
          <p:cNvCxnSpPr/>
          <p:nvPr/>
        </p:nvCxnSpPr>
        <p:spPr>
          <a:xfrm>
            <a:off x="4372331" y="411656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1" name="Google Shape;221;p7"/>
          <p:cNvCxnSpPr/>
          <p:nvPr/>
        </p:nvCxnSpPr>
        <p:spPr>
          <a:xfrm flipH="1" rot="10800000">
            <a:off x="4509301" y="325833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2" name="Google Shape;222;p7"/>
          <p:cNvCxnSpPr/>
          <p:nvPr/>
        </p:nvCxnSpPr>
        <p:spPr>
          <a:xfrm>
            <a:off x="4509243" y="3258340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3" name="Google Shape;223;p7"/>
          <p:cNvCxnSpPr/>
          <p:nvPr/>
        </p:nvCxnSpPr>
        <p:spPr>
          <a:xfrm>
            <a:off x="4899535" y="325833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24" name="Google Shape;224;p7"/>
          <p:cNvSpPr/>
          <p:nvPr/>
        </p:nvSpPr>
        <p:spPr>
          <a:xfrm>
            <a:off x="5417214" y="3907918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5417214" y="347974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26" name="Google Shape;226;p7"/>
          <p:cNvCxnSpPr/>
          <p:nvPr/>
        </p:nvCxnSpPr>
        <p:spPr>
          <a:xfrm>
            <a:off x="5147185" y="41260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7" name="Google Shape;227;p7"/>
          <p:cNvCxnSpPr/>
          <p:nvPr/>
        </p:nvCxnSpPr>
        <p:spPr>
          <a:xfrm flipH="1" rot="10800000">
            <a:off x="5284156" y="32678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8" name="Google Shape;228;p7"/>
          <p:cNvCxnSpPr/>
          <p:nvPr/>
        </p:nvCxnSpPr>
        <p:spPr>
          <a:xfrm>
            <a:off x="5284097" y="3267865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29" name="Google Shape;229;p7"/>
          <p:cNvCxnSpPr/>
          <p:nvPr/>
        </p:nvCxnSpPr>
        <p:spPr>
          <a:xfrm>
            <a:off x="5674389" y="32678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30" name="Google Shape;230;p7"/>
          <p:cNvSpPr/>
          <p:nvPr/>
        </p:nvSpPr>
        <p:spPr>
          <a:xfrm>
            <a:off x="6192069" y="3907918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6192069" y="347974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32" name="Google Shape;232;p7"/>
          <p:cNvCxnSpPr/>
          <p:nvPr/>
        </p:nvCxnSpPr>
        <p:spPr>
          <a:xfrm>
            <a:off x="5922040" y="41260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3" name="Google Shape;233;p7"/>
          <p:cNvCxnSpPr/>
          <p:nvPr/>
        </p:nvCxnSpPr>
        <p:spPr>
          <a:xfrm flipH="1" rot="10800000">
            <a:off x="6059010" y="32678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4" name="Google Shape;234;p7"/>
          <p:cNvCxnSpPr/>
          <p:nvPr/>
        </p:nvCxnSpPr>
        <p:spPr>
          <a:xfrm>
            <a:off x="6058952" y="3267865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35" name="Google Shape;235;p7"/>
          <p:cNvCxnSpPr/>
          <p:nvPr/>
        </p:nvCxnSpPr>
        <p:spPr>
          <a:xfrm>
            <a:off x="6449244" y="32678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36" name="Google Shape;236;p7"/>
          <p:cNvCxnSpPr/>
          <p:nvPr/>
        </p:nvCxnSpPr>
        <p:spPr>
          <a:xfrm>
            <a:off x="1865439" y="3735127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37" name="Google Shape;237;p7"/>
          <p:cNvSpPr/>
          <p:nvPr/>
        </p:nvSpPr>
        <p:spPr>
          <a:xfrm>
            <a:off x="1165235" y="3540182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cxnSp>
        <p:nvCxnSpPr>
          <p:cNvPr id="238" name="Google Shape;238;p7"/>
          <p:cNvCxnSpPr/>
          <p:nvPr/>
        </p:nvCxnSpPr>
        <p:spPr>
          <a:xfrm>
            <a:off x="6696895" y="4113901"/>
            <a:ext cx="450776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39" name="Google Shape;239;p7"/>
          <p:cNvSpPr/>
          <p:nvPr/>
        </p:nvSpPr>
        <p:spPr>
          <a:xfrm>
            <a:off x="7186783" y="3918956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70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399" name="Google Shape;2399;p70"/>
          <p:cNvSpPr txBox="1"/>
          <p:nvPr>
            <p:ph idx="1" type="body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4072" lvl="0" marL="26407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Search(L, 4) = ?</a:t>
            </a:r>
            <a:endParaRPr/>
          </a:p>
        </p:txBody>
      </p:sp>
      <p:sp>
        <p:nvSpPr>
          <p:cNvPr id="2400" name="Google Shape;2400;p70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5</a:t>
            </a:r>
            <a:endParaRPr/>
          </a:p>
        </p:txBody>
      </p:sp>
      <p:sp>
        <p:nvSpPr>
          <p:cNvPr id="2401" name="Google Shape;2401;p70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402" name="Google Shape;2402;p70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2403" name="Google Shape;2403;p70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04" name="Google Shape;2404;p70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2405" name="Google Shape;2405;p70"/>
          <p:cNvCxnSpPr/>
          <p:nvPr/>
        </p:nvCxnSpPr>
        <p:spPr>
          <a:xfrm>
            <a:off x="6264018" y="4248139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406" name="Google Shape;2406;p70"/>
          <p:cNvCxnSpPr/>
          <p:nvPr/>
        </p:nvCxnSpPr>
        <p:spPr>
          <a:xfrm>
            <a:off x="2328343" y="3854950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407" name="Google Shape;2407;p70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2408" name="Google Shape;2408;p70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09" name="Google Shape;2409;p70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410" name="Google Shape;2410;p70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1" name="Google Shape;2411;p70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2412" name="Google Shape;2412;p70"/>
          <p:cNvCxnSpPr/>
          <p:nvPr/>
        </p:nvCxnSpPr>
        <p:spPr>
          <a:xfrm flipH="1" rot="10800000">
            <a:off x="4240796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13" name="Google Shape;2413;p70"/>
          <p:cNvCxnSpPr/>
          <p:nvPr/>
        </p:nvCxnSpPr>
        <p:spPr>
          <a:xfrm>
            <a:off x="4242681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14" name="Google Shape;2414;p70"/>
          <p:cNvCxnSpPr/>
          <p:nvPr/>
        </p:nvCxnSpPr>
        <p:spPr>
          <a:xfrm>
            <a:off x="4632973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415" name="Google Shape;2415;p70"/>
          <p:cNvCxnSpPr/>
          <p:nvPr/>
        </p:nvCxnSpPr>
        <p:spPr>
          <a:xfrm>
            <a:off x="4108944" y="420929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16" name="Google Shape;2416;p70"/>
          <p:cNvCxnSpPr/>
          <p:nvPr/>
        </p:nvCxnSpPr>
        <p:spPr>
          <a:xfrm flipH="1" rot="10800000">
            <a:off x="4985482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17" name="Google Shape;2417;p70"/>
          <p:cNvCxnSpPr/>
          <p:nvPr/>
        </p:nvCxnSpPr>
        <p:spPr>
          <a:xfrm>
            <a:off x="4987368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18" name="Google Shape;2418;p70"/>
          <p:cNvCxnSpPr/>
          <p:nvPr/>
        </p:nvCxnSpPr>
        <p:spPr>
          <a:xfrm>
            <a:off x="5377660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419" name="Google Shape;2419;p70"/>
          <p:cNvCxnSpPr/>
          <p:nvPr/>
        </p:nvCxnSpPr>
        <p:spPr>
          <a:xfrm>
            <a:off x="4853630" y="420929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sp>
        <p:nvSpPr>
          <p:cNvPr id="2420" name="Google Shape;2420;p70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1" name="Google Shape;2421;p70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2422" name="Google Shape;2422;p70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3" name="Google Shape;2423;p70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24</a:t>
            </a:r>
            <a:endParaRPr/>
          </a:p>
        </p:txBody>
      </p:sp>
      <p:cxnSp>
        <p:nvCxnSpPr>
          <p:cNvPr id="2424" name="Google Shape;2424;p70"/>
          <p:cNvCxnSpPr/>
          <p:nvPr/>
        </p:nvCxnSpPr>
        <p:spPr>
          <a:xfrm flipH="1" rot="10800000">
            <a:off x="3460212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25" name="Google Shape;2425;p70"/>
          <p:cNvCxnSpPr/>
          <p:nvPr/>
        </p:nvCxnSpPr>
        <p:spPr>
          <a:xfrm>
            <a:off x="3462098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26" name="Google Shape;2426;p70"/>
          <p:cNvCxnSpPr/>
          <p:nvPr/>
        </p:nvCxnSpPr>
        <p:spPr>
          <a:xfrm>
            <a:off x="3852390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427" name="Google Shape;2427;p70"/>
          <p:cNvCxnSpPr/>
          <p:nvPr/>
        </p:nvCxnSpPr>
        <p:spPr>
          <a:xfrm>
            <a:off x="3328360" y="420448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428" name="Google Shape;2428;p70"/>
          <p:cNvCxnSpPr/>
          <p:nvPr/>
        </p:nvCxnSpPr>
        <p:spPr>
          <a:xfrm flipH="1" rot="10800000">
            <a:off x="5704768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29" name="Google Shape;2429;p70"/>
          <p:cNvCxnSpPr/>
          <p:nvPr/>
        </p:nvCxnSpPr>
        <p:spPr>
          <a:xfrm>
            <a:off x="5706654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30" name="Google Shape;2430;p70"/>
          <p:cNvCxnSpPr/>
          <p:nvPr/>
        </p:nvCxnSpPr>
        <p:spPr>
          <a:xfrm>
            <a:off x="6096946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431" name="Google Shape;2431;p70"/>
          <p:cNvCxnSpPr/>
          <p:nvPr/>
        </p:nvCxnSpPr>
        <p:spPr>
          <a:xfrm>
            <a:off x="5572917" y="420448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432" name="Google Shape;2432;p70"/>
          <p:cNvCxnSpPr/>
          <p:nvPr/>
        </p:nvCxnSpPr>
        <p:spPr>
          <a:xfrm flipH="1">
            <a:off x="2066507" y="4058319"/>
            <a:ext cx="1" cy="990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2433" name="Google Shape;2433;p70"/>
          <p:cNvSpPr/>
          <p:nvPr/>
        </p:nvSpPr>
        <p:spPr>
          <a:xfrm>
            <a:off x="1769351" y="5077088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71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439" name="Google Shape;2439;p71"/>
          <p:cNvSpPr txBox="1"/>
          <p:nvPr>
            <p:ph idx="1" type="body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4072" lvl="0" marL="2640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Search(L, 4) = </a:t>
            </a:r>
            <a:r>
              <a:rPr b="1" lang="en-US">
                <a:solidFill>
                  <a:srgbClr val="FF2600"/>
                </a:solidFill>
              </a:rPr>
              <a:t>Fail !</a:t>
            </a:r>
            <a:endParaRPr/>
          </a:p>
        </p:txBody>
      </p:sp>
      <p:sp>
        <p:nvSpPr>
          <p:cNvPr id="2440" name="Google Shape;2440;p71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5</a:t>
            </a:r>
            <a:endParaRPr/>
          </a:p>
        </p:txBody>
      </p:sp>
      <p:sp>
        <p:nvSpPr>
          <p:cNvPr id="2441" name="Google Shape;2441;p7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442" name="Google Shape;2442;p71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2443" name="Google Shape;2443;p71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44" name="Google Shape;2444;p71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2445" name="Google Shape;2445;p71"/>
          <p:cNvCxnSpPr/>
          <p:nvPr/>
        </p:nvCxnSpPr>
        <p:spPr>
          <a:xfrm>
            <a:off x="6264018" y="4248139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446" name="Google Shape;2446;p71"/>
          <p:cNvCxnSpPr/>
          <p:nvPr/>
        </p:nvCxnSpPr>
        <p:spPr>
          <a:xfrm>
            <a:off x="2328343" y="3854950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447" name="Google Shape;2447;p71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2448" name="Google Shape;2448;p71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49" name="Google Shape;2449;p71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450" name="Google Shape;2450;p71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51" name="Google Shape;2451;p71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2452" name="Google Shape;2452;p71"/>
          <p:cNvCxnSpPr/>
          <p:nvPr/>
        </p:nvCxnSpPr>
        <p:spPr>
          <a:xfrm flipH="1" rot="10800000">
            <a:off x="4240796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53" name="Google Shape;2453;p71"/>
          <p:cNvCxnSpPr/>
          <p:nvPr/>
        </p:nvCxnSpPr>
        <p:spPr>
          <a:xfrm>
            <a:off x="4242681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54" name="Google Shape;2454;p71"/>
          <p:cNvCxnSpPr/>
          <p:nvPr/>
        </p:nvCxnSpPr>
        <p:spPr>
          <a:xfrm>
            <a:off x="4632973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455" name="Google Shape;2455;p71"/>
          <p:cNvCxnSpPr/>
          <p:nvPr/>
        </p:nvCxnSpPr>
        <p:spPr>
          <a:xfrm>
            <a:off x="4108944" y="420929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56" name="Google Shape;2456;p71"/>
          <p:cNvCxnSpPr/>
          <p:nvPr/>
        </p:nvCxnSpPr>
        <p:spPr>
          <a:xfrm flipH="1" rot="10800000">
            <a:off x="4985482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57" name="Google Shape;2457;p71"/>
          <p:cNvCxnSpPr/>
          <p:nvPr/>
        </p:nvCxnSpPr>
        <p:spPr>
          <a:xfrm>
            <a:off x="4987368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58" name="Google Shape;2458;p71"/>
          <p:cNvCxnSpPr/>
          <p:nvPr/>
        </p:nvCxnSpPr>
        <p:spPr>
          <a:xfrm>
            <a:off x="5377660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459" name="Google Shape;2459;p71"/>
          <p:cNvCxnSpPr/>
          <p:nvPr/>
        </p:nvCxnSpPr>
        <p:spPr>
          <a:xfrm>
            <a:off x="4853630" y="420929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sp>
        <p:nvSpPr>
          <p:cNvPr id="2460" name="Google Shape;2460;p71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61" name="Google Shape;2461;p71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2462" name="Google Shape;2462;p71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A79F9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63" name="Google Shape;2463;p71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A79F9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24</a:t>
            </a:r>
            <a:endParaRPr/>
          </a:p>
        </p:txBody>
      </p:sp>
      <p:cxnSp>
        <p:nvCxnSpPr>
          <p:cNvPr id="2464" name="Google Shape;2464;p71"/>
          <p:cNvCxnSpPr/>
          <p:nvPr/>
        </p:nvCxnSpPr>
        <p:spPr>
          <a:xfrm flipH="1" rot="10800000">
            <a:off x="3460212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65" name="Google Shape;2465;p71"/>
          <p:cNvCxnSpPr/>
          <p:nvPr/>
        </p:nvCxnSpPr>
        <p:spPr>
          <a:xfrm>
            <a:off x="3462098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66" name="Google Shape;2466;p71"/>
          <p:cNvCxnSpPr/>
          <p:nvPr/>
        </p:nvCxnSpPr>
        <p:spPr>
          <a:xfrm>
            <a:off x="3852390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467" name="Google Shape;2467;p71"/>
          <p:cNvCxnSpPr/>
          <p:nvPr/>
        </p:nvCxnSpPr>
        <p:spPr>
          <a:xfrm>
            <a:off x="3328360" y="420448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468" name="Google Shape;2468;p71"/>
          <p:cNvCxnSpPr/>
          <p:nvPr/>
        </p:nvCxnSpPr>
        <p:spPr>
          <a:xfrm flipH="1" rot="10800000">
            <a:off x="5704768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69" name="Google Shape;2469;p71"/>
          <p:cNvCxnSpPr/>
          <p:nvPr/>
        </p:nvCxnSpPr>
        <p:spPr>
          <a:xfrm>
            <a:off x="5706654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70" name="Google Shape;2470;p71"/>
          <p:cNvCxnSpPr/>
          <p:nvPr/>
        </p:nvCxnSpPr>
        <p:spPr>
          <a:xfrm>
            <a:off x="6096946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471" name="Google Shape;2471;p71"/>
          <p:cNvCxnSpPr/>
          <p:nvPr/>
        </p:nvCxnSpPr>
        <p:spPr>
          <a:xfrm>
            <a:off x="5572917" y="420448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472" name="Google Shape;2472;p71"/>
          <p:cNvCxnSpPr/>
          <p:nvPr/>
        </p:nvCxnSpPr>
        <p:spPr>
          <a:xfrm>
            <a:off x="5317995" y="4560658"/>
            <a:ext cx="1" cy="6249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2473" name="Google Shape;2473;p71"/>
          <p:cNvSpPr/>
          <p:nvPr/>
        </p:nvSpPr>
        <p:spPr>
          <a:xfrm>
            <a:off x="5020839" y="5082758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  <p:sp>
        <p:nvSpPr>
          <p:cNvPr id="2474" name="Google Shape;2474;p71"/>
          <p:cNvSpPr/>
          <p:nvPr/>
        </p:nvSpPr>
        <p:spPr>
          <a:xfrm>
            <a:off x="4596127" y="4564358"/>
            <a:ext cx="644319" cy="324536"/>
          </a:xfrm>
          <a:custGeom>
            <a:rect b="b" l="l" r="r" t="t"/>
            <a:pathLst>
              <a:path extrusionOk="0" h="16206" w="2160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5" name="Google Shape;2475;p71"/>
          <p:cNvSpPr/>
          <p:nvPr/>
        </p:nvSpPr>
        <p:spPr>
          <a:xfrm>
            <a:off x="3864141" y="4564358"/>
            <a:ext cx="644319" cy="324536"/>
          </a:xfrm>
          <a:custGeom>
            <a:rect b="b" l="l" r="r" t="t"/>
            <a:pathLst>
              <a:path extrusionOk="0" h="16206" w="2160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6" name="Google Shape;2476;p71"/>
          <p:cNvSpPr/>
          <p:nvPr/>
        </p:nvSpPr>
        <p:spPr>
          <a:xfrm>
            <a:off x="3142830" y="4564358"/>
            <a:ext cx="644319" cy="324536"/>
          </a:xfrm>
          <a:custGeom>
            <a:rect b="b" l="l" r="r" t="t"/>
            <a:pathLst>
              <a:path extrusionOk="0" h="16206" w="2160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7" name="Google Shape;2477;p71"/>
          <p:cNvSpPr/>
          <p:nvPr/>
        </p:nvSpPr>
        <p:spPr>
          <a:xfrm>
            <a:off x="2075035" y="4052663"/>
            <a:ext cx="999406" cy="860389"/>
          </a:xfrm>
          <a:custGeom>
            <a:rect b="b" l="l" r="r" t="t"/>
            <a:pathLst>
              <a:path extrusionOk="0" h="16753" w="21600">
                <a:moveTo>
                  <a:pt x="0" y="0"/>
                </a:moveTo>
                <a:cubicBezTo>
                  <a:pt x="4793" y="18279"/>
                  <a:pt x="11993" y="21600"/>
                  <a:pt x="21600" y="9963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72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483" name="Google Shape;2483;p72"/>
          <p:cNvSpPr txBox="1"/>
          <p:nvPr>
            <p:ph idx="1" type="body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4072" lvl="0" marL="26407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Search(L,-2) = ?</a:t>
            </a:r>
            <a:endParaRPr/>
          </a:p>
        </p:txBody>
      </p:sp>
      <p:sp>
        <p:nvSpPr>
          <p:cNvPr id="2484" name="Google Shape;2484;p72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5</a:t>
            </a:r>
            <a:endParaRPr/>
          </a:p>
        </p:txBody>
      </p:sp>
      <p:sp>
        <p:nvSpPr>
          <p:cNvPr id="2485" name="Google Shape;2485;p7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486" name="Google Shape;2486;p72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2487" name="Google Shape;2487;p72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8" name="Google Shape;2488;p72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2489" name="Google Shape;2489;p72"/>
          <p:cNvCxnSpPr/>
          <p:nvPr/>
        </p:nvCxnSpPr>
        <p:spPr>
          <a:xfrm>
            <a:off x="6264018" y="4248139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490" name="Google Shape;2490;p72"/>
          <p:cNvCxnSpPr/>
          <p:nvPr/>
        </p:nvCxnSpPr>
        <p:spPr>
          <a:xfrm>
            <a:off x="2328343" y="3854950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491" name="Google Shape;2491;p72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2492" name="Google Shape;2492;p72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3" name="Google Shape;2493;p72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494" name="Google Shape;2494;p72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5" name="Google Shape;2495;p72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2496" name="Google Shape;2496;p72"/>
          <p:cNvCxnSpPr/>
          <p:nvPr/>
        </p:nvCxnSpPr>
        <p:spPr>
          <a:xfrm flipH="1" rot="10800000">
            <a:off x="4240796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97" name="Google Shape;2497;p72"/>
          <p:cNvCxnSpPr/>
          <p:nvPr/>
        </p:nvCxnSpPr>
        <p:spPr>
          <a:xfrm>
            <a:off x="4242681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498" name="Google Shape;2498;p72"/>
          <p:cNvCxnSpPr/>
          <p:nvPr/>
        </p:nvCxnSpPr>
        <p:spPr>
          <a:xfrm>
            <a:off x="4632973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499" name="Google Shape;2499;p72"/>
          <p:cNvCxnSpPr/>
          <p:nvPr/>
        </p:nvCxnSpPr>
        <p:spPr>
          <a:xfrm>
            <a:off x="4108944" y="420929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00" name="Google Shape;2500;p72"/>
          <p:cNvCxnSpPr/>
          <p:nvPr/>
        </p:nvCxnSpPr>
        <p:spPr>
          <a:xfrm flipH="1" rot="10800000">
            <a:off x="4985482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01" name="Google Shape;2501;p72"/>
          <p:cNvCxnSpPr/>
          <p:nvPr/>
        </p:nvCxnSpPr>
        <p:spPr>
          <a:xfrm>
            <a:off x="4987368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02" name="Google Shape;2502;p72"/>
          <p:cNvCxnSpPr/>
          <p:nvPr/>
        </p:nvCxnSpPr>
        <p:spPr>
          <a:xfrm>
            <a:off x="5377660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503" name="Google Shape;2503;p72"/>
          <p:cNvCxnSpPr/>
          <p:nvPr/>
        </p:nvCxnSpPr>
        <p:spPr>
          <a:xfrm>
            <a:off x="4853630" y="420929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sp>
        <p:nvSpPr>
          <p:cNvPr id="2504" name="Google Shape;2504;p72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05" name="Google Shape;2505;p72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2506" name="Google Shape;2506;p72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07" name="Google Shape;2507;p72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24</a:t>
            </a:r>
            <a:endParaRPr/>
          </a:p>
        </p:txBody>
      </p:sp>
      <p:cxnSp>
        <p:nvCxnSpPr>
          <p:cNvPr id="2508" name="Google Shape;2508;p72"/>
          <p:cNvCxnSpPr/>
          <p:nvPr/>
        </p:nvCxnSpPr>
        <p:spPr>
          <a:xfrm flipH="1" rot="10800000">
            <a:off x="3460212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09" name="Google Shape;2509;p72"/>
          <p:cNvCxnSpPr/>
          <p:nvPr/>
        </p:nvCxnSpPr>
        <p:spPr>
          <a:xfrm>
            <a:off x="3462098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10" name="Google Shape;2510;p72"/>
          <p:cNvCxnSpPr/>
          <p:nvPr/>
        </p:nvCxnSpPr>
        <p:spPr>
          <a:xfrm>
            <a:off x="3852390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511" name="Google Shape;2511;p72"/>
          <p:cNvCxnSpPr/>
          <p:nvPr/>
        </p:nvCxnSpPr>
        <p:spPr>
          <a:xfrm>
            <a:off x="3328360" y="420448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512" name="Google Shape;2512;p72"/>
          <p:cNvCxnSpPr/>
          <p:nvPr/>
        </p:nvCxnSpPr>
        <p:spPr>
          <a:xfrm flipH="1" rot="10800000">
            <a:off x="5704768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13" name="Google Shape;2513;p72"/>
          <p:cNvCxnSpPr/>
          <p:nvPr/>
        </p:nvCxnSpPr>
        <p:spPr>
          <a:xfrm>
            <a:off x="5706654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14" name="Google Shape;2514;p72"/>
          <p:cNvCxnSpPr/>
          <p:nvPr/>
        </p:nvCxnSpPr>
        <p:spPr>
          <a:xfrm>
            <a:off x="6096946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515" name="Google Shape;2515;p72"/>
          <p:cNvCxnSpPr/>
          <p:nvPr/>
        </p:nvCxnSpPr>
        <p:spPr>
          <a:xfrm>
            <a:off x="5572917" y="420448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516" name="Google Shape;2516;p72"/>
          <p:cNvCxnSpPr/>
          <p:nvPr/>
        </p:nvCxnSpPr>
        <p:spPr>
          <a:xfrm flipH="1">
            <a:off x="2066507" y="4058319"/>
            <a:ext cx="1" cy="990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2517" name="Google Shape;2517;p72"/>
          <p:cNvSpPr/>
          <p:nvPr/>
        </p:nvSpPr>
        <p:spPr>
          <a:xfrm>
            <a:off x="1769351" y="5077088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73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523" name="Google Shape;2523;p73"/>
          <p:cNvSpPr txBox="1"/>
          <p:nvPr>
            <p:ph idx="1" type="body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4072" lvl="0" marL="2640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Search(L,-2) = </a:t>
            </a:r>
            <a:r>
              <a:rPr b="1" lang="en-US">
                <a:solidFill>
                  <a:srgbClr val="FF2600"/>
                </a:solidFill>
              </a:rPr>
              <a:t>Fail !</a:t>
            </a:r>
            <a:endParaRPr/>
          </a:p>
        </p:txBody>
      </p:sp>
      <p:sp>
        <p:nvSpPr>
          <p:cNvPr id="2524" name="Google Shape;2524;p73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5</a:t>
            </a:r>
            <a:endParaRPr/>
          </a:p>
        </p:txBody>
      </p:sp>
      <p:sp>
        <p:nvSpPr>
          <p:cNvPr id="2525" name="Google Shape;2525;p7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526" name="Google Shape;2526;p73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2527" name="Google Shape;2527;p73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A79F9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28" name="Google Shape;2528;p73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A79F9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2529" name="Google Shape;2529;p73"/>
          <p:cNvCxnSpPr/>
          <p:nvPr/>
        </p:nvCxnSpPr>
        <p:spPr>
          <a:xfrm>
            <a:off x="6264018" y="4248139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530" name="Google Shape;2530;p73"/>
          <p:cNvCxnSpPr/>
          <p:nvPr/>
        </p:nvCxnSpPr>
        <p:spPr>
          <a:xfrm>
            <a:off x="2328343" y="3854950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531" name="Google Shape;2531;p73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2532" name="Google Shape;2532;p73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A79F9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33" name="Google Shape;2533;p73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A79F9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534" name="Google Shape;2534;p73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A79F9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35" name="Google Shape;2535;p73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A79F9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2536" name="Google Shape;2536;p73"/>
          <p:cNvCxnSpPr/>
          <p:nvPr/>
        </p:nvCxnSpPr>
        <p:spPr>
          <a:xfrm flipH="1" rot="10800000">
            <a:off x="4240796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37" name="Google Shape;2537;p73"/>
          <p:cNvCxnSpPr/>
          <p:nvPr/>
        </p:nvCxnSpPr>
        <p:spPr>
          <a:xfrm>
            <a:off x="4242681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38" name="Google Shape;2538;p73"/>
          <p:cNvCxnSpPr/>
          <p:nvPr/>
        </p:nvCxnSpPr>
        <p:spPr>
          <a:xfrm>
            <a:off x="4632973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539" name="Google Shape;2539;p73"/>
          <p:cNvCxnSpPr/>
          <p:nvPr/>
        </p:nvCxnSpPr>
        <p:spPr>
          <a:xfrm>
            <a:off x="4108944" y="420929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40" name="Google Shape;2540;p73"/>
          <p:cNvCxnSpPr/>
          <p:nvPr/>
        </p:nvCxnSpPr>
        <p:spPr>
          <a:xfrm flipH="1" rot="10800000">
            <a:off x="4985482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41" name="Google Shape;2541;p73"/>
          <p:cNvCxnSpPr/>
          <p:nvPr/>
        </p:nvCxnSpPr>
        <p:spPr>
          <a:xfrm>
            <a:off x="4987368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42" name="Google Shape;2542;p73"/>
          <p:cNvCxnSpPr/>
          <p:nvPr/>
        </p:nvCxnSpPr>
        <p:spPr>
          <a:xfrm>
            <a:off x="5377660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543" name="Google Shape;2543;p73"/>
          <p:cNvCxnSpPr/>
          <p:nvPr/>
        </p:nvCxnSpPr>
        <p:spPr>
          <a:xfrm>
            <a:off x="4853630" y="420929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sp>
        <p:nvSpPr>
          <p:cNvPr id="2544" name="Google Shape;2544;p73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45" name="Google Shape;2545;p73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2546" name="Google Shape;2546;p73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A79F9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47" name="Google Shape;2547;p73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A79F9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24</a:t>
            </a:r>
            <a:endParaRPr/>
          </a:p>
        </p:txBody>
      </p:sp>
      <p:cxnSp>
        <p:nvCxnSpPr>
          <p:cNvPr id="2548" name="Google Shape;2548;p73"/>
          <p:cNvCxnSpPr/>
          <p:nvPr/>
        </p:nvCxnSpPr>
        <p:spPr>
          <a:xfrm flipH="1" rot="10800000">
            <a:off x="3460212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49" name="Google Shape;2549;p73"/>
          <p:cNvCxnSpPr/>
          <p:nvPr/>
        </p:nvCxnSpPr>
        <p:spPr>
          <a:xfrm>
            <a:off x="3462098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50" name="Google Shape;2550;p73"/>
          <p:cNvCxnSpPr/>
          <p:nvPr/>
        </p:nvCxnSpPr>
        <p:spPr>
          <a:xfrm>
            <a:off x="3852390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551" name="Google Shape;2551;p73"/>
          <p:cNvCxnSpPr/>
          <p:nvPr/>
        </p:nvCxnSpPr>
        <p:spPr>
          <a:xfrm>
            <a:off x="3328360" y="420448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552" name="Google Shape;2552;p73"/>
          <p:cNvCxnSpPr/>
          <p:nvPr/>
        </p:nvCxnSpPr>
        <p:spPr>
          <a:xfrm flipH="1" rot="10800000">
            <a:off x="5704768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53" name="Google Shape;2553;p73"/>
          <p:cNvCxnSpPr/>
          <p:nvPr/>
        </p:nvCxnSpPr>
        <p:spPr>
          <a:xfrm>
            <a:off x="5706654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54" name="Google Shape;2554;p73"/>
          <p:cNvCxnSpPr/>
          <p:nvPr/>
        </p:nvCxnSpPr>
        <p:spPr>
          <a:xfrm>
            <a:off x="6096946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555" name="Google Shape;2555;p73"/>
          <p:cNvCxnSpPr/>
          <p:nvPr/>
        </p:nvCxnSpPr>
        <p:spPr>
          <a:xfrm>
            <a:off x="5572917" y="420448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556" name="Google Shape;2556;p73"/>
          <p:cNvCxnSpPr/>
          <p:nvPr/>
        </p:nvCxnSpPr>
        <p:spPr>
          <a:xfrm>
            <a:off x="3074440" y="4611720"/>
            <a:ext cx="1" cy="6249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2557" name="Google Shape;2557;p73"/>
          <p:cNvSpPr/>
          <p:nvPr/>
        </p:nvSpPr>
        <p:spPr>
          <a:xfrm>
            <a:off x="2777284" y="5133820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  <p:sp>
        <p:nvSpPr>
          <p:cNvPr id="2558" name="Google Shape;2558;p73"/>
          <p:cNvSpPr/>
          <p:nvPr/>
        </p:nvSpPr>
        <p:spPr>
          <a:xfrm>
            <a:off x="2075035" y="4052663"/>
            <a:ext cx="999406" cy="860389"/>
          </a:xfrm>
          <a:custGeom>
            <a:rect b="b" l="l" r="r" t="t"/>
            <a:pathLst>
              <a:path extrusionOk="0" h="16753" w="21600">
                <a:moveTo>
                  <a:pt x="0" y="0"/>
                </a:moveTo>
                <a:cubicBezTo>
                  <a:pt x="4793" y="18279"/>
                  <a:pt x="11993" y="21600"/>
                  <a:pt x="21600" y="9963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74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564" name="Google Shape;2564;p74"/>
          <p:cNvSpPr txBox="1"/>
          <p:nvPr>
            <p:ph idx="1" type="body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4072" lvl="0" marL="26407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Search(L, 90) = ?</a:t>
            </a:r>
            <a:endParaRPr/>
          </a:p>
        </p:txBody>
      </p:sp>
      <p:sp>
        <p:nvSpPr>
          <p:cNvPr id="2565" name="Google Shape;2565;p74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5</a:t>
            </a:r>
            <a:endParaRPr/>
          </a:p>
        </p:txBody>
      </p:sp>
      <p:sp>
        <p:nvSpPr>
          <p:cNvPr id="2566" name="Google Shape;2566;p74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567" name="Google Shape;2567;p74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2568" name="Google Shape;2568;p74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69" name="Google Shape;2569;p74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2570" name="Google Shape;2570;p74"/>
          <p:cNvCxnSpPr/>
          <p:nvPr/>
        </p:nvCxnSpPr>
        <p:spPr>
          <a:xfrm>
            <a:off x="6264018" y="4248139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571" name="Google Shape;2571;p74"/>
          <p:cNvCxnSpPr/>
          <p:nvPr/>
        </p:nvCxnSpPr>
        <p:spPr>
          <a:xfrm>
            <a:off x="2328343" y="3854950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572" name="Google Shape;2572;p74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2573" name="Google Shape;2573;p74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74" name="Google Shape;2574;p74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575" name="Google Shape;2575;p74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76" name="Google Shape;2576;p74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2577" name="Google Shape;2577;p74"/>
          <p:cNvCxnSpPr/>
          <p:nvPr/>
        </p:nvCxnSpPr>
        <p:spPr>
          <a:xfrm flipH="1" rot="10800000">
            <a:off x="4240796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78" name="Google Shape;2578;p74"/>
          <p:cNvCxnSpPr/>
          <p:nvPr/>
        </p:nvCxnSpPr>
        <p:spPr>
          <a:xfrm>
            <a:off x="4242681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79" name="Google Shape;2579;p74"/>
          <p:cNvCxnSpPr/>
          <p:nvPr/>
        </p:nvCxnSpPr>
        <p:spPr>
          <a:xfrm>
            <a:off x="4632973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580" name="Google Shape;2580;p74"/>
          <p:cNvCxnSpPr/>
          <p:nvPr/>
        </p:nvCxnSpPr>
        <p:spPr>
          <a:xfrm>
            <a:off x="4108944" y="420929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81" name="Google Shape;2581;p74"/>
          <p:cNvCxnSpPr/>
          <p:nvPr/>
        </p:nvCxnSpPr>
        <p:spPr>
          <a:xfrm flipH="1" rot="10800000">
            <a:off x="4985482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82" name="Google Shape;2582;p74"/>
          <p:cNvCxnSpPr/>
          <p:nvPr/>
        </p:nvCxnSpPr>
        <p:spPr>
          <a:xfrm>
            <a:off x="4987368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83" name="Google Shape;2583;p74"/>
          <p:cNvCxnSpPr/>
          <p:nvPr/>
        </p:nvCxnSpPr>
        <p:spPr>
          <a:xfrm>
            <a:off x="5377660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584" name="Google Shape;2584;p74"/>
          <p:cNvCxnSpPr/>
          <p:nvPr/>
        </p:nvCxnSpPr>
        <p:spPr>
          <a:xfrm>
            <a:off x="4853630" y="420929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sp>
        <p:nvSpPr>
          <p:cNvPr id="2585" name="Google Shape;2585;p74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86" name="Google Shape;2586;p74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2587" name="Google Shape;2587;p74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88" name="Google Shape;2588;p74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24</a:t>
            </a:r>
            <a:endParaRPr/>
          </a:p>
        </p:txBody>
      </p:sp>
      <p:cxnSp>
        <p:nvCxnSpPr>
          <p:cNvPr id="2589" name="Google Shape;2589;p74"/>
          <p:cNvCxnSpPr/>
          <p:nvPr/>
        </p:nvCxnSpPr>
        <p:spPr>
          <a:xfrm flipH="1" rot="10800000">
            <a:off x="3460212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90" name="Google Shape;2590;p74"/>
          <p:cNvCxnSpPr/>
          <p:nvPr/>
        </p:nvCxnSpPr>
        <p:spPr>
          <a:xfrm>
            <a:off x="3462098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91" name="Google Shape;2591;p74"/>
          <p:cNvCxnSpPr/>
          <p:nvPr/>
        </p:nvCxnSpPr>
        <p:spPr>
          <a:xfrm>
            <a:off x="3852390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592" name="Google Shape;2592;p74"/>
          <p:cNvCxnSpPr/>
          <p:nvPr/>
        </p:nvCxnSpPr>
        <p:spPr>
          <a:xfrm>
            <a:off x="3328360" y="420448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593" name="Google Shape;2593;p74"/>
          <p:cNvCxnSpPr/>
          <p:nvPr/>
        </p:nvCxnSpPr>
        <p:spPr>
          <a:xfrm flipH="1" rot="10800000">
            <a:off x="5704768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94" name="Google Shape;2594;p74"/>
          <p:cNvCxnSpPr/>
          <p:nvPr/>
        </p:nvCxnSpPr>
        <p:spPr>
          <a:xfrm>
            <a:off x="5706654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95" name="Google Shape;2595;p74"/>
          <p:cNvCxnSpPr/>
          <p:nvPr/>
        </p:nvCxnSpPr>
        <p:spPr>
          <a:xfrm>
            <a:off x="6096946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596" name="Google Shape;2596;p74"/>
          <p:cNvCxnSpPr/>
          <p:nvPr/>
        </p:nvCxnSpPr>
        <p:spPr>
          <a:xfrm>
            <a:off x="5572917" y="420448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597" name="Google Shape;2597;p74"/>
          <p:cNvCxnSpPr/>
          <p:nvPr/>
        </p:nvCxnSpPr>
        <p:spPr>
          <a:xfrm flipH="1">
            <a:off x="2066507" y="4058319"/>
            <a:ext cx="1" cy="990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2598" name="Google Shape;2598;p74"/>
          <p:cNvSpPr/>
          <p:nvPr/>
        </p:nvSpPr>
        <p:spPr>
          <a:xfrm>
            <a:off x="1769351" y="5077088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2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p75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604" name="Google Shape;2604;p75"/>
          <p:cNvSpPr txBox="1"/>
          <p:nvPr/>
        </p:nvSpPr>
        <p:spPr>
          <a:xfrm>
            <a:off x="3435299" y="2739565"/>
            <a:ext cx="2395350" cy="3517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Número de elementos : 5</a:t>
            </a:r>
            <a:endParaRPr/>
          </a:p>
        </p:txBody>
      </p:sp>
      <p:sp>
        <p:nvSpPr>
          <p:cNvPr id="2605" name="Google Shape;2605;p75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606" name="Google Shape;2606;p75"/>
          <p:cNvSpPr/>
          <p:nvPr/>
        </p:nvSpPr>
        <p:spPr>
          <a:xfrm>
            <a:off x="6556395" y="4006007"/>
            <a:ext cx="675199" cy="48426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  <p:sp>
        <p:nvSpPr>
          <p:cNvPr id="2607" name="Google Shape;2607;p75"/>
          <p:cNvSpPr/>
          <p:nvPr/>
        </p:nvSpPr>
        <p:spPr>
          <a:xfrm>
            <a:off x="3593039" y="403148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8" name="Google Shape;2608;p75"/>
          <p:cNvSpPr/>
          <p:nvPr/>
        </p:nvSpPr>
        <p:spPr>
          <a:xfrm>
            <a:off x="3593039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2609" name="Google Shape;2609;p75"/>
          <p:cNvCxnSpPr/>
          <p:nvPr/>
        </p:nvCxnSpPr>
        <p:spPr>
          <a:xfrm>
            <a:off x="6264018" y="4248139"/>
            <a:ext cx="288573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610" name="Google Shape;2610;p75"/>
          <p:cNvCxnSpPr/>
          <p:nvPr/>
        </p:nvCxnSpPr>
        <p:spPr>
          <a:xfrm>
            <a:off x="2328343" y="3854950"/>
            <a:ext cx="47396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611" name="Google Shape;2611;p75"/>
          <p:cNvSpPr/>
          <p:nvPr/>
        </p:nvSpPr>
        <p:spPr>
          <a:xfrm>
            <a:off x="1736137" y="3583607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2612" name="Google Shape;2612;p75"/>
          <p:cNvSpPr/>
          <p:nvPr/>
        </p:nvSpPr>
        <p:spPr>
          <a:xfrm>
            <a:off x="5060820" y="404082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3" name="Google Shape;2613;p75"/>
          <p:cNvSpPr/>
          <p:nvPr/>
        </p:nvSpPr>
        <p:spPr>
          <a:xfrm>
            <a:off x="5060820" y="3612655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614" name="Google Shape;2614;p75"/>
          <p:cNvSpPr/>
          <p:nvPr/>
        </p:nvSpPr>
        <p:spPr>
          <a:xfrm>
            <a:off x="4329421" y="4031487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5" name="Google Shape;2615;p75"/>
          <p:cNvSpPr/>
          <p:nvPr/>
        </p:nvSpPr>
        <p:spPr>
          <a:xfrm>
            <a:off x="4329421" y="3603316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2616" name="Google Shape;2616;p75"/>
          <p:cNvCxnSpPr/>
          <p:nvPr/>
        </p:nvCxnSpPr>
        <p:spPr>
          <a:xfrm flipH="1" rot="10800000">
            <a:off x="4240796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617" name="Google Shape;2617;p75"/>
          <p:cNvCxnSpPr/>
          <p:nvPr/>
        </p:nvCxnSpPr>
        <p:spPr>
          <a:xfrm>
            <a:off x="4242681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618" name="Google Shape;2618;p75"/>
          <p:cNvCxnSpPr/>
          <p:nvPr/>
        </p:nvCxnSpPr>
        <p:spPr>
          <a:xfrm>
            <a:off x="4632973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619" name="Google Shape;2619;p75"/>
          <p:cNvCxnSpPr/>
          <p:nvPr/>
        </p:nvCxnSpPr>
        <p:spPr>
          <a:xfrm>
            <a:off x="4108944" y="420929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620" name="Google Shape;2620;p75"/>
          <p:cNvCxnSpPr/>
          <p:nvPr/>
        </p:nvCxnSpPr>
        <p:spPr>
          <a:xfrm flipH="1" rot="10800000">
            <a:off x="4985482" y="335743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621" name="Google Shape;2621;p75"/>
          <p:cNvCxnSpPr/>
          <p:nvPr/>
        </p:nvCxnSpPr>
        <p:spPr>
          <a:xfrm>
            <a:off x="4987368" y="335116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622" name="Google Shape;2622;p75"/>
          <p:cNvCxnSpPr/>
          <p:nvPr/>
        </p:nvCxnSpPr>
        <p:spPr>
          <a:xfrm>
            <a:off x="5377660" y="335116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623" name="Google Shape;2623;p75"/>
          <p:cNvCxnSpPr/>
          <p:nvPr/>
        </p:nvCxnSpPr>
        <p:spPr>
          <a:xfrm>
            <a:off x="4853630" y="420929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sp>
        <p:nvSpPr>
          <p:cNvPr id="2624" name="Google Shape;2624;p75"/>
          <p:cNvSpPr/>
          <p:nvPr/>
        </p:nvSpPr>
        <p:spPr>
          <a:xfrm>
            <a:off x="2817265" y="4052710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25" name="Google Shape;2625;p75"/>
          <p:cNvSpPr/>
          <p:nvPr/>
        </p:nvSpPr>
        <p:spPr>
          <a:xfrm>
            <a:off x="2817265" y="3624538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2626" name="Google Shape;2626;p75"/>
          <p:cNvSpPr/>
          <p:nvPr/>
        </p:nvSpPr>
        <p:spPr>
          <a:xfrm>
            <a:off x="5792220" y="4043751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27" name="Google Shape;2627;p75"/>
          <p:cNvSpPr/>
          <p:nvPr/>
        </p:nvSpPr>
        <p:spPr>
          <a:xfrm>
            <a:off x="5792220" y="3615579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24</a:t>
            </a:r>
            <a:endParaRPr/>
          </a:p>
        </p:txBody>
      </p:sp>
      <p:cxnSp>
        <p:nvCxnSpPr>
          <p:cNvPr id="2628" name="Google Shape;2628;p75"/>
          <p:cNvCxnSpPr/>
          <p:nvPr/>
        </p:nvCxnSpPr>
        <p:spPr>
          <a:xfrm flipH="1" rot="10800000">
            <a:off x="3460212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629" name="Google Shape;2629;p75"/>
          <p:cNvCxnSpPr/>
          <p:nvPr/>
        </p:nvCxnSpPr>
        <p:spPr>
          <a:xfrm>
            <a:off x="3462098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630" name="Google Shape;2630;p75"/>
          <p:cNvCxnSpPr/>
          <p:nvPr/>
        </p:nvCxnSpPr>
        <p:spPr>
          <a:xfrm>
            <a:off x="3852390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631" name="Google Shape;2631;p75"/>
          <p:cNvCxnSpPr/>
          <p:nvPr/>
        </p:nvCxnSpPr>
        <p:spPr>
          <a:xfrm>
            <a:off x="3328360" y="4204483"/>
            <a:ext cx="1210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632" name="Google Shape;2632;p75"/>
          <p:cNvCxnSpPr/>
          <p:nvPr/>
        </p:nvCxnSpPr>
        <p:spPr>
          <a:xfrm flipH="1" rot="10800000">
            <a:off x="5704768" y="3352620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633" name="Google Shape;2633;p75"/>
          <p:cNvCxnSpPr/>
          <p:nvPr/>
        </p:nvCxnSpPr>
        <p:spPr>
          <a:xfrm>
            <a:off x="5706654" y="3346352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634" name="Google Shape;2634;p75"/>
          <p:cNvCxnSpPr/>
          <p:nvPr/>
        </p:nvCxnSpPr>
        <p:spPr>
          <a:xfrm>
            <a:off x="6096946" y="3346352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635" name="Google Shape;2635;p75"/>
          <p:cNvCxnSpPr/>
          <p:nvPr/>
        </p:nvCxnSpPr>
        <p:spPr>
          <a:xfrm>
            <a:off x="5572917" y="4204483"/>
            <a:ext cx="1210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</p:cxnSp>
      <p:cxnSp>
        <p:nvCxnSpPr>
          <p:cNvPr id="2636" name="Google Shape;2636;p75"/>
          <p:cNvCxnSpPr/>
          <p:nvPr/>
        </p:nvCxnSpPr>
        <p:spPr>
          <a:xfrm>
            <a:off x="6049394" y="4564358"/>
            <a:ext cx="1" cy="6249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med" w="med" type="triangle"/>
            <a:tailEnd len="sm" w="sm" type="none"/>
          </a:ln>
        </p:spPr>
      </p:cxnSp>
      <p:sp>
        <p:nvSpPr>
          <p:cNvPr id="2637" name="Google Shape;2637;p75"/>
          <p:cNvSpPr/>
          <p:nvPr/>
        </p:nvSpPr>
        <p:spPr>
          <a:xfrm>
            <a:off x="5752239" y="5086458"/>
            <a:ext cx="594313" cy="389891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2A9E7E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endParaRPr/>
          </a:p>
        </p:txBody>
      </p:sp>
      <p:sp>
        <p:nvSpPr>
          <p:cNvPr id="2638" name="Google Shape;2638;p75"/>
          <p:cNvSpPr/>
          <p:nvPr/>
        </p:nvSpPr>
        <p:spPr>
          <a:xfrm>
            <a:off x="4596127" y="4564358"/>
            <a:ext cx="644319" cy="324536"/>
          </a:xfrm>
          <a:custGeom>
            <a:rect b="b" l="l" r="r" t="t"/>
            <a:pathLst>
              <a:path extrusionOk="0" h="16206" w="2160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9" name="Google Shape;2639;p75"/>
          <p:cNvSpPr/>
          <p:nvPr/>
        </p:nvSpPr>
        <p:spPr>
          <a:xfrm>
            <a:off x="3864141" y="4564358"/>
            <a:ext cx="644319" cy="324536"/>
          </a:xfrm>
          <a:custGeom>
            <a:rect b="b" l="l" r="r" t="t"/>
            <a:pathLst>
              <a:path extrusionOk="0" h="16206" w="2160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40" name="Google Shape;2640;p75"/>
          <p:cNvSpPr/>
          <p:nvPr/>
        </p:nvSpPr>
        <p:spPr>
          <a:xfrm>
            <a:off x="3142830" y="4564358"/>
            <a:ext cx="644319" cy="324536"/>
          </a:xfrm>
          <a:custGeom>
            <a:rect b="b" l="l" r="r" t="t"/>
            <a:pathLst>
              <a:path extrusionOk="0" h="16206" w="2160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41" name="Google Shape;2641;p75"/>
          <p:cNvSpPr/>
          <p:nvPr/>
        </p:nvSpPr>
        <p:spPr>
          <a:xfrm>
            <a:off x="2075035" y="4052663"/>
            <a:ext cx="999406" cy="860389"/>
          </a:xfrm>
          <a:custGeom>
            <a:rect b="b" l="l" r="r" t="t"/>
            <a:pathLst>
              <a:path extrusionOk="0" h="16753" w="21600">
                <a:moveTo>
                  <a:pt x="0" y="0"/>
                </a:moveTo>
                <a:cubicBezTo>
                  <a:pt x="4793" y="18279"/>
                  <a:pt x="11993" y="21600"/>
                  <a:pt x="21600" y="9963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42" name="Google Shape;2642;p75"/>
          <p:cNvSpPr txBox="1"/>
          <p:nvPr>
            <p:ph idx="1" type="body"/>
          </p:nvPr>
        </p:nvSpPr>
        <p:spPr>
          <a:xfrm>
            <a:off x="457200" y="1644277"/>
            <a:ext cx="8229600" cy="5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4072" lvl="0" marL="2640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Calibri"/>
              <a:buChar char="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Search(L, 90) = </a:t>
            </a:r>
            <a:r>
              <a:rPr b="1" lang="en-US">
                <a:solidFill>
                  <a:srgbClr val="FF2600"/>
                </a:solidFill>
              </a:rPr>
              <a:t>Fail !</a:t>
            </a:r>
            <a:endParaRPr/>
          </a:p>
        </p:txBody>
      </p:sp>
      <p:sp>
        <p:nvSpPr>
          <p:cNvPr id="2643" name="Google Shape;2643;p75"/>
          <p:cNvSpPr/>
          <p:nvPr/>
        </p:nvSpPr>
        <p:spPr>
          <a:xfrm>
            <a:off x="5298160" y="4564358"/>
            <a:ext cx="644319" cy="324536"/>
          </a:xfrm>
          <a:custGeom>
            <a:rect b="b" l="l" r="r" t="t"/>
            <a:pathLst>
              <a:path extrusionOk="0" h="16206" w="21600">
                <a:moveTo>
                  <a:pt x="0" y="1267"/>
                </a:moveTo>
                <a:cubicBezTo>
                  <a:pt x="7781" y="21600"/>
                  <a:pt x="14981" y="21178"/>
                  <a:pt x="21600" y="0"/>
                </a:cubicBezTo>
              </a:path>
            </a:pathLst>
          </a:custGeom>
          <a:noFill/>
          <a:ln cap="flat" cmpd="sng" w="19050">
            <a:solidFill>
              <a:srgbClr val="0433FF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7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76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649" name="Google Shape;2649;p76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650" name="Google Shape;2650;p76"/>
          <p:cNvSpPr txBox="1"/>
          <p:nvPr>
            <p:ph idx="1" type="body"/>
          </p:nvPr>
        </p:nvSpPr>
        <p:spPr>
          <a:xfrm>
            <a:off x="516591" y="1691345"/>
            <a:ext cx="4336662" cy="63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38911" lvl="0" marL="4389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4"/>
              <a:buFont typeface="Calibri"/>
              <a:buChar char="•"/>
            </a:pPr>
            <a:r>
              <a:rPr lang="en-US" sz="2304">
                <a:latin typeface="Calibri"/>
                <a:ea typeface="Calibri"/>
                <a:cs typeface="Calibri"/>
                <a:sym typeface="Calibri"/>
              </a:rPr>
              <a:t>Podemos fazer de várias formas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77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656" name="Google Shape;2656;p77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657" name="Google Shape;2657;p77"/>
          <p:cNvSpPr txBox="1"/>
          <p:nvPr>
            <p:ph idx="1" type="body"/>
          </p:nvPr>
        </p:nvSpPr>
        <p:spPr>
          <a:xfrm>
            <a:off x="516591" y="1691345"/>
            <a:ext cx="4336662" cy="63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38911" lvl="0" marL="4389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4"/>
              <a:buFont typeface="Calibri"/>
              <a:buChar char="•"/>
            </a:pPr>
            <a:r>
              <a:rPr lang="en-US" sz="2304">
                <a:latin typeface="Calibri"/>
                <a:ea typeface="Calibri"/>
                <a:cs typeface="Calibri"/>
                <a:sym typeface="Calibri"/>
              </a:rPr>
              <a:t>Podemos fazer de várias formas</a:t>
            </a:r>
            <a:endParaRPr/>
          </a:p>
        </p:txBody>
      </p:sp>
      <p:sp>
        <p:nvSpPr>
          <p:cNvPr id="2658" name="Google Shape;2658;p77"/>
          <p:cNvSpPr/>
          <p:nvPr/>
        </p:nvSpPr>
        <p:spPr>
          <a:xfrm>
            <a:off x="285749" y="2230541"/>
            <a:ext cx="8572501" cy="1856741"/>
          </a:xfrm>
          <a:prstGeom prst="rect">
            <a:avLst/>
          </a:prstGeom>
          <a:solidFill>
            <a:srgbClr val="C9DAE8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Pesquisa(L, x)</a:t>
            </a:r>
            <a:endParaRPr/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criar ponteiro Aux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Repetir (Aux = L-&gt;primeiro; Aux != NULL; Aux = Aux-&gt;proximo)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se Aux-&gt;x == x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b="1" i="0" lang="en-US" sz="1900" u="none" cap="none" strike="noStrike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b="1" i="0" lang="en-US" sz="1900" u="none" cap="none" strike="noStrike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p78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664" name="Google Shape;2664;p78"/>
          <p:cNvSpPr/>
          <p:nvPr/>
        </p:nvSpPr>
        <p:spPr>
          <a:xfrm>
            <a:off x="285749" y="2230541"/>
            <a:ext cx="8572501" cy="1856741"/>
          </a:xfrm>
          <a:prstGeom prst="rect">
            <a:avLst/>
          </a:prstGeom>
          <a:solidFill>
            <a:srgbClr val="C9DAE8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Pesquisa(L, x)</a:t>
            </a:r>
            <a:endParaRPr/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criar ponteiro Aux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Repetir (Aux = L-&gt;primeiro; Aux != NULL; Aux = Aux-&gt;proximo)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se Aux-&gt;x == x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b="1" i="0" lang="en-US" sz="1900" u="none" cap="none" strike="noStrike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b="1" i="0" lang="en-US" sz="1900" u="none" cap="none" strike="noStrike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2665" name="Google Shape;2665;p78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666" name="Google Shape;2666;p78"/>
          <p:cNvSpPr txBox="1"/>
          <p:nvPr>
            <p:ph idx="1" type="body"/>
          </p:nvPr>
        </p:nvSpPr>
        <p:spPr>
          <a:xfrm>
            <a:off x="516591" y="1691345"/>
            <a:ext cx="4336662" cy="63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38911" lvl="0" marL="4389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4"/>
              <a:buFont typeface="Calibri"/>
              <a:buChar char="•"/>
            </a:pPr>
            <a:r>
              <a:rPr lang="en-US" sz="2304">
                <a:latin typeface="Calibri"/>
                <a:ea typeface="Calibri"/>
                <a:cs typeface="Calibri"/>
                <a:sym typeface="Calibri"/>
              </a:rPr>
              <a:t>Podemos fazer de várias formas</a:t>
            </a:r>
            <a:endParaRPr/>
          </a:p>
        </p:txBody>
      </p:sp>
      <p:sp>
        <p:nvSpPr>
          <p:cNvPr id="2667" name="Google Shape;2667;p78"/>
          <p:cNvSpPr txBox="1"/>
          <p:nvPr/>
        </p:nvSpPr>
        <p:spPr>
          <a:xfrm>
            <a:off x="484050" y="4116390"/>
            <a:ext cx="8072635" cy="351791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Boa implementação?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79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673" name="Google Shape;2673;p79"/>
          <p:cNvSpPr/>
          <p:nvPr/>
        </p:nvSpPr>
        <p:spPr>
          <a:xfrm>
            <a:off x="285749" y="2230541"/>
            <a:ext cx="8572501" cy="1856741"/>
          </a:xfrm>
          <a:prstGeom prst="rect">
            <a:avLst/>
          </a:prstGeom>
          <a:solidFill>
            <a:srgbClr val="C9DAE8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Pesquisa(L, x)</a:t>
            </a:r>
            <a:endParaRPr/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criar ponteiro Aux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Repetir (Aux = L-&gt;primeiro; Aux != NULL; Aux = Aux-&gt;proximo)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se Aux-&gt;x == x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b="1" i="0" lang="en-US" sz="1900" u="none" cap="none" strike="noStrike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b="1" i="0" lang="en-US" sz="1900" u="none" cap="none" strike="noStrike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2674" name="Google Shape;2674;p79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675" name="Google Shape;2675;p79"/>
          <p:cNvSpPr txBox="1"/>
          <p:nvPr>
            <p:ph idx="1" type="body"/>
          </p:nvPr>
        </p:nvSpPr>
        <p:spPr>
          <a:xfrm>
            <a:off x="516591" y="1691345"/>
            <a:ext cx="4336662" cy="63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38911" lvl="0" marL="4389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4"/>
              <a:buFont typeface="Calibri"/>
              <a:buChar char="•"/>
            </a:pPr>
            <a:r>
              <a:rPr lang="en-US" sz="2304">
                <a:latin typeface="Calibri"/>
                <a:ea typeface="Calibri"/>
                <a:cs typeface="Calibri"/>
                <a:sym typeface="Calibri"/>
              </a:rPr>
              <a:t>Podemos fazer de várias formas</a:t>
            </a:r>
            <a:endParaRPr/>
          </a:p>
        </p:txBody>
      </p:sp>
      <p:sp>
        <p:nvSpPr>
          <p:cNvPr id="2676" name="Google Shape;2676;p79"/>
          <p:cNvSpPr txBox="1"/>
          <p:nvPr/>
        </p:nvSpPr>
        <p:spPr>
          <a:xfrm>
            <a:off x="482016" y="4512207"/>
            <a:ext cx="8076704" cy="351791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Não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pois percorre todos os elementos no pior caso.</a:t>
            </a:r>
            <a:endParaRPr/>
          </a:p>
        </p:txBody>
      </p:sp>
      <p:sp>
        <p:nvSpPr>
          <p:cNvPr id="2677" name="Google Shape;2677;p79"/>
          <p:cNvSpPr txBox="1"/>
          <p:nvPr/>
        </p:nvSpPr>
        <p:spPr>
          <a:xfrm>
            <a:off x="484050" y="4116390"/>
            <a:ext cx="8072635" cy="351791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Boa implementação?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2309379" y="3897249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2309379" y="346907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3089962" y="3898393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3089962" y="3470221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249" name="Google Shape;249;p8"/>
          <p:cNvCxnSpPr/>
          <p:nvPr/>
        </p:nvCxnSpPr>
        <p:spPr>
          <a:xfrm>
            <a:off x="1865439" y="3735127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50" name="Google Shape;250;p8"/>
          <p:cNvCxnSpPr/>
          <p:nvPr/>
        </p:nvCxnSpPr>
        <p:spPr>
          <a:xfrm>
            <a:off x="2819933" y="411656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1" name="Google Shape;251;p8"/>
          <p:cNvCxnSpPr/>
          <p:nvPr/>
        </p:nvCxnSpPr>
        <p:spPr>
          <a:xfrm flipH="1" rot="10800000">
            <a:off x="2956904" y="325833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2" name="Google Shape;252;p8"/>
          <p:cNvCxnSpPr/>
          <p:nvPr/>
        </p:nvCxnSpPr>
        <p:spPr>
          <a:xfrm>
            <a:off x="2956846" y="3258340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3" name="Google Shape;253;p8"/>
          <p:cNvCxnSpPr/>
          <p:nvPr/>
        </p:nvCxnSpPr>
        <p:spPr>
          <a:xfrm>
            <a:off x="3347137" y="325833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54" name="Google Shape;254;p8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Lista dinâmica</a:t>
            </a:r>
            <a:endParaRPr/>
          </a:p>
        </p:txBody>
      </p:sp>
      <p:sp>
        <p:nvSpPr>
          <p:cNvPr id="255" name="Google Shape;255;p8"/>
          <p:cNvSpPr/>
          <p:nvPr/>
        </p:nvSpPr>
        <p:spPr>
          <a:xfrm>
            <a:off x="1165235" y="3540182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256" name="Google Shape;256;p8"/>
          <p:cNvSpPr/>
          <p:nvPr/>
        </p:nvSpPr>
        <p:spPr>
          <a:xfrm>
            <a:off x="3867506" y="3898393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3867506" y="3470221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258" name="Google Shape;258;p8"/>
          <p:cNvCxnSpPr/>
          <p:nvPr/>
        </p:nvCxnSpPr>
        <p:spPr>
          <a:xfrm>
            <a:off x="3597476" y="4116563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59" name="Google Shape;259;p8"/>
          <p:cNvCxnSpPr/>
          <p:nvPr/>
        </p:nvCxnSpPr>
        <p:spPr>
          <a:xfrm flipH="1" rot="10800000">
            <a:off x="3734447" y="325833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60" name="Google Shape;260;p8"/>
          <p:cNvCxnSpPr/>
          <p:nvPr/>
        </p:nvCxnSpPr>
        <p:spPr>
          <a:xfrm>
            <a:off x="3734389" y="3258340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61" name="Google Shape;261;p8"/>
          <p:cNvCxnSpPr/>
          <p:nvPr/>
        </p:nvCxnSpPr>
        <p:spPr>
          <a:xfrm>
            <a:off x="4124681" y="325833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62" name="Google Shape;262;p8"/>
          <p:cNvSpPr/>
          <p:nvPr/>
        </p:nvSpPr>
        <p:spPr>
          <a:xfrm>
            <a:off x="4642360" y="3898393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4642360" y="3470221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264" name="Google Shape;264;p8"/>
          <p:cNvCxnSpPr/>
          <p:nvPr/>
        </p:nvCxnSpPr>
        <p:spPr>
          <a:xfrm>
            <a:off x="4372331" y="411656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65" name="Google Shape;265;p8"/>
          <p:cNvCxnSpPr/>
          <p:nvPr/>
        </p:nvCxnSpPr>
        <p:spPr>
          <a:xfrm flipH="1" rot="10800000">
            <a:off x="4509301" y="325833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66" name="Google Shape;266;p8"/>
          <p:cNvCxnSpPr/>
          <p:nvPr/>
        </p:nvCxnSpPr>
        <p:spPr>
          <a:xfrm>
            <a:off x="4509243" y="3258340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67" name="Google Shape;267;p8"/>
          <p:cNvCxnSpPr/>
          <p:nvPr/>
        </p:nvCxnSpPr>
        <p:spPr>
          <a:xfrm>
            <a:off x="4899535" y="325833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68" name="Google Shape;268;p8"/>
          <p:cNvSpPr/>
          <p:nvPr/>
        </p:nvSpPr>
        <p:spPr>
          <a:xfrm>
            <a:off x="5417214" y="3907918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5417214" y="347974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270" name="Google Shape;270;p8"/>
          <p:cNvCxnSpPr/>
          <p:nvPr/>
        </p:nvCxnSpPr>
        <p:spPr>
          <a:xfrm>
            <a:off x="5147185" y="41260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71" name="Google Shape;271;p8"/>
          <p:cNvCxnSpPr/>
          <p:nvPr/>
        </p:nvCxnSpPr>
        <p:spPr>
          <a:xfrm flipH="1" rot="10800000">
            <a:off x="5284156" y="32678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72" name="Google Shape;272;p8"/>
          <p:cNvCxnSpPr/>
          <p:nvPr/>
        </p:nvCxnSpPr>
        <p:spPr>
          <a:xfrm>
            <a:off x="5284097" y="3267865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73" name="Google Shape;273;p8"/>
          <p:cNvCxnSpPr/>
          <p:nvPr/>
        </p:nvCxnSpPr>
        <p:spPr>
          <a:xfrm>
            <a:off x="5674389" y="32678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74" name="Google Shape;274;p8"/>
          <p:cNvSpPr/>
          <p:nvPr/>
        </p:nvSpPr>
        <p:spPr>
          <a:xfrm>
            <a:off x="6192069" y="3907918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6192069" y="347974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276" name="Google Shape;276;p8"/>
          <p:cNvCxnSpPr/>
          <p:nvPr/>
        </p:nvCxnSpPr>
        <p:spPr>
          <a:xfrm>
            <a:off x="5922040" y="41260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77" name="Google Shape;277;p8"/>
          <p:cNvCxnSpPr/>
          <p:nvPr/>
        </p:nvCxnSpPr>
        <p:spPr>
          <a:xfrm flipH="1" rot="10800000">
            <a:off x="6059010" y="32678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78" name="Google Shape;278;p8"/>
          <p:cNvCxnSpPr/>
          <p:nvPr/>
        </p:nvCxnSpPr>
        <p:spPr>
          <a:xfrm>
            <a:off x="6058952" y="3267865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79" name="Google Shape;279;p8"/>
          <p:cNvCxnSpPr/>
          <p:nvPr/>
        </p:nvCxnSpPr>
        <p:spPr>
          <a:xfrm>
            <a:off x="6449244" y="32678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80" name="Google Shape;280;p8"/>
          <p:cNvCxnSpPr/>
          <p:nvPr/>
        </p:nvCxnSpPr>
        <p:spPr>
          <a:xfrm>
            <a:off x="6696895" y="4124569"/>
            <a:ext cx="450776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81" name="Google Shape;281;p8"/>
          <p:cNvSpPr/>
          <p:nvPr/>
        </p:nvSpPr>
        <p:spPr>
          <a:xfrm>
            <a:off x="7186783" y="3929625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80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683" name="Google Shape;2683;p80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Pesquisa (Search)</a:t>
            </a:r>
            <a:endParaRPr/>
          </a:p>
        </p:txBody>
      </p:sp>
      <p:sp>
        <p:nvSpPr>
          <p:cNvPr id="2684" name="Google Shape;2684;p80"/>
          <p:cNvSpPr txBox="1"/>
          <p:nvPr>
            <p:ph idx="1" type="body"/>
          </p:nvPr>
        </p:nvSpPr>
        <p:spPr>
          <a:xfrm>
            <a:off x="516591" y="1691345"/>
            <a:ext cx="4336662" cy="63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38911" lvl="0" marL="4389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4"/>
              <a:buFont typeface="Calibri"/>
              <a:buChar char="•"/>
            </a:pPr>
            <a:r>
              <a:rPr lang="en-US" sz="2304">
                <a:latin typeface="Calibri"/>
                <a:ea typeface="Calibri"/>
                <a:cs typeface="Calibri"/>
                <a:sym typeface="Calibri"/>
              </a:rPr>
              <a:t>Podemos fazer de várias formas</a:t>
            </a:r>
            <a:endParaRPr/>
          </a:p>
        </p:txBody>
      </p:sp>
      <p:sp>
        <p:nvSpPr>
          <p:cNvPr id="2685" name="Google Shape;2685;p80"/>
          <p:cNvSpPr txBox="1"/>
          <p:nvPr/>
        </p:nvSpPr>
        <p:spPr>
          <a:xfrm>
            <a:off x="1657844" y="4969641"/>
            <a:ext cx="5828312" cy="351791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Melhor!  Evita comparações desnecessárias.</a:t>
            </a:r>
            <a:endParaRPr/>
          </a:p>
        </p:txBody>
      </p:sp>
      <p:sp>
        <p:nvSpPr>
          <p:cNvPr id="2686" name="Google Shape;2686;p80"/>
          <p:cNvSpPr/>
          <p:nvPr/>
        </p:nvSpPr>
        <p:spPr>
          <a:xfrm>
            <a:off x="520446" y="2140249"/>
            <a:ext cx="8103108" cy="2733041"/>
          </a:xfrm>
          <a:prstGeom prst="rect">
            <a:avLst/>
          </a:prstGeom>
          <a:solidFill>
            <a:srgbClr val="C9DAE8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PesquisaMelhorada (L, x)</a:t>
            </a:r>
            <a:endParaRPr/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a Lista esta vazia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b="1" i="0" lang="en-US" sz="1900" u="none" cap="none" strike="noStrike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criar ponteiro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L-&gt;primeiro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Enquanto (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!= NULL &amp;&amp; x &gt;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-&gt;x)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-&gt;next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NULL || </a:t>
            </a:r>
            <a:r>
              <a:rPr b="1" i="0" lang="en-US" sz="1900" u="none" cap="none" strike="noStrike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Aux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-&gt;x &gt; x   </a:t>
            </a:r>
            <a:r>
              <a:rPr b="0" i="1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não existe elemento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b="1" i="0" lang="en-US" sz="1900" u="none" cap="none" strike="noStrike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b="1" i="0" lang="en-US" sz="1900" u="none" cap="none" strike="noStrike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81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692" name="Google Shape;2692;p8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3800"/>
              <a:buFont typeface="Twentieth Century"/>
              <a:buNone/>
            </a:pPr>
            <a:r>
              <a:rPr lang="en-US">
                <a:solidFill>
                  <a:srgbClr val="FF2600"/>
                </a:solidFill>
              </a:rPr>
              <a:t>Exercício 03</a:t>
            </a:r>
            <a:endParaRPr/>
          </a:p>
        </p:txBody>
      </p:sp>
      <p:sp>
        <p:nvSpPr>
          <p:cNvPr id="2693" name="Google Shape;2693;p81"/>
          <p:cNvSpPr txBox="1"/>
          <p:nvPr>
            <p:ph idx="1" type="body"/>
          </p:nvPr>
        </p:nvSpPr>
        <p:spPr>
          <a:xfrm>
            <a:off x="422214" y="1746554"/>
            <a:ext cx="8299572" cy="4363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Implementar a função de pesquisa de uma lista ordenada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82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grpSp>
        <p:nvGrpSpPr>
          <p:cNvPr id="2699" name="Google Shape;2699;p82"/>
          <p:cNvGrpSpPr/>
          <p:nvPr/>
        </p:nvGrpSpPr>
        <p:grpSpPr>
          <a:xfrm>
            <a:off x="879475" y="2482939"/>
            <a:ext cx="366714" cy="373793"/>
            <a:chOff x="0" y="-1"/>
            <a:chExt cx="366713" cy="373792"/>
          </a:xfrm>
        </p:grpSpPr>
        <p:sp>
          <p:nvSpPr>
            <p:cNvPr id="2700" name="Google Shape;2700;p82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8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2702" name="Google Shape;2702;p82"/>
          <p:cNvSpPr txBox="1"/>
          <p:nvPr/>
        </p:nvSpPr>
        <p:spPr>
          <a:xfrm>
            <a:off x="1345584" y="2501851"/>
            <a:ext cx="2234664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Operações gerais</a:t>
            </a:r>
            <a:endParaRPr/>
          </a:p>
        </p:txBody>
      </p:sp>
      <p:grpSp>
        <p:nvGrpSpPr>
          <p:cNvPr id="2703" name="Google Shape;2703;p82"/>
          <p:cNvGrpSpPr/>
          <p:nvPr/>
        </p:nvGrpSpPr>
        <p:grpSpPr>
          <a:xfrm>
            <a:off x="880455" y="4722594"/>
            <a:ext cx="366715" cy="373793"/>
            <a:chOff x="0" y="-1"/>
            <a:chExt cx="366713" cy="373792"/>
          </a:xfrm>
        </p:grpSpPr>
        <p:sp>
          <p:nvSpPr>
            <p:cNvPr id="2704" name="Google Shape;2704;p82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8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2706" name="Google Shape;2706;p8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Roteiro</a:t>
            </a:r>
            <a:endParaRPr/>
          </a:p>
        </p:txBody>
      </p:sp>
      <p:sp>
        <p:nvSpPr>
          <p:cNvPr id="2707" name="Google Shape;2707;p82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/>
          </a:p>
        </p:txBody>
      </p:sp>
      <p:sp>
        <p:nvSpPr>
          <p:cNvPr id="2708" name="Google Shape;2708;p82"/>
          <p:cNvSpPr/>
          <p:nvPr/>
        </p:nvSpPr>
        <p:spPr>
          <a:xfrm>
            <a:off x="685800" y="4068205"/>
            <a:ext cx="7772400" cy="549276"/>
          </a:xfrm>
          <a:prstGeom prst="roundRect">
            <a:avLst>
              <a:gd fmla="val 287" name="adj"/>
            </a:avLst>
          </a:prstGeom>
          <a:solidFill>
            <a:srgbClr val="7ED1EC"/>
          </a:solidFill>
          <a:ln cap="flat" cmpd="sng" w="10000">
            <a:solidFill>
              <a:srgbClr val="7690A6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09" name="Google Shape;2709;p82"/>
          <p:cNvSpPr txBox="1"/>
          <p:nvPr/>
        </p:nvSpPr>
        <p:spPr>
          <a:xfrm>
            <a:off x="1343058" y="1935127"/>
            <a:ext cx="2234292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Ordenadas</a:t>
            </a:r>
            <a:endParaRPr/>
          </a:p>
        </p:txBody>
      </p:sp>
      <p:grpSp>
        <p:nvGrpSpPr>
          <p:cNvPr id="2710" name="Google Shape;2710;p82"/>
          <p:cNvGrpSpPr/>
          <p:nvPr/>
        </p:nvGrpSpPr>
        <p:grpSpPr>
          <a:xfrm>
            <a:off x="876300" y="1916541"/>
            <a:ext cx="366714" cy="373793"/>
            <a:chOff x="0" y="-1"/>
            <a:chExt cx="366713" cy="373792"/>
          </a:xfrm>
        </p:grpSpPr>
        <p:sp>
          <p:nvSpPr>
            <p:cNvPr id="2711" name="Google Shape;2711;p82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8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713" name="Google Shape;2713;p82"/>
          <p:cNvGrpSpPr/>
          <p:nvPr/>
        </p:nvGrpSpPr>
        <p:grpSpPr>
          <a:xfrm>
            <a:off x="879475" y="3049586"/>
            <a:ext cx="366714" cy="373793"/>
            <a:chOff x="0" y="-1"/>
            <a:chExt cx="366713" cy="373792"/>
          </a:xfrm>
        </p:grpSpPr>
        <p:sp>
          <p:nvSpPr>
            <p:cNvPr id="2714" name="Google Shape;2714;p82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8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2716" name="Google Shape;2716;p82"/>
          <p:cNvSpPr txBox="1"/>
          <p:nvPr/>
        </p:nvSpPr>
        <p:spPr>
          <a:xfrm>
            <a:off x="1350425" y="3049538"/>
            <a:ext cx="2841386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Inserção de elementos</a:t>
            </a:r>
            <a:endParaRPr/>
          </a:p>
        </p:txBody>
      </p:sp>
      <p:grpSp>
        <p:nvGrpSpPr>
          <p:cNvPr id="2717" name="Google Shape;2717;p82"/>
          <p:cNvGrpSpPr/>
          <p:nvPr/>
        </p:nvGrpSpPr>
        <p:grpSpPr>
          <a:xfrm>
            <a:off x="876300" y="3606346"/>
            <a:ext cx="366714" cy="373794"/>
            <a:chOff x="0" y="-1"/>
            <a:chExt cx="366713" cy="373792"/>
          </a:xfrm>
        </p:grpSpPr>
        <p:sp>
          <p:nvSpPr>
            <p:cNvPr id="2718" name="Google Shape;2718;p82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8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2720" name="Google Shape;2720;p82"/>
          <p:cNvSpPr txBox="1"/>
          <p:nvPr/>
        </p:nvSpPr>
        <p:spPr>
          <a:xfrm>
            <a:off x="1361598" y="3616283"/>
            <a:ext cx="2911956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 de elementos</a:t>
            </a:r>
            <a:endParaRPr/>
          </a:p>
        </p:txBody>
      </p:sp>
      <p:grpSp>
        <p:nvGrpSpPr>
          <p:cNvPr id="2721" name="Google Shape;2721;p82"/>
          <p:cNvGrpSpPr/>
          <p:nvPr/>
        </p:nvGrpSpPr>
        <p:grpSpPr>
          <a:xfrm>
            <a:off x="876300" y="4155947"/>
            <a:ext cx="366714" cy="373793"/>
            <a:chOff x="0" y="-1"/>
            <a:chExt cx="366713" cy="373792"/>
          </a:xfrm>
        </p:grpSpPr>
        <p:sp>
          <p:nvSpPr>
            <p:cNvPr id="2722" name="Google Shape;2722;p82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8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sp>
        <p:nvSpPr>
          <p:cNvPr id="2724" name="Google Shape;2724;p82"/>
          <p:cNvSpPr txBox="1"/>
          <p:nvPr/>
        </p:nvSpPr>
        <p:spPr>
          <a:xfrm>
            <a:off x="1361598" y="4164047"/>
            <a:ext cx="2939985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Remoção de elementos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8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83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730" name="Google Shape;2730;p8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Remover (remove)</a:t>
            </a:r>
            <a:endParaRPr/>
          </a:p>
        </p:txBody>
      </p:sp>
      <p:sp>
        <p:nvSpPr>
          <p:cNvPr id="2731" name="Google Shape;2731;p83"/>
          <p:cNvSpPr txBox="1"/>
          <p:nvPr>
            <p:ph idx="1" type="body"/>
          </p:nvPr>
        </p:nvSpPr>
        <p:spPr>
          <a:xfrm>
            <a:off x="209020" y="1766922"/>
            <a:ext cx="8229601" cy="577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casos diferentes para se checar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84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737" name="Google Shape;2737;p84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Remover (remove)</a:t>
            </a:r>
            <a:endParaRPr/>
          </a:p>
        </p:txBody>
      </p:sp>
      <p:sp>
        <p:nvSpPr>
          <p:cNvPr id="2738" name="Google Shape;2738;p84"/>
          <p:cNvSpPr txBox="1"/>
          <p:nvPr/>
        </p:nvSpPr>
        <p:spPr>
          <a:xfrm>
            <a:off x="1194149" y="2335072"/>
            <a:ext cx="1387460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vazia</a:t>
            </a:r>
            <a:endParaRPr/>
          </a:p>
        </p:txBody>
      </p:sp>
      <p:sp>
        <p:nvSpPr>
          <p:cNvPr id="2739" name="Google Shape;2739;p84"/>
          <p:cNvSpPr/>
          <p:nvPr/>
        </p:nvSpPr>
        <p:spPr>
          <a:xfrm>
            <a:off x="669623" y="2346072"/>
            <a:ext cx="431517" cy="351791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2740" name="Google Shape;2740;p84"/>
          <p:cNvSpPr txBox="1"/>
          <p:nvPr>
            <p:ph idx="1" type="body"/>
          </p:nvPr>
        </p:nvSpPr>
        <p:spPr>
          <a:xfrm>
            <a:off x="209020" y="1766922"/>
            <a:ext cx="8229601" cy="577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casos diferentes para se checar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85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746" name="Google Shape;2746;p85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Remover (remove)</a:t>
            </a:r>
            <a:endParaRPr/>
          </a:p>
        </p:txBody>
      </p:sp>
      <p:sp>
        <p:nvSpPr>
          <p:cNvPr id="2747" name="Google Shape;2747;p85"/>
          <p:cNvSpPr txBox="1"/>
          <p:nvPr/>
        </p:nvSpPr>
        <p:spPr>
          <a:xfrm>
            <a:off x="1176687" y="2896836"/>
            <a:ext cx="6962685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a ser removido é menor que o primeiro da lista</a:t>
            </a:r>
            <a:endParaRPr/>
          </a:p>
        </p:txBody>
      </p:sp>
      <p:sp>
        <p:nvSpPr>
          <p:cNvPr id="2748" name="Google Shape;2748;p85"/>
          <p:cNvSpPr txBox="1"/>
          <p:nvPr/>
        </p:nvSpPr>
        <p:spPr>
          <a:xfrm>
            <a:off x="1194149" y="2335072"/>
            <a:ext cx="1302752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vazia</a:t>
            </a:r>
            <a:endParaRPr/>
          </a:p>
        </p:txBody>
      </p:sp>
      <p:sp>
        <p:nvSpPr>
          <p:cNvPr id="2749" name="Google Shape;2749;p85"/>
          <p:cNvSpPr/>
          <p:nvPr/>
        </p:nvSpPr>
        <p:spPr>
          <a:xfrm>
            <a:off x="669623" y="2346072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2750" name="Google Shape;2750;p85"/>
          <p:cNvSpPr/>
          <p:nvPr/>
        </p:nvSpPr>
        <p:spPr>
          <a:xfrm>
            <a:off x="669623" y="2906361"/>
            <a:ext cx="431517" cy="351791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2751" name="Google Shape;2751;p85"/>
          <p:cNvSpPr txBox="1"/>
          <p:nvPr>
            <p:ph idx="1" type="body"/>
          </p:nvPr>
        </p:nvSpPr>
        <p:spPr>
          <a:xfrm>
            <a:off x="209020" y="1766922"/>
            <a:ext cx="8229601" cy="577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casos diferentes para se checar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86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757" name="Google Shape;2757;p86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Remover (remove)</a:t>
            </a:r>
            <a:endParaRPr/>
          </a:p>
        </p:txBody>
      </p:sp>
      <p:sp>
        <p:nvSpPr>
          <p:cNvPr id="2758" name="Google Shape;2758;p86"/>
          <p:cNvSpPr txBox="1"/>
          <p:nvPr/>
        </p:nvSpPr>
        <p:spPr>
          <a:xfrm>
            <a:off x="1176687" y="2896836"/>
            <a:ext cx="6498093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a ser removido é menor que o primeiro da lista</a:t>
            </a:r>
            <a:endParaRPr/>
          </a:p>
        </p:txBody>
      </p:sp>
      <p:sp>
        <p:nvSpPr>
          <p:cNvPr id="2759" name="Google Shape;2759;p86"/>
          <p:cNvSpPr txBox="1"/>
          <p:nvPr/>
        </p:nvSpPr>
        <p:spPr>
          <a:xfrm>
            <a:off x="1179213" y="3463560"/>
            <a:ext cx="4647912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a ser removido é o primeiro</a:t>
            </a:r>
            <a:endParaRPr/>
          </a:p>
        </p:txBody>
      </p:sp>
      <p:sp>
        <p:nvSpPr>
          <p:cNvPr id="2760" name="Google Shape;2760;p86"/>
          <p:cNvSpPr txBox="1"/>
          <p:nvPr/>
        </p:nvSpPr>
        <p:spPr>
          <a:xfrm>
            <a:off x="1194149" y="2335072"/>
            <a:ext cx="1302752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vazia</a:t>
            </a:r>
            <a:endParaRPr/>
          </a:p>
        </p:txBody>
      </p:sp>
      <p:sp>
        <p:nvSpPr>
          <p:cNvPr id="2761" name="Google Shape;2761;p86"/>
          <p:cNvSpPr/>
          <p:nvPr/>
        </p:nvSpPr>
        <p:spPr>
          <a:xfrm>
            <a:off x="669623" y="2346072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2762" name="Google Shape;2762;p86"/>
          <p:cNvSpPr/>
          <p:nvPr/>
        </p:nvSpPr>
        <p:spPr>
          <a:xfrm>
            <a:off x="669623" y="2906361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2763" name="Google Shape;2763;p86"/>
          <p:cNvSpPr/>
          <p:nvPr/>
        </p:nvSpPr>
        <p:spPr>
          <a:xfrm>
            <a:off x="669623" y="3473085"/>
            <a:ext cx="431517" cy="351791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/>
          </a:p>
        </p:txBody>
      </p:sp>
      <p:sp>
        <p:nvSpPr>
          <p:cNvPr id="2764" name="Google Shape;2764;p86"/>
          <p:cNvSpPr txBox="1"/>
          <p:nvPr>
            <p:ph idx="1" type="body"/>
          </p:nvPr>
        </p:nvSpPr>
        <p:spPr>
          <a:xfrm>
            <a:off x="209020" y="1766922"/>
            <a:ext cx="8229601" cy="577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casos diferentes para se checar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p87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770" name="Google Shape;2770;p87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Remover (remove)</a:t>
            </a:r>
            <a:endParaRPr/>
          </a:p>
        </p:txBody>
      </p:sp>
      <p:sp>
        <p:nvSpPr>
          <p:cNvPr id="2771" name="Google Shape;2771;p87"/>
          <p:cNvSpPr txBox="1"/>
          <p:nvPr/>
        </p:nvSpPr>
        <p:spPr>
          <a:xfrm>
            <a:off x="1176687" y="2896836"/>
            <a:ext cx="6498093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a ser removido é menor que o primeiro da lista</a:t>
            </a:r>
            <a:endParaRPr/>
          </a:p>
        </p:txBody>
      </p:sp>
      <p:sp>
        <p:nvSpPr>
          <p:cNvPr id="2772" name="Google Shape;2772;p87"/>
          <p:cNvSpPr txBox="1"/>
          <p:nvPr/>
        </p:nvSpPr>
        <p:spPr>
          <a:xfrm>
            <a:off x="1179213" y="3463560"/>
            <a:ext cx="4337853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a ser removido é o primeiro</a:t>
            </a:r>
            <a:endParaRPr/>
          </a:p>
        </p:txBody>
      </p:sp>
      <p:sp>
        <p:nvSpPr>
          <p:cNvPr id="2773" name="Google Shape;2773;p87"/>
          <p:cNvSpPr txBox="1"/>
          <p:nvPr/>
        </p:nvSpPr>
        <p:spPr>
          <a:xfrm>
            <a:off x="1194149" y="2335072"/>
            <a:ext cx="1302752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vazia</a:t>
            </a:r>
            <a:endParaRPr/>
          </a:p>
        </p:txBody>
      </p:sp>
      <p:sp>
        <p:nvSpPr>
          <p:cNvPr id="2774" name="Google Shape;2774;p87"/>
          <p:cNvSpPr/>
          <p:nvPr/>
        </p:nvSpPr>
        <p:spPr>
          <a:xfrm>
            <a:off x="669623" y="2346072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2775" name="Google Shape;2775;p87"/>
          <p:cNvSpPr/>
          <p:nvPr/>
        </p:nvSpPr>
        <p:spPr>
          <a:xfrm>
            <a:off x="669623" y="2906361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2776" name="Google Shape;2776;p87"/>
          <p:cNvSpPr/>
          <p:nvPr/>
        </p:nvSpPr>
        <p:spPr>
          <a:xfrm>
            <a:off x="669623" y="3473085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/>
          </a:p>
        </p:txBody>
      </p:sp>
      <p:sp>
        <p:nvSpPr>
          <p:cNvPr id="2777" name="Google Shape;2777;p87"/>
          <p:cNvSpPr txBox="1"/>
          <p:nvPr/>
        </p:nvSpPr>
        <p:spPr>
          <a:xfrm>
            <a:off x="1182137" y="4033235"/>
            <a:ext cx="7329919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a ser removido não é o primeiro (percorrer a lista)</a:t>
            </a:r>
            <a:endParaRPr/>
          </a:p>
        </p:txBody>
      </p:sp>
      <p:sp>
        <p:nvSpPr>
          <p:cNvPr id="2778" name="Google Shape;2778;p87"/>
          <p:cNvSpPr/>
          <p:nvPr/>
        </p:nvSpPr>
        <p:spPr>
          <a:xfrm>
            <a:off x="672547" y="4042760"/>
            <a:ext cx="431517" cy="351791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endParaRPr/>
          </a:p>
        </p:txBody>
      </p:sp>
      <p:sp>
        <p:nvSpPr>
          <p:cNvPr id="2779" name="Google Shape;2779;p87"/>
          <p:cNvSpPr txBox="1"/>
          <p:nvPr>
            <p:ph idx="1" type="body"/>
          </p:nvPr>
        </p:nvSpPr>
        <p:spPr>
          <a:xfrm>
            <a:off x="209020" y="1766922"/>
            <a:ext cx="8229601" cy="577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casos diferentes para se checar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3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88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785" name="Google Shape;2785;p88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Remover (remove)</a:t>
            </a:r>
            <a:endParaRPr/>
          </a:p>
        </p:txBody>
      </p:sp>
      <p:sp>
        <p:nvSpPr>
          <p:cNvPr id="2786" name="Google Shape;2786;p88"/>
          <p:cNvSpPr txBox="1"/>
          <p:nvPr/>
        </p:nvSpPr>
        <p:spPr>
          <a:xfrm>
            <a:off x="1176687" y="2896836"/>
            <a:ext cx="6498093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a ser removido é menor que o primeiro da lista</a:t>
            </a:r>
            <a:endParaRPr/>
          </a:p>
        </p:txBody>
      </p:sp>
      <p:sp>
        <p:nvSpPr>
          <p:cNvPr id="2787" name="Google Shape;2787;p88"/>
          <p:cNvSpPr txBox="1"/>
          <p:nvPr/>
        </p:nvSpPr>
        <p:spPr>
          <a:xfrm>
            <a:off x="1179213" y="3463560"/>
            <a:ext cx="4337853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a ser removido é o primeiro</a:t>
            </a:r>
            <a:endParaRPr/>
          </a:p>
        </p:txBody>
      </p:sp>
      <p:sp>
        <p:nvSpPr>
          <p:cNvPr id="2788" name="Google Shape;2788;p88"/>
          <p:cNvSpPr txBox="1"/>
          <p:nvPr/>
        </p:nvSpPr>
        <p:spPr>
          <a:xfrm>
            <a:off x="1194149" y="2335072"/>
            <a:ext cx="1302752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vazia</a:t>
            </a:r>
            <a:endParaRPr/>
          </a:p>
        </p:txBody>
      </p:sp>
      <p:sp>
        <p:nvSpPr>
          <p:cNvPr id="2789" name="Google Shape;2789;p88"/>
          <p:cNvSpPr/>
          <p:nvPr/>
        </p:nvSpPr>
        <p:spPr>
          <a:xfrm>
            <a:off x="669623" y="2346072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2790" name="Google Shape;2790;p88"/>
          <p:cNvSpPr/>
          <p:nvPr/>
        </p:nvSpPr>
        <p:spPr>
          <a:xfrm>
            <a:off x="669623" y="2906361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2791" name="Google Shape;2791;p88"/>
          <p:cNvSpPr/>
          <p:nvPr/>
        </p:nvSpPr>
        <p:spPr>
          <a:xfrm>
            <a:off x="669623" y="3473085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/>
          </a:p>
        </p:txBody>
      </p:sp>
      <p:sp>
        <p:nvSpPr>
          <p:cNvPr id="2792" name="Google Shape;2792;p88"/>
          <p:cNvSpPr txBox="1"/>
          <p:nvPr/>
        </p:nvSpPr>
        <p:spPr>
          <a:xfrm>
            <a:off x="1182137" y="4033235"/>
            <a:ext cx="6836429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a ser removido não é o primeiro (percorrer a lista)</a:t>
            </a:r>
            <a:endParaRPr/>
          </a:p>
        </p:txBody>
      </p:sp>
      <p:sp>
        <p:nvSpPr>
          <p:cNvPr id="2793" name="Google Shape;2793;p88"/>
          <p:cNvSpPr/>
          <p:nvPr/>
        </p:nvSpPr>
        <p:spPr>
          <a:xfrm>
            <a:off x="672547" y="4042760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endParaRPr/>
          </a:p>
        </p:txBody>
      </p:sp>
      <p:sp>
        <p:nvSpPr>
          <p:cNvPr id="2794" name="Google Shape;2794;p88"/>
          <p:cNvSpPr txBox="1"/>
          <p:nvPr/>
        </p:nvSpPr>
        <p:spPr>
          <a:xfrm>
            <a:off x="1935853" y="4590574"/>
            <a:ext cx="5791408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não está na lista depois de percorrer </a:t>
            </a:r>
            <a:endParaRPr/>
          </a:p>
        </p:txBody>
      </p:sp>
      <p:sp>
        <p:nvSpPr>
          <p:cNvPr id="2795" name="Google Shape;2795;p88"/>
          <p:cNvSpPr/>
          <p:nvPr/>
        </p:nvSpPr>
        <p:spPr>
          <a:xfrm>
            <a:off x="1426264" y="4600099"/>
            <a:ext cx="431516" cy="351791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D1</a:t>
            </a:r>
            <a:endParaRPr/>
          </a:p>
        </p:txBody>
      </p:sp>
      <p:sp>
        <p:nvSpPr>
          <p:cNvPr id="2796" name="Google Shape;2796;p88"/>
          <p:cNvSpPr txBox="1"/>
          <p:nvPr>
            <p:ph idx="1" type="body"/>
          </p:nvPr>
        </p:nvSpPr>
        <p:spPr>
          <a:xfrm>
            <a:off x="209020" y="1766922"/>
            <a:ext cx="8229601" cy="577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casos diferentes para se checar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89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802" name="Google Shape;2802;p89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Remover (remove)</a:t>
            </a:r>
            <a:endParaRPr/>
          </a:p>
        </p:txBody>
      </p:sp>
      <p:sp>
        <p:nvSpPr>
          <p:cNvPr id="2803" name="Google Shape;2803;p89"/>
          <p:cNvSpPr txBox="1"/>
          <p:nvPr/>
        </p:nvSpPr>
        <p:spPr>
          <a:xfrm>
            <a:off x="1176687" y="2896836"/>
            <a:ext cx="6498093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a ser removido é menor que o primeiro da lista</a:t>
            </a:r>
            <a:endParaRPr/>
          </a:p>
        </p:txBody>
      </p:sp>
      <p:sp>
        <p:nvSpPr>
          <p:cNvPr id="2804" name="Google Shape;2804;p89"/>
          <p:cNvSpPr txBox="1"/>
          <p:nvPr/>
        </p:nvSpPr>
        <p:spPr>
          <a:xfrm>
            <a:off x="1179213" y="3463560"/>
            <a:ext cx="4337853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a ser removido é o primeiro</a:t>
            </a:r>
            <a:endParaRPr/>
          </a:p>
        </p:txBody>
      </p:sp>
      <p:sp>
        <p:nvSpPr>
          <p:cNvPr id="2805" name="Google Shape;2805;p89"/>
          <p:cNvSpPr txBox="1"/>
          <p:nvPr/>
        </p:nvSpPr>
        <p:spPr>
          <a:xfrm>
            <a:off x="1194149" y="2335072"/>
            <a:ext cx="1302752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vazia</a:t>
            </a:r>
            <a:endParaRPr/>
          </a:p>
        </p:txBody>
      </p:sp>
      <p:sp>
        <p:nvSpPr>
          <p:cNvPr id="2806" name="Google Shape;2806;p89"/>
          <p:cNvSpPr/>
          <p:nvPr/>
        </p:nvSpPr>
        <p:spPr>
          <a:xfrm>
            <a:off x="669623" y="2346072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2807" name="Google Shape;2807;p89"/>
          <p:cNvSpPr/>
          <p:nvPr/>
        </p:nvSpPr>
        <p:spPr>
          <a:xfrm>
            <a:off x="669623" y="2906361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2808" name="Google Shape;2808;p89"/>
          <p:cNvSpPr/>
          <p:nvPr/>
        </p:nvSpPr>
        <p:spPr>
          <a:xfrm>
            <a:off x="669623" y="3473085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/>
          </a:p>
        </p:txBody>
      </p:sp>
      <p:sp>
        <p:nvSpPr>
          <p:cNvPr id="2809" name="Google Shape;2809;p89"/>
          <p:cNvSpPr txBox="1"/>
          <p:nvPr/>
        </p:nvSpPr>
        <p:spPr>
          <a:xfrm>
            <a:off x="1182137" y="4033235"/>
            <a:ext cx="6836429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a ser removido não é o primeiro (percorrer a lista)</a:t>
            </a:r>
            <a:endParaRPr/>
          </a:p>
        </p:txBody>
      </p:sp>
      <p:sp>
        <p:nvSpPr>
          <p:cNvPr id="2810" name="Google Shape;2810;p89"/>
          <p:cNvSpPr/>
          <p:nvPr/>
        </p:nvSpPr>
        <p:spPr>
          <a:xfrm>
            <a:off x="672547" y="4042760"/>
            <a:ext cx="431517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endParaRPr/>
          </a:p>
        </p:txBody>
      </p:sp>
      <p:sp>
        <p:nvSpPr>
          <p:cNvPr id="2811" name="Google Shape;2811;p89"/>
          <p:cNvSpPr txBox="1"/>
          <p:nvPr/>
        </p:nvSpPr>
        <p:spPr>
          <a:xfrm>
            <a:off x="1935853" y="4590574"/>
            <a:ext cx="5411649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não está na lista depois de percorrer </a:t>
            </a:r>
            <a:endParaRPr/>
          </a:p>
        </p:txBody>
      </p:sp>
      <p:sp>
        <p:nvSpPr>
          <p:cNvPr id="2812" name="Google Shape;2812;p89"/>
          <p:cNvSpPr/>
          <p:nvPr/>
        </p:nvSpPr>
        <p:spPr>
          <a:xfrm>
            <a:off x="1426264" y="4600099"/>
            <a:ext cx="431516" cy="3517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D1</a:t>
            </a:r>
            <a:endParaRPr/>
          </a:p>
        </p:txBody>
      </p:sp>
      <p:sp>
        <p:nvSpPr>
          <p:cNvPr id="2813" name="Google Shape;2813;p89"/>
          <p:cNvSpPr txBox="1"/>
          <p:nvPr/>
        </p:nvSpPr>
        <p:spPr>
          <a:xfrm>
            <a:off x="1944320" y="5147912"/>
            <a:ext cx="5269270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está na lista depois de percorrer </a:t>
            </a:r>
            <a:endParaRPr/>
          </a:p>
        </p:txBody>
      </p:sp>
      <p:sp>
        <p:nvSpPr>
          <p:cNvPr id="2814" name="Google Shape;2814;p89"/>
          <p:cNvSpPr/>
          <p:nvPr/>
        </p:nvSpPr>
        <p:spPr>
          <a:xfrm>
            <a:off x="1434730" y="5157437"/>
            <a:ext cx="431517" cy="351791"/>
          </a:xfrm>
          <a:prstGeom prst="rect">
            <a:avLst/>
          </a:prstGeom>
          <a:solidFill>
            <a:srgbClr val="FFFB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D2</a:t>
            </a:r>
            <a:endParaRPr/>
          </a:p>
        </p:txBody>
      </p:sp>
      <p:sp>
        <p:nvSpPr>
          <p:cNvPr id="2815" name="Google Shape;2815;p89"/>
          <p:cNvSpPr txBox="1"/>
          <p:nvPr>
            <p:ph idx="1" type="body"/>
          </p:nvPr>
        </p:nvSpPr>
        <p:spPr>
          <a:xfrm>
            <a:off x="209020" y="1766922"/>
            <a:ext cx="8229601" cy="577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casos diferentes para se checar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87" name="Google Shape;287;p9"/>
          <p:cNvSpPr/>
          <p:nvPr/>
        </p:nvSpPr>
        <p:spPr>
          <a:xfrm>
            <a:off x="2309379" y="3897249"/>
            <a:ext cx="514351" cy="433305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2309379" y="3469078"/>
            <a:ext cx="514351" cy="433304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/>
          </a:p>
        </p:txBody>
      </p:sp>
      <p:sp>
        <p:nvSpPr>
          <p:cNvPr id="289" name="Google Shape;289;p9"/>
          <p:cNvSpPr/>
          <p:nvPr/>
        </p:nvSpPr>
        <p:spPr>
          <a:xfrm>
            <a:off x="3089962" y="3898393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3089962" y="3470221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cxnSp>
        <p:nvCxnSpPr>
          <p:cNvPr id="291" name="Google Shape;291;p9"/>
          <p:cNvCxnSpPr/>
          <p:nvPr/>
        </p:nvCxnSpPr>
        <p:spPr>
          <a:xfrm>
            <a:off x="1865439" y="3735127"/>
            <a:ext cx="45077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292" name="Google Shape;292;p9"/>
          <p:cNvCxnSpPr/>
          <p:nvPr/>
        </p:nvCxnSpPr>
        <p:spPr>
          <a:xfrm>
            <a:off x="2819933" y="411656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93" name="Google Shape;293;p9"/>
          <p:cNvCxnSpPr/>
          <p:nvPr/>
        </p:nvCxnSpPr>
        <p:spPr>
          <a:xfrm flipH="1" rot="10800000">
            <a:off x="2956904" y="325833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94" name="Google Shape;294;p9"/>
          <p:cNvCxnSpPr/>
          <p:nvPr/>
        </p:nvCxnSpPr>
        <p:spPr>
          <a:xfrm>
            <a:off x="2956846" y="3258340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295" name="Google Shape;295;p9"/>
          <p:cNvCxnSpPr/>
          <p:nvPr/>
        </p:nvCxnSpPr>
        <p:spPr>
          <a:xfrm>
            <a:off x="3347137" y="325833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296" name="Google Shape;296;p9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Lista dinâmica</a:t>
            </a:r>
            <a:endParaRPr/>
          </a:p>
        </p:txBody>
      </p:sp>
      <p:sp>
        <p:nvSpPr>
          <p:cNvPr id="297" name="Google Shape;297;p9"/>
          <p:cNvSpPr/>
          <p:nvPr/>
        </p:nvSpPr>
        <p:spPr>
          <a:xfrm>
            <a:off x="1165235" y="3540182"/>
            <a:ext cx="660741" cy="389891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Início</a:t>
            </a:r>
            <a:endParaRPr/>
          </a:p>
        </p:txBody>
      </p:sp>
      <p:sp>
        <p:nvSpPr>
          <p:cNvPr id="298" name="Google Shape;298;p9"/>
          <p:cNvSpPr/>
          <p:nvPr/>
        </p:nvSpPr>
        <p:spPr>
          <a:xfrm>
            <a:off x="3867506" y="3898393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3867506" y="3470221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cxnSp>
        <p:nvCxnSpPr>
          <p:cNvPr id="300" name="Google Shape;300;p9"/>
          <p:cNvCxnSpPr/>
          <p:nvPr/>
        </p:nvCxnSpPr>
        <p:spPr>
          <a:xfrm>
            <a:off x="3597476" y="4116563"/>
            <a:ext cx="146439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01" name="Google Shape;301;p9"/>
          <p:cNvCxnSpPr/>
          <p:nvPr/>
        </p:nvCxnSpPr>
        <p:spPr>
          <a:xfrm flipH="1" rot="10800000">
            <a:off x="3734447" y="325833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02" name="Google Shape;302;p9"/>
          <p:cNvCxnSpPr/>
          <p:nvPr/>
        </p:nvCxnSpPr>
        <p:spPr>
          <a:xfrm>
            <a:off x="3734389" y="3258340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03" name="Google Shape;303;p9"/>
          <p:cNvCxnSpPr/>
          <p:nvPr/>
        </p:nvCxnSpPr>
        <p:spPr>
          <a:xfrm>
            <a:off x="4124681" y="325833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304" name="Google Shape;304;p9"/>
          <p:cNvSpPr/>
          <p:nvPr/>
        </p:nvSpPr>
        <p:spPr>
          <a:xfrm>
            <a:off x="4642360" y="3898393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p9"/>
          <p:cNvSpPr/>
          <p:nvPr/>
        </p:nvSpPr>
        <p:spPr>
          <a:xfrm>
            <a:off x="4642360" y="3470221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306" name="Google Shape;306;p9"/>
          <p:cNvCxnSpPr/>
          <p:nvPr/>
        </p:nvCxnSpPr>
        <p:spPr>
          <a:xfrm>
            <a:off x="4372331" y="4116563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07" name="Google Shape;307;p9"/>
          <p:cNvCxnSpPr/>
          <p:nvPr/>
        </p:nvCxnSpPr>
        <p:spPr>
          <a:xfrm flipH="1" rot="10800000">
            <a:off x="4509301" y="3258339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08" name="Google Shape;308;p9"/>
          <p:cNvCxnSpPr/>
          <p:nvPr/>
        </p:nvCxnSpPr>
        <p:spPr>
          <a:xfrm>
            <a:off x="4509243" y="3258340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09" name="Google Shape;309;p9"/>
          <p:cNvCxnSpPr/>
          <p:nvPr/>
        </p:nvCxnSpPr>
        <p:spPr>
          <a:xfrm>
            <a:off x="4899535" y="3258339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310" name="Google Shape;310;p9"/>
          <p:cNvSpPr/>
          <p:nvPr/>
        </p:nvSpPr>
        <p:spPr>
          <a:xfrm>
            <a:off x="5417214" y="3907918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5417214" y="347974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</a:t>
            </a:r>
            <a:endParaRPr/>
          </a:p>
        </p:txBody>
      </p:sp>
      <p:cxnSp>
        <p:nvCxnSpPr>
          <p:cNvPr id="312" name="Google Shape;312;p9"/>
          <p:cNvCxnSpPr/>
          <p:nvPr/>
        </p:nvCxnSpPr>
        <p:spPr>
          <a:xfrm>
            <a:off x="5147185" y="41260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13" name="Google Shape;313;p9"/>
          <p:cNvCxnSpPr/>
          <p:nvPr/>
        </p:nvCxnSpPr>
        <p:spPr>
          <a:xfrm flipH="1" rot="10800000">
            <a:off x="5284156" y="32678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14" name="Google Shape;314;p9"/>
          <p:cNvCxnSpPr/>
          <p:nvPr/>
        </p:nvCxnSpPr>
        <p:spPr>
          <a:xfrm>
            <a:off x="5284097" y="3267865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15" name="Google Shape;315;p9"/>
          <p:cNvCxnSpPr/>
          <p:nvPr/>
        </p:nvCxnSpPr>
        <p:spPr>
          <a:xfrm>
            <a:off x="5674389" y="32678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316" name="Google Shape;316;p9"/>
          <p:cNvSpPr/>
          <p:nvPr/>
        </p:nvSpPr>
        <p:spPr>
          <a:xfrm>
            <a:off x="6192069" y="3907918"/>
            <a:ext cx="514351" cy="433304"/>
          </a:xfrm>
          <a:prstGeom prst="rect">
            <a:avLst/>
          </a:prstGeom>
          <a:solidFill>
            <a:srgbClr val="2A9E7E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wentieth Century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7" name="Google Shape;317;p9"/>
          <p:cNvSpPr/>
          <p:nvPr/>
        </p:nvSpPr>
        <p:spPr>
          <a:xfrm>
            <a:off x="6192069" y="3479746"/>
            <a:ext cx="514351" cy="433305"/>
          </a:xfrm>
          <a:prstGeom prst="rect">
            <a:avLst/>
          </a:prstGeom>
          <a:solidFill>
            <a:srgbClr val="FFFFC2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2200"/>
              <a:buFont typeface="Twentieth Century"/>
              <a:buNone/>
            </a:pPr>
            <a:r>
              <a:rPr b="1" i="0" lang="en-US" sz="22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99</a:t>
            </a:r>
            <a:endParaRPr/>
          </a:p>
        </p:txBody>
      </p:sp>
      <p:cxnSp>
        <p:nvCxnSpPr>
          <p:cNvPr id="318" name="Google Shape;318;p9"/>
          <p:cNvCxnSpPr/>
          <p:nvPr/>
        </p:nvCxnSpPr>
        <p:spPr>
          <a:xfrm>
            <a:off x="5922040" y="4126088"/>
            <a:ext cx="1464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19" name="Google Shape;319;p9"/>
          <p:cNvCxnSpPr/>
          <p:nvPr/>
        </p:nvCxnSpPr>
        <p:spPr>
          <a:xfrm flipH="1" rot="10800000">
            <a:off x="6059010" y="3267864"/>
            <a:ext cx="398317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20" name="Google Shape;320;p9"/>
          <p:cNvCxnSpPr/>
          <p:nvPr/>
        </p:nvCxnSpPr>
        <p:spPr>
          <a:xfrm>
            <a:off x="6058952" y="3267865"/>
            <a:ext cx="1" cy="85478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321" name="Google Shape;321;p9"/>
          <p:cNvCxnSpPr/>
          <p:nvPr/>
        </p:nvCxnSpPr>
        <p:spPr>
          <a:xfrm>
            <a:off x="6449244" y="3267864"/>
            <a:ext cx="1" cy="22860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322" name="Google Shape;322;p9"/>
          <p:cNvSpPr/>
          <p:nvPr/>
        </p:nvSpPr>
        <p:spPr>
          <a:xfrm>
            <a:off x="2128739" y="3341293"/>
            <a:ext cx="4761009" cy="688873"/>
          </a:xfrm>
          <a:prstGeom prst="rect">
            <a:avLst/>
          </a:prstGeom>
          <a:noFill/>
          <a:ln cap="flat" cmpd="sng" w="19050">
            <a:solidFill>
              <a:srgbClr val="FF2600"/>
            </a:solidFill>
            <a:prstDash val="dot"/>
            <a:miter lim="400000"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3" name="Google Shape;323;p9"/>
          <p:cNvSpPr txBox="1"/>
          <p:nvPr/>
        </p:nvSpPr>
        <p:spPr>
          <a:xfrm>
            <a:off x="3231392" y="2664230"/>
            <a:ext cx="242831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FF26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elementos ORDENADOS</a:t>
            </a:r>
            <a:endParaRPr/>
          </a:p>
        </p:txBody>
      </p:sp>
      <p:cxnSp>
        <p:nvCxnSpPr>
          <p:cNvPr id="324" name="Google Shape;324;p9"/>
          <p:cNvCxnSpPr/>
          <p:nvPr/>
        </p:nvCxnSpPr>
        <p:spPr>
          <a:xfrm>
            <a:off x="6696895" y="4113901"/>
            <a:ext cx="450776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325" name="Google Shape;325;p9"/>
          <p:cNvSpPr/>
          <p:nvPr/>
        </p:nvSpPr>
        <p:spPr>
          <a:xfrm>
            <a:off x="7186783" y="3918956"/>
            <a:ext cx="660741" cy="38989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9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p90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821" name="Google Shape;2821;p90"/>
          <p:cNvSpPr/>
          <p:nvPr/>
        </p:nvSpPr>
        <p:spPr>
          <a:xfrm>
            <a:off x="941751" y="1676261"/>
            <a:ext cx="7260498" cy="4561841"/>
          </a:xfrm>
          <a:prstGeom prst="rect">
            <a:avLst/>
          </a:prstGeom>
          <a:solidFill>
            <a:srgbClr val="C9DAE8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(L, 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37FF"/>
              </a:buClr>
              <a:buSzPts val="1800"/>
              <a:buFont typeface="Helvetica Neue"/>
              <a:buNone/>
            </a:pPr>
            <a:r>
              <a:rPr b="0" i="1" lang="en-US" sz="1800" u="none" cap="none" strike="noStrike">
                <a:solidFill>
                  <a:srgbClr val="9437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//casos 1 e 2</a:t>
            </a:r>
            <a:endParaRPr/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lista está vazia OU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é menor do que o primeiro elemento: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retorna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// NULL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== primeiro elemento: </a:t>
            </a:r>
            <a:r>
              <a:rPr b="0" i="1" lang="en-US" sz="1800" u="none" cap="none" strike="noStrike">
                <a:solidFill>
                  <a:srgbClr val="9437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//caso 3</a:t>
            </a:r>
            <a:endParaRPr b="0" i="0" sz="1800" u="none" cap="none" strike="noStrike">
              <a:solidFill>
                <a:srgbClr val="9437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remove o primeiro //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funciona como um dequeue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decrementa o contador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retorna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elemento;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37FF"/>
              </a:buClr>
              <a:buSzPts val="1800"/>
              <a:buFont typeface="Consolas"/>
              <a:buAutoNum type="arabicPeriod"/>
            </a:pPr>
            <a:r>
              <a:rPr b="0" i="0" lang="en-US" sz="1800" u="none" cap="none" strike="noStrike">
                <a:solidFill>
                  <a:srgbClr val="9437FF"/>
                </a:solidFill>
                <a:latin typeface="Consolas"/>
                <a:ea typeface="Consolas"/>
                <a:cs typeface="Consolas"/>
                <a:sym typeface="Consolas"/>
              </a:rPr>
              <a:t> // casos 4 e 5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Percorrer a lista: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achar o elemento: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remove o elemento;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decrementa o contador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retorna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elemento;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Senão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chegou até o último elemento e ele o valor não existe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3894" lvl="0" marL="213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retorna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False;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//NULL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2822" name="Google Shape;2822;p90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Remoção (Remove)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p91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828" name="Google Shape;2828;p9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3800"/>
              <a:buFont typeface="Twentieth Century"/>
              <a:buNone/>
            </a:pPr>
            <a:r>
              <a:rPr lang="en-US">
                <a:solidFill>
                  <a:srgbClr val="FF2600"/>
                </a:solidFill>
              </a:rPr>
              <a:t>Exercício 04</a:t>
            </a:r>
            <a:endParaRPr/>
          </a:p>
        </p:txBody>
      </p:sp>
      <p:sp>
        <p:nvSpPr>
          <p:cNvPr id="2829" name="Google Shape;2829;p91"/>
          <p:cNvSpPr txBox="1"/>
          <p:nvPr>
            <p:ph idx="1" type="body"/>
          </p:nvPr>
        </p:nvSpPr>
        <p:spPr>
          <a:xfrm>
            <a:off x="422214" y="1746554"/>
            <a:ext cx="8299572" cy="4363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Implementar a função de remoção de uma lista ordenada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3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92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835" name="Google Shape;2835;p9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19088" lvl="0" marL="319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Font typeface="Twentieth Century"/>
              <a:buChar char="◻"/>
            </a:pPr>
            <a:r>
              <a:rPr b="0" i="0" lang="en-US" sz="29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 (O)</a:t>
            </a:r>
            <a:endParaRPr/>
          </a:p>
          <a:p>
            <a:pPr indent="-177743" lvl="2" marL="97403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8233" lvl="2" marL="97403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20"/>
              <a:buFont typeface="Twentieth Century"/>
              <a:buChar char="◻"/>
            </a:pPr>
            <a:r>
              <a:rPr lang="en-US" sz="2200"/>
              <a:t>pesquisa/busca =  </a:t>
            </a:r>
            <a:endParaRPr/>
          </a:p>
          <a:p>
            <a:pPr indent="-288233" lvl="2" marL="97403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20"/>
              <a:buFont typeface="Twentieth Century"/>
              <a:buChar char="◻"/>
            </a:pPr>
            <a:r>
              <a:rPr lang="en-US" sz="2200"/>
              <a:t>inserção (ordenada) = </a:t>
            </a:r>
            <a:endParaRPr/>
          </a:p>
          <a:p>
            <a:pPr indent="-288233" lvl="2" marL="97403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20"/>
              <a:buFont typeface="Twentieth Century"/>
              <a:buChar char="◻"/>
            </a:pPr>
            <a:r>
              <a:rPr lang="en-US" sz="2200"/>
              <a:t>remoção do ultimo  = </a:t>
            </a:r>
            <a:endParaRPr/>
          </a:p>
          <a:p>
            <a:pPr indent="-288233" lvl="2" marL="97403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20"/>
              <a:buFont typeface="Twentieth Century"/>
              <a:buChar char="◻"/>
            </a:pPr>
            <a:r>
              <a:rPr lang="en-US" sz="2200"/>
              <a:t>remoção do primeiro = </a:t>
            </a:r>
            <a:endParaRPr/>
          </a:p>
          <a:p>
            <a:pPr indent="-288233" lvl="2" marL="97403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20"/>
              <a:buFont typeface="Twentieth Century"/>
              <a:buChar char="◻"/>
            </a:pPr>
            <a:r>
              <a:rPr lang="en-US" sz="2200"/>
              <a:t>remoção de k = </a:t>
            </a:r>
            <a:endParaRPr/>
          </a:p>
        </p:txBody>
      </p:sp>
      <p:sp>
        <p:nvSpPr>
          <p:cNvPr id="2836" name="Google Shape;2836;p9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Complexidade das operações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p93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842" name="Google Shape;2842;p93"/>
          <p:cNvSpPr txBox="1"/>
          <p:nvPr>
            <p:ph idx="1" type="body"/>
          </p:nvPr>
        </p:nvSpPr>
        <p:spPr>
          <a:xfrm>
            <a:off x="457200" y="1600200"/>
            <a:ext cx="8229600" cy="33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19088" lvl="0" marL="319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Font typeface="Twentieth Century"/>
              <a:buChar char="◻"/>
            </a:pPr>
            <a:r>
              <a:rPr b="0" i="0" lang="en-US" sz="29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 (O)</a:t>
            </a:r>
            <a:endParaRPr/>
          </a:p>
          <a:p>
            <a:pPr indent="-177743" lvl="2" marL="97403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8233" lvl="2" marL="97403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20"/>
              <a:buFont typeface="Twentieth Century"/>
              <a:buChar char="◻"/>
            </a:pPr>
            <a:r>
              <a:rPr lang="en-US" sz="2200"/>
              <a:t>pesquisa/busca = O(n)           // percorrer lista</a:t>
            </a:r>
            <a:endParaRPr/>
          </a:p>
          <a:p>
            <a:pPr indent="-288233" lvl="2" marL="97403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20"/>
              <a:buFont typeface="Twentieth Century"/>
              <a:buChar char="◻"/>
            </a:pPr>
            <a:r>
              <a:rPr lang="en-US" sz="2200"/>
              <a:t>inserção (ordenada) = O(n)   // percorrer lista</a:t>
            </a:r>
            <a:endParaRPr/>
          </a:p>
          <a:p>
            <a:pPr indent="-288233" lvl="2" marL="97403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20"/>
              <a:buFont typeface="Twentieth Century"/>
              <a:buChar char="◻"/>
            </a:pPr>
            <a:r>
              <a:rPr lang="en-US" sz="2200"/>
              <a:t>remoção do ultimo  =  O(n)    // percorrer lista</a:t>
            </a:r>
            <a:endParaRPr/>
          </a:p>
          <a:p>
            <a:pPr indent="-288233" lvl="2" marL="97403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20"/>
              <a:buFont typeface="Twentieth Century"/>
              <a:buChar char="◻"/>
            </a:pPr>
            <a:r>
              <a:rPr lang="en-US" sz="2200"/>
              <a:t>remoção do primeiro = O(1)  // como na fila</a:t>
            </a:r>
            <a:endParaRPr/>
          </a:p>
          <a:p>
            <a:pPr indent="-288233" lvl="2" marL="97403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20"/>
              <a:buFont typeface="Twentieth Century"/>
              <a:buChar char="◻"/>
            </a:pPr>
            <a:r>
              <a:rPr lang="en-US" sz="2200"/>
              <a:t>remoção de k = O(n)             // percorrer lista</a:t>
            </a:r>
            <a:endParaRPr/>
          </a:p>
        </p:txBody>
      </p:sp>
      <p:sp>
        <p:nvSpPr>
          <p:cNvPr id="2843" name="Google Shape;2843;p9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Complexidade das operações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7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p94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849" name="Google Shape;2849;p94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ill Sans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1.</a:t>
            </a:r>
            <a:endParaRPr/>
          </a:p>
        </p:txBody>
      </p:sp>
      <p:sp>
        <p:nvSpPr>
          <p:cNvPr id="2850" name="Google Shape;2850;p94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4975" lIns="44975" spcFirstLastPara="1" rIns="44975" wrap="square" tIns="449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ill Sans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1.</a:t>
            </a:r>
            <a:endParaRPr/>
          </a:p>
        </p:txBody>
      </p:sp>
      <p:sp>
        <p:nvSpPr>
          <p:cNvPr id="2851" name="Google Shape;2851;p94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ill Sans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1.</a:t>
            </a:r>
            <a:endParaRPr/>
          </a:p>
        </p:txBody>
      </p:sp>
      <p:sp>
        <p:nvSpPr>
          <p:cNvPr id="2852" name="Google Shape;2852;p94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4975" lIns="44975" spcFirstLastPara="1" rIns="44975" wrap="square" tIns="449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ill Sans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1.</a:t>
            </a:r>
            <a:endParaRPr/>
          </a:p>
        </p:txBody>
      </p:sp>
      <p:sp>
        <p:nvSpPr>
          <p:cNvPr id="2853" name="Google Shape;2853;p94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4726"/>
              </a:buClr>
              <a:buSzPts val="3800"/>
              <a:buFont typeface="Twentieth Century"/>
              <a:buNone/>
            </a:pPr>
            <a:r>
              <a:rPr lang="en-US"/>
              <a:t>Roteiro</a:t>
            </a:r>
            <a:endParaRPr/>
          </a:p>
        </p:txBody>
      </p:sp>
      <p:sp>
        <p:nvSpPr>
          <p:cNvPr id="2854" name="Google Shape;2854;p94"/>
          <p:cNvSpPr/>
          <p:nvPr/>
        </p:nvSpPr>
        <p:spPr>
          <a:xfrm>
            <a:off x="784225" y="4622800"/>
            <a:ext cx="7772400" cy="549275"/>
          </a:xfrm>
          <a:prstGeom prst="roundRect">
            <a:avLst>
              <a:gd fmla="val 287" name="adj"/>
            </a:avLst>
          </a:prstGeom>
          <a:solidFill>
            <a:srgbClr val="7ED1EC"/>
          </a:solidFill>
          <a:ln cap="flat" cmpd="sng" w="10000">
            <a:solidFill>
              <a:srgbClr val="7690A6"/>
            </a:solidFill>
            <a:prstDash val="solid"/>
            <a:bevel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855" name="Google Shape;2855;p94"/>
          <p:cNvGrpSpPr/>
          <p:nvPr/>
        </p:nvGrpSpPr>
        <p:grpSpPr>
          <a:xfrm>
            <a:off x="876300" y="1916541"/>
            <a:ext cx="366714" cy="373793"/>
            <a:chOff x="0" y="-1"/>
            <a:chExt cx="366713" cy="373792"/>
          </a:xfrm>
        </p:grpSpPr>
        <p:sp>
          <p:nvSpPr>
            <p:cNvPr id="2856" name="Google Shape;2856;p94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9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858" name="Google Shape;2858;p94"/>
          <p:cNvGrpSpPr/>
          <p:nvPr/>
        </p:nvGrpSpPr>
        <p:grpSpPr>
          <a:xfrm>
            <a:off x="879475" y="2482939"/>
            <a:ext cx="366714" cy="373793"/>
            <a:chOff x="0" y="-1"/>
            <a:chExt cx="366713" cy="373792"/>
          </a:xfrm>
        </p:grpSpPr>
        <p:sp>
          <p:nvSpPr>
            <p:cNvPr id="2859" name="Google Shape;2859;p94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9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2861" name="Google Shape;2861;p94"/>
          <p:cNvGrpSpPr/>
          <p:nvPr/>
        </p:nvGrpSpPr>
        <p:grpSpPr>
          <a:xfrm>
            <a:off x="879475" y="3049586"/>
            <a:ext cx="366714" cy="373793"/>
            <a:chOff x="0" y="-1"/>
            <a:chExt cx="366713" cy="373792"/>
          </a:xfrm>
        </p:grpSpPr>
        <p:sp>
          <p:nvSpPr>
            <p:cNvPr id="2862" name="Google Shape;2862;p94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9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2864" name="Google Shape;2864;p94"/>
          <p:cNvGrpSpPr/>
          <p:nvPr/>
        </p:nvGrpSpPr>
        <p:grpSpPr>
          <a:xfrm>
            <a:off x="876300" y="3606346"/>
            <a:ext cx="366714" cy="373794"/>
            <a:chOff x="0" y="-1"/>
            <a:chExt cx="366713" cy="373792"/>
          </a:xfrm>
        </p:grpSpPr>
        <p:sp>
          <p:nvSpPr>
            <p:cNvPr id="2865" name="Google Shape;2865;p94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9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2867" name="Google Shape;2867;p94"/>
          <p:cNvGrpSpPr/>
          <p:nvPr/>
        </p:nvGrpSpPr>
        <p:grpSpPr>
          <a:xfrm>
            <a:off x="876300" y="4155947"/>
            <a:ext cx="366714" cy="373793"/>
            <a:chOff x="0" y="-1"/>
            <a:chExt cx="366713" cy="373792"/>
          </a:xfrm>
        </p:grpSpPr>
        <p:sp>
          <p:nvSpPr>
            <p:cNvPr id="2868" name="Google Shape;2868;p94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9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2870" name="Google Shape;2870;p94"/>
          <p:cNvGrpSpPr/>
          <p:nvPr/>
        </p:nvGrpSpPr>
        <p:grpSpPr>
          <a:xfrm>
            <a:off x="880455" y="4722594"/>
            <a:ext cx="366715" cy="373793"/>
            <a:chOff x="0" y="-1"/>
            <a:chExt cx="366713" cy="373792"/>
          </a:xfrm>
        </p:grpSpPr>
        <p:sp>
          <p:nvSpPr>
            <p:cNvPr id="2871" name="Google Shape;2871;p94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9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2873" name="Google Shape;2873;p94"/>
          <p:cNvSpPr txBox="1"/>
          <p:nvPr/>
        </p:nvSpPr>
        <p:spPr>
          <a:xfrm>
            <a:off x="1354137" y="2482639"/>
            <a:ext cx="681518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Filas</a:t>
            </a:r>
            <a:endParaRPr/>
          </a:p>
        </p:txBody>
      </p:sp>
      <p:sp>
        <p:nvSpPr>
          <p:cNvPr id="2874" name="Google Shape;2874;p94"/>
          <p:cNvSpPr txBox="1"/>
          <p:nvPr/>
        </p:nvSpPr>
        <p:spPr>
          <a:xfrm>
            <a:off x="1356663" y="3049363"/>
            <a:ext cx="2234664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Operações gerais</a:t>
            </a:r>
            <a:endParaRPr/>
          </a:p>
        </p:txBody>
      </p:sp>
      <p:sp>
        <p:nvSpPr>
          <p:cNvPr id="2875" name="Google Shape;2875;p94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/>
          </a:p>
        </p:txBody>
      </p:sp>
      <p:sp>
        <p:nvSpPr>
          <p:cNvPr id="2876" name="Google Shape;2876;p94"/>
          <p:cNvSpPr txBox="1"/>
          <p:nvPr/>
        </p:nvSpPr>
        <p:spPr>
          <a:xfrm>
            <a:off x="1361504" y="3597050"/>
            <a:ext cx="2841386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Inserção de elementos</a:t>
            </a:r>
            <a:endParaRPr/>
          </a:p>
        </p:txBody>
      </p:sp>
      <p:sp>
        <p:nvSpPr>
          <p:cNvPr id="2877" name="Google Shape;2877;p94"/>
          <p:cNvSpPr txBox="1"/>
          <p:nvPr/>
        </p:nvSpPr>
        <p:spPr>
          <a:xfrm>
            <a:off x="1372677" y="4163795"/>
            <a:ext cx="2939985" cy="37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Remoção de elementos</a:t>
            </a:r>
            <a:endParaRPr/>
          </a:p>
        </p:txBody>
      </p:sp>
      <p:sp>
        <p:nvSpPr>
          <p:cNvPr id="2878" name="Google Shape;2878;p94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2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95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4400"/>
              <a:buFont typeface="Twentieth Century"/>
              <a:buNone/>
            </a:pPr>
            <a:r>
              <a:rPr b="0" lang="en-US" sz="4400">
                <a:solidFill>
                  <a:srgbClr val="775F55"/>
                </a:solidFill>
              </a:rPr>
              <a:t>Referências sugeridas</a:t>
            </a:r>
            <a:endParaRPr/>
          </a:p>
        </p:txBody>
      </p:sp>
      <p:sp>
        <p:nvSpPr>
          <p:cNvPr id="2884" name="Google Shape;2884;p95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885" name="Google Shape;2885;p95"/>
          <p:cNvSpPr txBox="1"/>
          <p:nvPr/>
        </p:nvSpPr>
        <p:spPr>
          <a:xfrm>
            <a:off x="1661631" y="5578758"/>
            <a:ext cx="2024358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[Cormen et al, 2018]</a:t>
            </a:r>
            <a:endParaRPr/>
          </a:p>
        </p:txBody>
      </p:sp>
      <p:sp>
        <p:nvSpPr>
          <p:cNvPr id="2886" name="Google Shape;2886;p95"/>
          <p:cNvSpPr txBox="1"/>
          <p:nvPr/>
        </p:nvSpPr>
        <p:spPr>
          <a:xfrm>
            <a:off x="4962093" y="5669143"/>
            <a:ext cx="2339912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[Tenenbaum et al, 1995]</a:t>
            </a:r>
            <a:endParaRPr/>
          </a:p>
        </p:txBody>
      </p:sp>
      <p:pic>
        <p:nvPicPr>
          <p:cNvPr descr="cormen.jpg" id="2887" name="Google Shape;2887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482" y="2176631"/>
            <a:ext cx="2422657" cy="34218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nembaum.jpeg" id="2888" name="Google Shape;2888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0720" y="2171967"/>
            <a:ext cx="2422657" cy="3431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96"/>
          <p:cNvSpPr txBox="1"/>
          <p:nvPr>
            <p:ph idx="12" type="sldNum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894" name="Google Shape;2894;p96"/>
          <p:cNvSpPr txBox="1"/>
          <p:nvPr/>
        </p:nvSpPr>
        <p:spPr>
          <a:xfrm>
            <a:off x="1821195" y="5714336"/>
            <a:ext cx="143678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[Ziviani, 2010]</a:t>
            </a:r>
            <a:endParaRPr/>
          </a:p>
        </p:txBody>
      </p:sp>
      <p:sp>
        <p:nvSpPr>
          <p:cNvPr id="2895" name="Google Shape;2895;p96"/>
          <p:cNvSpPr txBox="1"/>
          <p:nvPr/>
        </p:nvSpPr>
        <p:spPr>
          <a:xfrm>
            <a:off x="5245769" y="5714336"/>
            <a:ext cx="1608123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[Drozdek, 2017]</a:t>
            </a:r>
            <a:endParaRPr/>
          </a:p>
        </p:txBody>
      </p:sp>
      <p:pic>
        <p:nvPicPr>
          <p:cNvPr descr="ziviani.jpeg" id="2896" name="Google Shape;2896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694" y="1902083"/>
            <a:ext cx="2551051" cy="37316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zdek.jpeg" id="2897" name="Google Shape;2897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4305" y="1909483"/>
            <a:ext cx="2551051" cy="3716853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p96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4400"/>
              <a:buFont typeface="Twentieth Century"/>
              <a:buNone/>
            </a:pPr>
            <a:r>
              <a:rPr b="0" lang="en-US" sz="4400">
                <a:solidFill>
                  <a:srgbClr val="775F55"/>
                </a:solidFill>
              </a:rPr>
              <a:t>Referências sugeridas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2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Google Shape;2903;p9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Twentieth Century"/>
              <a:buNone/>
            </a:pPr>
            <a:r>
              <a:t/>
            </a:r>
            <a:endParaRPr sz="5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Twentieth Century"/>
              <a:buNone/>
            </a:pPr>
            <a:r>
              <a:t/>
            </a:r>
            <a:endParaRPr sz="5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Twentieth Century"/>
              <a:buNone/>
            </a:pPr>
            <a:r>
              <a:rPr lang="en-US" sz="5200"/>
              <a:t>Perguntas?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Twentieth Century"/>
              <a:buNone/>
            </a:pPr>
            <a:r>
              <a:t/>
            </a:r>
            <a:endParaRPr sz="5200"/>
          </a:p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433FF"/>
              </a:buClr>
              <a:buSzPts val="2900"/>
              <a:buFont typeface="Twentieth Century"/>
              <a:buNone/>
            </a:pPr>
            <a:r>
              <a:t/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433FF"/>
              </a:buClr>
              <a:buSzPts val="2900"/>
              <a:buFont typeface="Twentieth Century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