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9F5-5A3B-D24B-83D6-CBDE21753C3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117D-364C-B149-8B51-91DAE612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membros</a:t>
            </a:r>
            <a:r>
              <a:rPr lang="en-US" dirty="0" smtClean="0"/>
              <a:t> da </a:t>
            </a:r>
            <a:r>
              <a:rPr lang="en-US" dirty="0" err="1" smtClean="0"/>
              <a:t>equipe</a:t>
            </a:r>
            <a:r>
              <a:rPr lang="en-US" dirty="0" smtClean="0"/>
              <a:t> no </a:t>
            </a:r>
            <a:r>
              <a:rPr lang="en-US" dirty="0" err="1" smtClean="0"/>
              <a:t>formato</a:t>
            </a:r>
            <a:endParaRPr lang="en-US" dirty="0" smtClean="0"/>
          </a:p>
          <a:p>
            <a:r>
              <a:rPr lang="en-US" dirty="0" smtClean="0"/>
              <a:t>Nome </a:t>
            </a:r>
            <a:r>
              <a:rPr lang="en-US" dirty="0" err="1" smtClean="0"/>
              <a:t>Sobrenome</a:t>
            </a:r>
            <a:r>
              <a:rPr lang="en-US" dirty="0" smtClean="0"/>
              <a:t> (login)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6083" y="5661061"/>
            <a:ext cx="28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para o </a:t>
            </a:r>
            <a:r>
              <a:rPr lang="en-US" dirty="0" err="1" smtClean="0"/>
              <a:t>projeto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Descrever</a:t>
            </a:r>
            <a:r>
              <a:rPr lang="en-US" dirty="0" smtClean="0"/>
              <a:t> o </a:t>
            </a:r>
            <a:r>
              <a:rPr lang="en-US" dirty="0" err="1" smtClean="0"/>
              <a:t>objetivo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6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estava</a:t>
            </a:r>
            <a:r>
              <a:rPr lang="en-US" dirty="0" smtClean="0"/>
              <a:t> </a:t>
            </a:r>
            <a:r>
              <a:rPr lang="en-US" dirty="0" err="1" smtClean="0"/>
              <a:t>planejado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o </a:t>
            </a:r>
            <a:r>
              <a:rPr lang="en-US" dirty="0" err="1" smtClean="0"/>
              <a:t>período</a:t>
            </a:r>
            <a:r>
              <a:rPr lang="en-US" dirty="0" smtClean="0"/>
              <a:t>: DD/MM a DD/MM</a:t>
            </a:r>
          </a:p>
          <a:p>
            <a:r>
              <a:rPr lang="en-US" dirty="0" smtClean="0"/>
              <a:t>Meta da sprint</a:t>
            </a:r>
          </a:p>
          <a:p>
            <a:r>
              <a:rPr lang="en-US" dirty="0" err="1" smtClean="0"/>
              <a:t>Listas</a:t>
            </a:r>
            <a:r>
              <a:rPr lang="en-US" dirty="0" smtClean="0"/>
              <a:t> as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indicando</a:t>
            </a:r>
            <a:r>
              <a:rPr lang="en-US" dirty="0" smtClean="0"/>
              <a:t> o </a:t>
            </a:r>
            <a:r>
              <a:rPr lang="en-US" dirty="0" err="1" smtClean="0"/>
              <a:t>responsável</a:t>
            </a:r>
            <a:endParaRPr lang="en-US" dirty="0" smtClean="0"/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1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2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N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Listar</a:t>
            </a:r>
            <a:r>
              <a:rPr lang="en-US" dirty="0" smtClean="0"/>
              <a:t> as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concluídas</a:t>
            </a:r>
            <a:r>
              <a:rPr lang="en-US" dirty="0" smtClean="0"/>
              <a:t> </a:t>
            </a:r>
            <a:r>
              <a:rPr lang="en-US" dirty="0" err="1" smtClean="0"/>
              <a:t>indicando</a:t>
            </a:r>
            <a:r>
              <a:rPr lang="en-US" dirty="0" smtClean="0"/>
              <a:t> o </a:t>
            </a:r>
            <a:r>
              <a:rPr lang="en-US" dirty="0" err="1" smtClean="0"/>
              <a:t>responsável</a:t>
            </a:r>
            <a:endParaRPr lang="en-US" dirty="0" smtClean="0"/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1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2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N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Listar</a:t>
            </a:r>
            <a:r>
              <a:rPr lang="en-US" dirty="0" smtClean="0"/>
              <a:t> as </a:t>
            </a:r>
            <a:r>
              <a:rPr lang="en-US" dirty="0" err="1" smtClean="0"/>
              <a:t>atividades</a:t>
            </a:r>
            <a:r>
              <a:rPr lang="en-US" dirty="0" smtClean="0"/>
              <a:t> que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executadas</a:t>
            </a:r>
            <a:r>
              <a:rPr lang="en-US" dirty="0" smtClean="0"/>
              <a:t>, </a:t>
            </a:r>
            <a:r>
              <a:rPr lang="en-US" dirty="0" err="1" smtClean="0"/>
              <a:t>indicando</a:t>
            </a:r>
            <a:r>
              <a:rPr lang="en-US" dirty="0" smtClean="0"/>
              <a:t> o </a:t>
            </a:r>
            <a:r>
              <a:rPr lang="en-US" dirty="0" err="1" smtClean="0"/>
              <a:t>responsável</a:t>
            </a:r>
            <a:r>
              <a:rPr lang="en-US" dirty="0" smtClean="0"/>
              <a:t> (login) e o </a:t>
            </a:r>
            <a:r>
              <a:rPr lang="en-US" dirty="0" err="1" smtClean="0"/>
              <a:t>motivo</a:t>
            </a:r>
            <a:endParaRPr lang="en-US" dirty="0" smtClean="0"/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1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Motivo</a:t>
            </a:r>
            <a:endParaRPr lang="en-US" dirty="0" smtClean="0"/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2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Motivo</a:t>
            </a:r>
            <a:endParaRPr lang="en-US" dirty="0" smtClean="0"/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N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2"/>
            <a:r>
              <a:rPr lang="en-US" dirty="0" err="1" smtClean="0"/>
              <a:t>Motivo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89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Especificar</a:t>
            </a:r>
            <a:r>
              <a:rPr lang="en-US" dirty="0" smtClean="0"/>
              <a:t> o </a:t>
            </a:r>
            <a:r>
              <a:rPr lang="en-US" dirty="0" err="1" smtClean="0"/>
              <a:t>período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 sprint: DD/MM a DD/MM</a:t>
            </a:r>
          </a:p>
          <a:p>
            <a:r>
              <a:rPr lang="en-US" dirty="0" smtClean="0"/>
              <a:t>Meta da sprint</a:t>
            </a:r>
          </a:p>
          <a:p>
            <a:r>
              <a:rPr lang="en-US" dirty="0" err="1" smtClean="0"/>
              <a:t>Listas</a:t>
            </a:r>
            <a:r>
              <a:rPr lang="en-US" dirty="0" smtClean="0"/>
              <a:t> as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previstas</a:t>
            </a:r>
            <a:r>
              <a:rPr lang="en-US" dirty="0" smtClean="0"/>
              <a:t> </a:t>
            </a:r>
            <a:r>
              <a:rPr lang="en-US" dirty="0" err="1" smtClean="0"/>
              <a:t>indicando</a:t>
            </a:r>
            <a:r>
              <a:rPr lang="en-US" dirty="0" smtClean="0"/>
              <a:t> o </a:t>
            </a:r>
            <a:r>
              <a:rPr lang="en-US" dirty="0" err="1" smtClean="0"/>
              <a:t>responsável</a:t>
            </a:r>
            <a:endParaRPr lang="en-US" dirty="0" smtClean="0"/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1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2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Atividade</a:t>
            </a:r>
            <a:r>
              <a:rPr lang="en-US" dirty="0" smtClean="0"/>
              <a:t> N [login do </a:t>
            </a:r>
            <a:r>
              <a:rPr lang="en-US" dirty="0" err="1" smtClean="0"/>
              <a:t>responsável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9854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Título do Projeto</vt:lpstr>
      <vt:lpstr>Objetivo</vt:lpstr>
      <vt:lpstr>O que estava planejado</vt:lpstr>
      <vt:lpstr>O que foi executado</vt:lpstr>
      <vt:lpstr>O que não foi executado</vt:lpstr>
      <vt:lpstr>Próximos passos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Projeto</dc:title>
  <dc:creator>Vinicius Garcia</dc:creator>
  <cp:lastModifiedBy>Vinicius Garcia</cp:lastModifiedBy>
  <cp:revision>1</cp:revision>
  <dcterms:created xsi:type="dcterms:W3CDTF">2018-11-05T14:01:01Z</dcterms:created>
  <dcterms:modified xsi:type="dcterms:W3CDTF">2018-11-05T14:07:07Z</dcterms:modified>
</cp:coreProperties>
</file>