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7"/>
  </p:notesMasterIdLst>
  <p:handoutMasterIdLst>
    <p:handoutMasterId r:id="rId18"/>
  </p:handoutMasterIdLst>
  <p:sldIdLst>
    <p:sldId id="258" r:id="rId5"/>
    <p:sldId id="286" r:id="rId6"/>
    <p:sldId id="284" r:id="rId7"/>
    <p:sldId id="262" r:id="rId8"/>
    <p:sldId id="293" r:id="rId9"/>
    <p:sldId id="295" r:id="rId10"/>
    <p:sldId id="287" r:id="rId11"/>
    <p:sldId id="294" r:id="rId12"/>
    <p:sldId id="296" r:id="rId13"/>
    <p:sldId id="297" r:id="rId14"/>
    <p:sldId id="298" r:id="rId15"/>
    <p:sldId id="290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54935C7-FC23-474B-9F4E-0F35E7CD472E}">
          <p14:sldIdLst>
            <p14:sldId id="258"/>
            <p14:sldId id="286"/>
            <p14:sldId id="284"/>
            <p14:sldId id="262"/>
            <p14:sldId id="293"/>
            <p14:sldId id="295"/>
            <p14:sldId id="287"/>
            <p14:sldId id="294"/>
            <p14:sldId id="296"/>
            <p14:sldId id="297"/>
            <p14:sldId id="29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B9145-85AB-412E-A07F-16DCC6A70734}" v="155" dt="2024-06-09T10:45:00.933"/>
    <p1510:client id="{28CF32CF-2575-4CDC-9219-CABA1AAD8721}" v="84" dt="2024-06-09T10:51:04.186"/>
    <p1510:client id="{368A9D5E-60A5-4D7D-85A4-07E9B9DAA3A5}" v="710" dt="2024-06-09T09:45:29.993"/>
    <p1510:client id="{686835E9-7CDB-4BF0-B84C-73B31119046E}" v="86" dt="2024-06-09T09:29:18.959"/>
    <p1510:client id="{93B2E784-9B90-43F0-9034-5F4A38B19B3E}" v="19" dt="2024-06-09T08:58:28.321"/>
    <p1510:client id="{A461430A-55F7-44A6-A03C-A216901D6EF1}" v="1373" dt="2024-06-09T09:47:20.670"/>
    <p1510:client id="{E0AE7061-6AFB-42E1-80AF-B3C4166D3D03}" v="6" dt="2024-06-09T08:59:07.140"/>
    <p1510:client id="{E2717B74-A53D-4C53-94E0-E9B05E8FAB23}" v="71" dt="2024-06-10T11:11:23.971"/>
    <p1510:client id="{F7CA6AD2-BA6E-4F5C-9ACC-F42987664F2B}" v="8" dt="2024-06-09T10:52:39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28CF32CF-2575-4CDC-9219-CABA1AAD8721}"/>
    <pc:docChg chg="addSld delSld modSld modSection">
      <pc:chgData name="Utilisateur invité" userId="" providerId="Windows Live" clId="Web-{28CF32CF-2575-4CDC-9219-CABA1AAD8721}" dt="2024-06-09T10:51:04.186" v="77" actId="1076"/>
      <pc:docMkLst>
        <pc:docMk/>
      </pc:docMkLst>
      <pc:sldChg chg="addSp delSp modSp mod modShow">
        <pc:chgData name="Utilisateur invité" userId="" providerId="Windows Live" clId="Web-{28CF32CF-2575-4CDC-9219-CABA1AAD8721}" dt="2024-06-09T10:51:04.186" v="77" actId="1076"/>
        <pc:sldMkLst>
          <pc:docMk/>
          <pc:sldMk cId="3533501181" sldId="298"/>
        </pc:sldMkLst>
        <pc:spChg chg="mod">
          <ac:chgData name="Utilisateur invité" userId="" providerId="Windows Live" clId="Web-{28CF32CF-2575-4CDC-9219-CABA1AAD8721}" dt="2024-06-09T10:47:43.493" v="34" actId="14100"/>
          <ac:spMkLst>
            <pc:docMk/>
            <pc:sldMk cId="3533501181" sldId="298"/>
            <ac:spMk id="3" creationId="{7F056D64-598E-603D-682C-DD65092FDBDF}"/>
          </ac:spMkLst>
        </pc:spChg>
        <pc:spChg chg="del">
          <ac:chgData name="Utilisateur invité" userId="" providerId="Windows Live" clId="Web-{28CF32CF-2575-4CDC-9219-CABA1AAD8721}" dt="2024-06-09T10:47:46.587" v="35"/>
          <ac:spMkLst>
            <pc:docMk/>
            <pc:sldMk cId="3533501181" sldId="298"/>
            <ac:spMk id="4" creationId="{C29C75E9-BC4A-0D4E-45CC-A7F7C5C219CF}"/>
          </ac:spMkLst>
        </pc:spChg>
        <pc:spChg chg="add del mod">
          <ac:chgData name="Utilisateur invité" userId="" providerId="Windows Live" clId="Web-{28CF32CF-2575-4CDC-9219-CABA1AAD8721}" dt="2024-06-09T10:45:41.208" v="5"/>
          <ac:spMkLst>
            <pc:docMk/>
            <pc:sldMk cId="3533501181" sldId="298"/>
            <ac:spMk id="5" creationId="{0BFC025B-AC12-6780-32FD-7187309F8A1E}"/>
          </ac:spMkLst>
        </pc:spChg>
        <pc:spChg chg="add del mod">
          <ac:chgData name="Utilisateur invité" userId="" providerId="Windows Live" clId="Web-{28CF32CF-2575-4CDC-9219-CABA1AAD8721}" dt="2024-06-09T10:45:51.271" v="9"/>
          <ac:spMkLst>
            <pc:docMk/>
            <pc:sldMk cId="3533501181" sldId="298"/>
            <ac:spMk id="11" creationId="{FBEB6433-29EE-0322-909A-88EFB5B12C24}"/>
          </ac:spMkLst>
        </pc:spChg>
        <pc:spChg chg="add del">
          <ac:chgData name="Utilisateur invité" userId="" providerId="Windows Live" clId="Web-{28CF32CF-2575-4CDC-9219-CABA1AAD8721}" dt="2024-06-09T10:50:31.857" v="69"/>
          <ac:spMkLst>
            <pc:docMk/>
            <pc:sldMk cId="3533501181" sldId="298"/>
            <ac:spMk id="15" creationId="{19099C36-3E3C-42F9-205C-9E60274F9A09}"/>
          </ac:spMkLst>
        </pc:spChg>
        <pc:spChg chg="add del">
          <ac:chgData name="Utilisateur invité" userId="" providerId="Windows Live" clId="Web-{28CF32CF-2575-4CDC-9219-CABA1AAD8721}" dt="2024-06-09T10:50:31.857" v="68"/>
          <ac:spMkLst>
            <pc:docMk/>
            <pc:sldMk cId="3533501181" sldId="298"/>
            <ac:spMk id="17" creationId="{3DEED6C0-9773-94B1-AADA-84EACB8E3289}"/>
          </ac:spMkLst>
        </pc:spChg>
        <pc:spChg chg="add del">
          <ac:chgData name="Utilisateur invité" userId="" providerId="Windows Live" clId="Web-{28CF32CF-2575-4CDC-9219-CABA1AAD8721}" dt="2024-06-09T10:50:31.857" v="67"/>
          <ac:spMkLst>
            <pc:docMk/>
            <pc:sldMk cId="3533501181" sldId="298"/>
            <ac:spMk id="19" creationId="{55B618A8-01E9-08E6-2099-4C8BAF24E2BE}"/>
          </ac:spMkLst>
        </pc:spChg>
        <pc:spChg chg="add del">
          <ac:chgData name="Utilisateur invité" userId="" providerId="Windows Live" clId="Web-{28CF32CF-2575-4CDC-9219-CABA1AAD8721}" dt="2024-06-09T10:50:31.857" v="66"/>
          <ac:spMkLst>
            <pc:docMk/>
            <pc:sldMk cId="3533501181" sldId="298"/>
            <ac:spMk id="21" creationId="{CE02222D-938A-D261-964B-D7E2876B3189}"/>
          </ac:spMkLst>
        </pc:spChg>
        <pc:grpChg chg="add mod">
          <ac:chgData name="Utilisateur invité" userId="" providerId="Windows Live" clId="Web-{28CF32CF-2575-4CDC-9219-CABA1AAD8721}" dt="2024-06-09T10:51:04.171" v="75" actId="1076"/>
          <ac:grpSpMkLst>
            <pc:docMk/>
            <pc:sldMk cId="3533501181" sldId="298"/>
            <ac:grpSpMk id="25" creationId="{A7FCECB4-B9D9-0399-CAA0-5D551477D706}"/>
          </ac:grpSpMkLst>
        </pc:grpChg>
        <pc:grpChg chg="add mod">
          <ac:chgData name="Utilisateur invité" userId="" providerId="Windows Live" clId="Web-{28CF32CF-2575-4CDC-9219-CABA1AAD8721}" dt="2024-06-09T10:51:04.171" v="76" actId="1076"/>
          <ac:grpSpMkLst>
            <pc:docMk/>
            <pc:sldMk cId="3533501181" sldId="298"/>
            <ac:grpSpMk id="29" creationId="{5E1DC60B-E093-860C-B9E8-3AA34CF9DA0A}"/>
          </ac:grpSpMkLst>
        </pc:grpChg>
        <pc:grpChg chg="add mod">
          <ac:chgData name="Utilisateur invité" userId="" providerId="Windows Live" clId="Web-{28CF32CF-2575-4CDC-9219-CABA1AAD8721}" dt="2024-06-09T10:51:04.186" v="77" actId="1076"/>
          <ac:grpSpMkLst>
            <pc:docMk/>
            <pc:sldMk cId="3533501181" sldId="298"/>
            <ac:grpSpMk id="33" creationId="{424A286D-8D8F-57B9-830B-F9EC5254FD6E}"/>
          </ac:grpSpMkLst>
        </pc:grpChg>
        <pc:picChg chg="add del mod ord">
          <ac:chgData name="Utilisateur invité" userId="" providerId="Windows Live" clId="Web-{28CF32CF-2575-4CDC-9219-CABA1AAD8721}" dt="2024-06-09T10:45:28.551" v="2"/>
          <ac:picMkLst>
            <pc:docMk/>
            <pc:sldMk cId="3533501181" sldId="298"/>
            <ac:picMk id="6" creationId="{23B2CA31-E1AD-60AC-FC89-EA85B5AEF62C}"/>
          </ac:picMkLst>
        </pc:picChg>
        <pc:picChg chg="add del mod ord">
          <ac:chgData name="Utilisateur invité" userId="" providerId="Windows Live" clId="Web-{28CF32CF-2575-4CDC-9219-CABA1AAD8721}" dt="2024-06-09T10:45:34.817" v="4"/>
          <ac:picMkLst>
            <pc:docMk/>
            <pc:sldMk cId="3533501181" sldId="298"/>
            <ac:picMk id="7" creationId="{C5345181-08BC-8EEF-59E1-ADBEB9832BB0}"/>
          </ac:picMkLst>
        </pc:picChg>
        <pc:picChg chg="del">
          <ac:chgData name="Utilisateur invité" userId="" providerId="Windows Live" clId="Web-{28CF32CF-2575-4CDC-9219-CABA1AAD8721}" dt="2024-06-09T10:45:14.832" v="0"/>
          <ac:picMkLst>
            <pc:docMk/>
            <pc:sldMk cId="3533501181" sldId="298"/>
            <ac:picMk id="8" creationId="{9143FB9E-6992-DC6D-115F-DC3BC6073E63}"/>
          </ac:picMkLst>
        </pc:picChg>
        <pc:picChg chg="add del mod ord">
          <ac:chgData name="Utilisateur invité" userId="" providerId="Windows Live" clId="Web-{28CF32CF-2575-4CDC-9219-CABA1AAD8721}" dt="2024-06-09T10:45:47.817" v="8"/>
          <ac:picMkLst>
            <pc:docMk/>
            <pc:sldMk cId="3533501181" sldId="298"/>
            <ac:picMk id="9" creationId="{3FD62C64-3380-3A51-D944-5D5AEB41892D}"/>
          </ac:picMkLst>
        </pc:picChg>
        <pc:picChg chg="add mod modCrop">
          <ac:chgData name="Utilisateur invité" userId="" providerId="Windows Live" clId="Web-{28CF32CF-2575-4CDC-9219-CABA1AAD8721}" dt="2024-06-09T10:49:55.825" v="60" actId="1076"/>
          <ac:picMkLst>
            <pc:docMk/>
            <pc:sldMk cId="3533501181" sldId="298"/>
            <ac:picMk id="12" creationId="{F4BDF392-C7C2-ADE1-EC01-37458547D273}"/>
          </ac:picMkLst>
        </pc:picChg>
        <pc:picChg chg="add mod modCrop">
          <ac:chgData name="Utilisateur invité" userId="" providerId="Windows Live" clId="Web-{28CF32CF-2575-4CDC-9219-CABA1AAD8721}" dt="2024-06-09T10:50:15.716" v="61" actId="1076"/>
          <ac:picMkLst>
            <pc:docMk/>
            <pc:sldMk cId="3533501181" sldId="298"/>
            <ac:picMk id="13" creationId="{8EA19921-5318-C39F-553B-DD79538E1CC0}"/>
          </ac:picMkLst>
        </pc:picChg>
      </pc:sldChg>
      <pc:sldChg chg="add del replId">
        <pc:chgData name="Utilisateur invité" userId="" providerId="Windows Live" clId="Web-{28CF32CF-2575-4CDC-9219-CABA1AAD8721}" dt="2024-06-09T10:50:50.264" v="74"/>
        <pc:sldMkLst>
          <pc:docMk/>
          <pc:sldMk cId="390867042" sldId="299"/>
        </pc:sldMkLst>
      </pc:sldChg>
    </pc:docChg>
  </pc:docChgLst>
  <pc:docChgLst>
    <pc:chgData name="theo koehler" userId="3a3e5cdfe8fb2800" providerId="LiveId" clId="{686835E9-7CDB-4BF0-B84C-73B31119046E}"/>
    <pc:docChg chg="custSel addSld delSld modSld modSection">
      <pc:chgData name="theo koehler" userId="3a3e5cdfe8fb2800" providerId="LiveId" clId="{686835E9-7CDB-4BF0-B84C-73B31119046E}" dt="2024-06-09T09:29:18.959" v="86"/>
      <pc:docMkLst>
        <pc:docMk/>
      </pc:docMkLst>
      <pc:sldChg chg="del">
        <pc:chgData name="theo koehler" userId="3a3e5cdfe8fb2800" providerId="LiveId" clId="{686835E9-7CDB-4BF0-B84C-73B31119046E}" dt="2024-06-09T09:19:55.844" v="53" actId="47"/>
        <pc:sldMkLst>
          <pc:docMk/>
          <pc:sldMk cId="1056707768" sldId="261"/>
        </pc:sldMkLst>
      </pc:sldChg>
      <pc:sldChg chg="del">
        <pc:chgData name="theo koehler" userId="3a3e5cdfe8fb2800" providerId="LiveId" clId="{686835E9-7CDB-4BF0-B84C-73B31119046E}" dt="2024-06-09T09:20:04.864" v="54" actId="47"/>
        <pc:sldMkLst>
          <pc:docMk/>
          <pc:sldMk cId="2596897703" sldId="264"/>
        </pc:sldMkLst>
      </pc:sldChg>
      <pc:sldChg chg="del">
        <pc:chgData name="theo koehler" userId="3a3e5cdfe8fb2800" providerId="LiveId" clId="{686835E9-7CDB-4BF0-B84C-73B31119046E}" dt="2024-06-09T09:20:06.518" v="55" actId="47"/>
        <pc:sldMkLst>
          <pc:docMk/>
          <pc:sldMk cId="2225727983" sldId="266"/>
        </pc:sldMkLst>
      </pc:sldChg>
      <pc:sldChg chg="del">
        <pc:chgData name="theo koehler" userId="3a3e5cdfe8fb2800" providerId="LiveId" clId="{686835E9-7CDB-4BF0-B84C-73B31119046E}" dt="2024-06-09T09:20:11.014" v="56" actId="47"/>
        <pc:sldMkLst>
          <pc:docMk/>
          <pc:sldMk cId="3816056523" sldId="267"/>
        </pc:sldMkLst>
      </pc:sldChg>
      <pc:sldChg chg="del">
        <pc:chgData name="theo koehler" userId="3a3e5cdfe8fb2800" providerId="LiveId" clId="{686835E9-7CDB-4BF0-B84C-73B31119046E}" dt="2024-06-09T09:20:11.676" v="57" actId="47"/>
        <pc:sldMkLst>
          <pc:docMk/>
          <pc:sldMk cId="1284200841" sldId="268"/>
        </pc:sldMkLst>
      </pc:sldChg>
      <pc:sldChg chg="del">
        <pc:chgData name="theo koehler" userId="3a3e5cdfe8fb2800" providerId="LiveId" clId="{686835E9-7CDB-4BF0-B84C-73B31119046E}" dt="2024-06-09T09:20:12.232" v="58" actId="47"/>
        <pc:sldMkLst>
          <pc:docMk/>
          <pc:sldMk cId="174468796" sldId="269"/>
        </pc:sldMkLst>
      </pc:sldChg>
      <pc:sldChg chg="del">
        <pc:chgData name="theo koehler" userId="3a3e5cdfe8fb2800" providerId="LiveId" clId="{686835E9-7CDB-4BF0-B84C-73B31119046E}" dt="2024-06-09T09:20:12.666" v="59" actId="47"/>
        <pc:sldMkLst>
          <pc:docMk/>
          <pc:sldMk cId="151147474" sldId="270"/>
        </pc:sldMkLst>
      </pc:sldChg>
      <pc:sldChg chg="del">
        <pc:chgData name="theo koehler" userId="3a3e5cdfe8fb2800" providerId="LiveId" clId="{686835E9-7CDB-4BF0-B84C-73B31119046E}" dt="2024-06-09T09:20:13.142" v="60" actId="47"/>
        <pc:sldMkLst>
          <pc:docMk/>
          <pc:sldMk cId="1293373045" sldId="271"/>
        </pc:sldMkLst>
      </pc:sldChg>
      <pc:sldChg chg="del">
        <pc:chgData name="theo koehler" userId="3a3e5cdfe8fb2800" providerId="LiveId" clId="{686835E9-7CDB-4BF0-B84C-73B31119046E}" dt="2024-06-09T09:20:13.451" v="61" actId="47"/>
        <pc:sldMkLst>
          <pc:docMk/>
          <pc:sldMk cId="2160388275" sldId="272"/>
        </pc:sldMkLst>
      </pc:sldChg>
      <pc:sldChg chg="del">
        <pc:chgData name="theo koehler" userId="3a3e5cdfe8fb2800" providerId="LiveId" clId="{686835E9-7CDB-4BF0-B84C-73B31119046E}" dt="2024-06-09T09:20:14.700" v="63" actId="47"/>
        <pc:sldMkLst>
          <pc:docMk/>
          <pc:sldMk cId="2667405237" sldId="273"/>
        </pc:sldMkLst>
      </pc:sldChg>
      <pc:sldChg chg="del">
        <pc:chgData name="theo koehler" userId="3a3e5cdfe8fb2800" providerId="LiveId" clId="{686835E9-7CDB-4BF0-B84C-73B31119046E}" dt="2024-06-09T09:20:15.998" v="64" actId="47"/>
        <pc:sldMkLst>
          <pc:docMk/>
          <pc:sldMk cId="3145513843" sldId="274"/>
        </pc:sldMkLst>
      </pc:sldChg>
      <pc:sldChg chg="del">
        <pc:chgData name="theo koehler" userId="3a3e5cdfe8fb2800" providerId="LiveId" clId="{686835E9-7CDB-4BF0-B84C-73B31119046E}" dt="2024-06-09T09:20:16.550" v="65" actId="47"/>
        <pc:sldMkLst>
          <pc:docMk/>
          <pc:sldMk cId="3888068549" sldId="275"/>
        </pc:sldMkLst>
      </pc:sldChg>
      <pc:sldChg chg="del">
        <pc:chgData name="theo koehler" userId="3a3e5cdfe8fb2800" providerId="LiveId" clId="{686835E9-7CDB-4BF0-B84C-73B31119046E}" dt="2024-06-09T09:20:17.693" v="66" actId="47"/>
        <pc:sldMkLst>
          <pc:docMk/>
          <pc:sldMk cId="2822882111" sldId="276"/>
        </pc:sldMkLst>
      </pc:sldChg>
      <pc:sldChg chg="del">
        <pc:chgData name="theo koehler" userId="3a3e5cdfe8fb2800" providerId="LiveId" clId="{686835E9-7CDB-4BF0-B84C-73B31119046E}" dt="2024-06-09T09:20:19.665" v="69" actId="47"/>
        <pc:sldMkLst>
          <pc:docMk/>
          <pc:sldMk cId="1108500606" sldId="278"/>
        </pc:sldMkLst>
      </pc:sldChg>
      <pc:sldChg chg="del">
        <pc:chgData name="theo koehler" userId="3a3e5cdfe8fb2800" providerId="LiveId" clId="{686835E9-7CDB-4BF0-B84C-73B31119046E}" dt="2024-06-09T09:20:20.539" v="70" actId="47"/>
        <pc:sldMkLst>
          <pc:docMk/>
          <pc:sldMk cId="2497512844" sldId="279"/>
        </pc:sldMkLst>
      </pc:sldChg>
      <pc:sldChg chg="del">
        <pc:chgData name="theo koehler" userId="3a3e5cdfe8fb2800" providerId="LiveId" clId="{686835E9-7CDB-4BF0-B84C-73B31119046E}" dt="2024-06-09T09:20:25.783" v="71" actId="47"/>
        <pc:sldMkLst>
          <pc:docMk/>
          <pc:sldMk cId="1664008586" sldId="280"/>
        </pc:sldMkLst>
      </pc:sldChg>
      <pc:sldChg chg="del">
        <pc:chgData name="theo koehler" userId="3a3e5cdfe8fb2800" providerId="LiveId" clId="{686835E9-7CDB-4BF0-B84C-73B31119046E}" dt="2024-06-09T09:20:19.210" v="68" actId="47"/>
        <pc:sldMkLst>
          <pc:docMk/>
          <pc:sldMk cId="2640580721" sldId="283"/>
        </pc:sldMkLst>
      </pc:sldChg>
      <pc:sldChg chg="addSp modSp">
        <pc:chgData name="theo koehler" userId="3a3e5cdfe8fb2800" providerId="LiveId" clId="{686835E9-7CDB-4BF0-B84C-73B31119046E}" dt="2024-06-09T09:29:08.855" v="85"/>
        <pc:sldMkLst>
          <pc:docMk/>
          <pc:sldMk cId="2667318545" sldId="284"/>
        </pc:sldMkLst>
        <pc:spChg chg="add mod">
          <ac:chgData name="theo koehler" userId="3a3e5cdfe8fb2800" providerId="LiveId" clId="{686835E9-7CDB-4BF0-B84C-73B31119046E}" dt="2024-06-09T09:29:08.855" v="85"/>
          <ac:spMkLst>
            <pc:docMk/>
            <pc:sldMk cId="2667318545" sldId="284"/>
            <ac:spMk id="23" creationId="{6DA7D955-7BB4-5B99-510B-3D21E86366C7}"/>
          </ac:spMkLst>
        </pc:spChg>
        <pc:spChg chg="add mod">
          <ac:chgData name="theo koehler" userId="3a3e5cdfe8fb2800" providerId="LiveId" clId="{686835E9-7CDB-4BF0-B84C-73B31119046E}" dt="2024-06-09T09:29:08.855" v="85"/>
          <ac:spMkLst>
            <pc:docMk/>
            <pc:sldMk cId="2667318545" sldId="284"/>
            <ac:spMk id="24" creationId="{E12FA022-C79D-AE0F-E696-37D24ABA4A1F}"/>
          </ac:spMkLst>
        </pc:spChg>
      </pc:sldChg>
      <pc:sldChg chg="del">
        <pc:chgData name="theo koehler" userId="3a3e5cdfe8fb2800" providerId="LiveId" clId="{686835E9-7CDB-4BF0-B84C-73B31119046E}" dt="2024-06-09T09:20:14.114" v="62" actId="47"/>
        <pc:sldMkLst>
          <pc:docMk/>
          <pc:sldMk cId="2517157267" sldId="291"/>
        </pc:sldMkLst>
      </pc:sldChg>
      <pc:sldChg chg="del">
        <pc:chgData name="theo koehler" userId="3a3e5cdfe8fb2800" providerId="LiveId" clId="{686835E9-7CDB-4BF0-B84C-73B31119046E}" dt="2024-06-09T09:20:18.360" v="67" actId="47"/>
        <pc:sldMkLst>
          <pc:docMk/>
          <pc:sldMk cId="3846105816" sldId="292"/>
        </pc:sldMkLst>
      </pc:sldChg>
      <pc:sldChg chg="addSp delSp modSp new mod">
        <pc:chgData name="theo koehler" userId="3a3e5cdfe8fb2800" providerId="LiveId" clId="{686835E9-7CDB-4BF0-B84C-73B31119046E}" dt="2024-06-09T09:27:40.629" v="84" actId="1076"/>
        <pc:sldMkLst>
          <pc:docMk/>
          <pc:sldMk cId="2642145240" sldId="293"/>
        </pc:sldMkLst>
        <pc:spChg chg="del mod">
          <ac:chgData name="theo koehler" userId="3a3e5cdfe8fb2800" providerId="LiveId" clId="{686835E9-7CDB-4BF0-B84C-73B31119046E}" dt="2024-06-09T08:51:44.458" v="4" actId="478"/>
          <ac:spMkLst>
            <pc:docMk/>
            <pc:sldMk cId="2642145240" sldId="293"/>
            <ac:spMk id="2" creationId="{8306C53D-1453-2E65-160F-2E8B8A9F1F74}"/>
          </ac:spMkLst>
        </pc:spChg>
        <pc:spChg chg="del">
          <ac:chgData name="theo koehler" userId="3a3e5cdfe8fb2800" providerId="LiveId" clId="{686835E9-7CDB-4BF0-B84C-73B31119046E}" dt="2024-06-09T08:51:32.097" v="1" actId="478"/>
          <ac:spMkLst>
            <pc:docMk/>
            <pc:sldMk cId="2642145240" sldId="293"/>
            <ac:spMk id="3" creationId="{981A55E7-F11B-8138-51DF-28663F4FFC69}"/>
          </ac:spMkLst>
        </pc:spChg>
        <pc:spChg chg="del">
          <ac:chgData name="theo koehler" userId="3a3e5cdfe8fb2800" providerId="LiveId" clId="{686835E9-7CDB-4BF0-B84C-73B31119046E}" dt="2024-06-09T08:51:39.667" v="2" actId="478"/>
          <ac:spMkLst>
            <pc:docMk/>
            <pc:sldMk cId="2642145240" sldId="293"/>
            <ac:spMk id="4" creationId="{AB5B1D1F-651D-C837-85D2-DC2ACAB2DD7A}"/>
          </ac:spMkLst>
        </pc:spChg>
        <pc:spChg chg="add mod">
          <ac:chgData name="theo koehler" userId="3a3e5cdfe8fb2800" providerId="LiveId" clId="{686835E9-7CDB-4BF0-B84C-73B31119046E}" dt="2024-06-09T08:56:12.787" v="39" actId="1076"/>
          <ac:spMkLst>
            <pc:docMk/>
            <pc:sldMk cId="2642145240" sldId="293"/>
            <ac:spMk id="7" creationId="{99A85299-3817-5F8E-607F-0472D88CBE79}"/>
          </ac:spMkLst>
        </pc:spChg>
        <pc:spChg chg="add mod">
          <ac:chgData name="theo koehler" userId="3a3e5cdfe8fb2800" providerId="LiveId" clId="{686835E9-7CDB-4BF0-B84C-73B31119046E}" dt="2024-06-09T08:56:12.787" v="39" actId="1076"/>
          <ac:spMkLst>
            <pc:docMk/>
            <pc:sldMk cId="2642145240" sldId="293"/>
            <ac:spMk id="8" creationId="{0390840A-7AF5-7769-4F86-54A7CC1C43E0}"/>
          </ac:spMkLst>
        </pc:spChg>
        <pc:spChg chg="add mod">
          <ac:chgData name="theo koehler" userId="3a3e5cdfe8fb2800" providerId="LiveId" clId="{686835E9-7CDB-4BF0-B84C-73B31119046E}" dt="2024-06-09T08:56:12.787" v="39" actId="1076"/>
          <ac:spMkLst>
            <pc:docMk/>
            <pc:sldMk cId="2642145240" sldId="293"/>
            <ac:spMk id="9" creationId="{BA583916-3288-3666-DCBC-F0AACEB3F86B}"/>
          </ac:spMkLst>
        </pc:spChg>
        <pc:spChg chg="add mod">
          <ac:chgData name="theo koehler" userId="3a3e5cdfe8fb2800" providerId="LiveId" clId="{686835E9-7CDB-4BF0-B84C-73B31119046E}" dt="2024-06-09T08:56:12.787" v="39" actId="1076"/>
          <ac:spMkLst>
            <pc:docMk/>
            <pc:sldMk cId="2642145240" sldId="293"/>
            <ac:spMk id="10" creationId="{1BD1D83F-14E3-4B05-855C-448C960009F5}"/>
          </ac:spMkLst>
        </pc:spChg>
        <pc:spChg chg="add mod">
          <ac:chgData name="theo koehler" userId="3a3e5cdfe8fb2800" providerId="LiveId" clId="{686835E9-7CDB-4BF0-B84C-73B31119046E}" dt="2024-06-09T08:56:04.003" v="38" actId="1076"/>
          <ac:spMkLst>
            <pc:docMk/>
            <pc:sldMk cId="2642145240" sldId="293"/>
            <ac:spMk id="12" creationId="{D128EC56-36FE-44F4-B919-F021B296738D}"/>
          </ac:spMkLst>
        </pc:spChg>
        <pc:spChg chg="add del mod">
          <ac:chgData name="theo koehler" userId="3a3e5cdfe8fb2800" providerId="LiveId" clId="{686835E9-7CDB-4BF0-B84C-73B31119046E}" dt="2024-06-09T09:10:41.118" v="51" actId="478"/>
          <ac:spMkLst>
            <pc:docMk/>
            <pc:sldMk cId="2642145240" sldId="293"/>
            <ac:spMk id="14" creationId="{2410BA1A-8D53-C589-0A0C-9B18141AE83F}"/>
          </ac:spMkLst>
        </pc:spChg>
        <pc:spChg chg="add mod">
          <ac:chgData name="theo koehler" userId="3a3e5cdfe8fb2800" providerId="LiveId" clId="{686835E9-7CDB-4BF0-B84C-73B31119046E}" dt="2024-06-09T09:27:35.993" v="83" actId="1076"/>
          <ac:spMkLst>
            <pc:docMk/>
            <pc:sldMk cId="2642145240" sldId="293"/>
            <ac:spMk id="17" creationId="{8F2FAF66-CBB1-20F0-D6FB-24977E591567}"/>
          </ac:spMkLst>
        </pc:spChg>
        <pc:spChg chg="add mod">
          <ac:chgData name="theo koehler" userId="3a3e5cdfe8fb2800" providerId="LiveId" clId="{686835E9-7CDB-4BF0-B84C-73B31119046E}" dt="2024-06-09T09:27:40.629" v="84" actId="1076"/>
          <ac:spMkLst>
            <pc:docMk/>
            <pc:sldMk cId="2642145240" sldId="293"/>
            <ac:spMk id="18" creationId="{23B1B47C-BB83-D9A9-A702-4FCA60F1807F}"/>
          </ac:spMkLst>
        </pc:spChg>
        <pc:picChg chg="add mod">
          <ac:chgData name="theo koehler" userId="3a3e5cdfe8fb2800" providerId="LiveId" clId="{686835E9-7CDB-4BF0-B84C-73B31119046E}" dt="2024-06-09T08:52:49.230" v="8" actId="1076"/>
          <ac:picMkLst>
            <pc:docMk/>
            <pc:sldMk cId="2642145240" sldId="293"/>
            <ac:picMk id="6" creationId="{6B2F4F61-8DBD-4A4E-6A23-4E0185785EE7}"/>
          </ac:picMkLst>
        </pc:picChg>
        <pc:picChg chg="add mod">
          <ac:chgData name="theo koehler" userId="3a3e5cdfe8fb2800" providerId="LiveId" clId="{686835E9-7CDB-4BF0-B84C-73B31119046E}" dt="2024-06-09T09:10:44.583" v="52" actId="1076"/>
          <ac:picMkLst>
            <pc:docMk/>
            <pc:sldMk cId="2642145240" sldId="293"/>
            <ac:picMk id="16" creationId="{79197AF9-3663-C7DF-D146-7428675F09B0}"/>
          </ac:picMkLst>
        </pc:picChg>
      </pc:sldChg>
      <pc:sldChg chg="addSp modSp mod">
        <pc:chgData name="theo koehler" userId="3a3e5cdfe8fb2800" providerId="LiveId" clId="{686835E9-7CDB-4BF0-B84C-73B31119046E}" dt="2024-06-09T09:29:18.959" v="86"/>
        <pc:sldMkLst>
          <pc:docMk/>
          <pc:sldMk cId="3402760203" sldId="295"/>
        </pc:sldMkLst>
        <pc:spChg chg="mod">
          <ac:chgData name="theo koehler" userId="3a3e5cdfe8fb2800" providerId="LiveId" clId="{686835E9-7CDB-4BF0-B84C-73B31119046E}" dt="2024-06-09T09:21:24.994" v="73" actId="313"/>
          <ac:spMkLst>
            <pc:docMk/>
            <pc:sldMk cId="3402760203" sldId="295"/>
            <ac:spMk id="12" creationId="{D128EC56-36FE-44F4-B919-F021B296738D}"/>
          </ac:spMkLst>
        </pc:spChg>
        <pc:spChg chg="add mod">
          <ac:chgData name="theo koehler" userId="3a3e5cdfe8fb2800" providerId="LiveId" clId="{686835E9-7CDB-4BF0-B84C-73B31119046E}" dt="2024-06-09T09:29:18.959" v="86"/>
          <ac:spMkLst>
            <pc:docMk/>
            <pc:sldMk cId="3402760203" sldId="295"/>
            <ac:spMk id="13" creationId="{CB018201-2BA4-DE3B-245C-DCEAA82C49DE}"/>
          </ac:spMkLst>
        </pc:spChg>
        <pc:spChg chg="add mod">
          <ac:chgData name="theo koehler" userId="3a3e5cdfe8fb2800" providerId="LiveId" clId="{686835E9-7CDB-4BF0-B84C-73B31119046E}" dt="2024-06-09T09:29:18.959" v="86"/>
          <ac:spMkLst>
            <pc:docMk/>
            <pc:sldMk cId="3402760203" sldId="295"/>
            <ac:spMk id="15" creationId="{52FD1B1E-B713-EFEF-4C93-5103E6B53397}"/>
          </ac:spMkLst>
        </pc:spChg>
      </pc:sldChg>
    </pc:docChg>
  </pc:docChgLst>
  <pc:docChgLst>
    <pc:chgData name="Utilisateur invité" providerId="Windows Live" clId="Web-{F7CA6AD2-BA6E-4F5C-9ACC-F42987664F2B}"/>
    <pc:docChg chg="modSld">
      <pc:chgData name="Utilisateur invité" userId="" providerId="Windows Live" clId="Web-{F7CA6AD2-BA6E-4F5C-9ACC-F42987664F2B}" dt="2024-06-09T10:52:39.473" v="6" actId="1076"/>
      <pc:docMkLst>
        <pc:docMk/>
      </pc:docMkLst>
      <pc:sldChg chg="addSp modSp">
        <pc:chgData name="Utilisateur invité" userId="" providerId="Windows Live" clId="Web-{F7CA6AD2-BA6E-4F5C-9ACC-F42987664F2B}" dt="2024-06-09T10:52:39.473" v="6" actId="1076"/>
        <pc:sldMkLst>
          <pc:docMk/>
          <pc:sldMk cId="3264016532" sldId="297"/>
        </pc:sldMkLst>
        <pc:picChg chg="add mod">
          <ac:chgData name="Utilisateur invité" userId="" providerId="Windows Live" clId="Web-{F7CA6AD2-BA6E-4F5C-9ACC-F42987664F2B}" dt="2024-06-09T10:52:39.473" v="6" actId="1076"/>
          <ac:picMkLst>
            <pc:docMk/>
            <pc:sldMk cId="3264016532" sldId="297"/>
            <ac:picMk id="3" creationId="{0B61FF26-6B8B-E44C-1322-92CEAB687627}"/>
          </ac:picMkLst>
        </pc:picChg>
      </pc:sldChg>
      <pc:sldChg chg="delSp modSp">
        <pc:chgData name="Utilisateur invité" userId="" providerId="Windows Live" clId="Web-{F7CA6AD2-BA6E-4F5C-9ACC-F42987664F2B}" dt="2024-06-09T10:51:57.534" v="4" actId="1076"/>
        <pc:sldMkLst>
          <pc:docMk/>
          <pc:sldMk cId="3533501181" sldId="298"/>
        </pc:sldMkLst>
        <pc:spChg chg="del mod topLvl">
          <ac:chgData name="Utilisateur invité" userId="" providerId="Windows Live" clId="Web-{F7CA6AD2-BA6E-4F5C-9ACC-F42987664F2B}" dt="2024-06-09T10:51:51.534" v="2"/>
          <ac:spMkLst>
            <pc:docMk/>
            <pc:sldMk cId="3533501181" sldId="298"/>
            <ac:spMk id="27" creationId="{92832987-AA16-EF06-F843-F5CD18FB5014}"/>
          </ac:spMkLst>
        </pc:spChg>
        <pc:spChg chg="del topLvl">
          <ac:chgData name="Utilisateur invité" userId="" providerId="Windows Live" clId="Web-{F7CA6AD2-BA6E-4F5C-9ACC-F42987664F2B}" dt="2024-06-09T10:51:49.409" v="0"/>
          <ac:spMkLst>
            <pc:docMk/>
            <pc:sldMk cId="3533501181" sldId="298"/>
            <ac:spMk id="28" creationId="{E3C588D1-AB0F-0389-38EB-CD97DE869E30}"/>
          </ac:spMkLst>
        </pc:spChg>
        <pc:grpChg chg="mod">
          <ac:chgData name="Utilisateur invité" userId="" providerId="Windows Live" clId="Web-{F7CA6AD2-BA6E-4F5C-9ACC-F42987664F2B}" dt="2024-06-09T10:51:57.519" v="3" actId="1076"/>
          <ac:grpSpMkLst>
            <pc:docMk/>
            <pc:sldMk cId="3533501181" sldId="298"/>
            <ac:grpSpMk id="25" creationId="{A7FCECB4-B9D9-0399-CAA0-5D551477D706}"/>
          </ac:grpSpMkLst>
        </pc:grpChg>
        <pc:grpChg chg="del">
          <ac:chgData name="Utilisateur invité" userId="" providerId="Windows Live" clId="Web-{F7CA6AD2-BA6E-4F5C-9ACC-F42987664F2B}" dt="2024-06-09T10:51:49.409" v="0"/>
          <ac:grpSpMkLst>
            <pc:docMk/>
            <pc:sldMk cId="3533501181" sldId="298"/>
            <ac:grpSpMk id="29" creationId="{5E1DC60B-E093-860C-B9E8-3AA34CF9DA0A}"/>
          </ac:grpSpMkLst>
        </pc:grpChg>
        <pc:grpChg chg="mod">
          <ac:chgData name="Utilisateur invité" userId="" providerId="Windows Live" clId="Web-{F7CA6AD2-BA6E-4F5C-9ACC-F42987664F2B}" dt="2024-06-09T10:51:57.534" v="4" actId="1076"/>
          <ac:grpSpMkLst>
            <pc:docMk/>
            <pc:sldMk cId="3533501181" sldId="298"/>
            <ac:grpSpMk id="33" creationId="{424A286D-8D8F-57B9-830B-F9EC5254FD6E}"/>
          </ac:grpSpMkLst>
        </pc:grpChg>
      </pc:sldChg>
    </pc:docChg>
  </pc:docChgLst>
  <pc:docChgLst>
    <pc:chgData name="Lucas Rubagotti" userId="4cda0b5fa55898d3" providerId="Windows Live" clId="Web-{E2717B74-A53D-4C53-94E0-E9B05E8FAB23}"/>
    <pc:docChg chg="modSld">
      <pc:chgData name="Lucas Rubagotti" userId="4cda0b5fa55898d3" providerId="Windows Live" clId="Web-{E2717B74-A53D-4C53-94E0-E9B05E8FAB23}" dt="2024-06-10T11:11:19.908" v="38" actId="20577"/>
      <pc:docMkLst>
        <pc:docMk/>
      </pc:docMkLst>
      <pc:sldChg chg="addSp modSp">
        <pc:chgData name="Lucas Rubagotti" userId="4cda0b5fa55898d3" providerId="Windows Live" clId="Web-{E2717B74-A53D-4C53-94E0-E9B05E8FAB23}" dt="2024-06-10T11:11:19.908" v="38" actId="20577"/>
        <pc:sldMkLst>
          <pc:docMk/>
          <pc:sldMk cId="1807676731" sldId="262"/>
        </pc:sldMkLst>
        <pc:spChg chg="add mod">
          <ac:chgData name="Lucas Rubagotti" userId="4cda0b5fa55898d3" providerId="Windows Live" clId="Web-{E2717B74-A53D-4C53-94E0-E9B05E8FAB23}" dt="2024-06-10T10:17:30.115" v="20" actId="20577"/>
          <ac:spMkLst>
            <pc:docMk/>
            <pc:sldMk cId="1807676731" sldId="262"/>
            <ac:spMk id="4" creationId="{1DF276E5-F154-E54F-780F-FE68FD643BEF}"/>
          </ac:spMkLst>
        </pc:spChg>
        <pc:spChg chg="mod">
          <ac:chgData name="Lucas Rubagotti" userId="4cda0b5fa55898d3" providerId="Windows Live" clId="Web-{E2717B74-A53D-4C53-94E0-E9B05E8FAB23}" dt="2024-06-10T11:11:19.908" v="38" actId="20577"/>
          <ac:spMkLst>
            <pc:docMk/>
            <pc:sldMk cId="1807676731" sldId="262"/>
            <ac:spMk id="6" creationId="{8146B020-2B12-4533-AB98-A078339B314A}"/>
          </ac:spMkLst>
        </pc:spChg>
        <pc:picChg chg="ord">
          <ac:chgData name="Lucas Rubagotti" userId="4cda0b5fa55898d3" providerId="Windows Live" clId="Web-{E2717B74-A53D-4C53-94E0-E9B05E8FAB23}" dt="2024-06-10T10:17:14.959" v="11"/>
          <ac:picMkLst>
            <pc:docMk/>
            <pc:sldMk cId="1807676731" sldId="262"/>
            <ac:picMk id="1026" creationId="{99F567A8-0EF7-96FF-CB44-26E5D05B1D06}"/>
          </ac:picMkLst>
        </pc:picChg>
      </pc:sldChg>
      <pc:sldChg chg="addSp modSp">
        <pc:chgData name="Lucas Rubagotti" userId="4cda0b5fa55898d3" providerId="Windows Live" clId="Web-{E2717B74-A53D-4C53-94E0-E9B05E8FAB23}" dt="2024-06-10T10:17:19.834" v="17" actId="20577"/>
        <pc:sldMkLst>
          <pc:docMk/>
          <pc:sldMk cId="2667318545" sldId="284"/>
        </pc:sldMkLst>
        <pc:spChg chg="add mod">
          <ac:chgData name="Lucas Rubagotti" userId="4cda0b5fa55898d3" providerId="Windows Live" clId="Web-{E2717B74-A53D-4C53-94E0-E9B05E8FAB23}" dt="2024-06-10T10:17:19.834" v="17" actId="20577"/>
          <ac:spMkLst>
            <pc:docMk/>
            <pc:sldMk cId="2667318545" sldId="284"/>
            <ac:spMk id="23" creationId="{42221911-4AE0-575F-28DB-2A54B13A9B43}"/>
          </ac:spMkLst>
        </pc:spChg>
      </pc:sldChg>
      <pc:sldChg chg="addSp modSp">
        <pc:chgData name="Lucas Rubagotti" userId="4cda0b5fa55898d3" providerId="Windows Live" clId="Web-{E2717B74-A53D-4C53-94E0-E9B05E8FAB23}" dt="2024-06-10T10:16:18.490" v="4" actId="1076"/>
        <pc:sldMkLst>
          <pc:docMk/>
          <pc:sldMk cId="796331228" sldId="286"/>
        </pc:sldMkLst>
        <pc:spChg chg="add mod">
          <ac:chgData name="Lucas Rubagotti" userId="4cda0b5fa55898d3" providerId="Windows Live" clId="Web-{E2717B74-A53D-4C53-94E0-E9B05E8FAB23}" dt="2024-06-10T10:16:18.490" v="4" actId="1076"/>
          <ac:spMkLst>
            <pc:docMk/>
            <pc:sldMk cId="796331228" sldId="286"/>
            <ac:spMk id="20" creationId="{0135AE86-F122-4D40-9462-DDA1AB361A41}"/>
          </ac:spMkLst>
        </pc:spChg>
      </pc:sldChg>
      <pc:sldChg chg="addSp modSp">
        <pc:chgData name="Lucas Rubagotti" userId="4cda0b5fa55898d3" providerId="Windows Live" clId="Web-{E2717B74-A53D-4C53-94E0-E9B05E8FAB23}" dt="2024-06-10T10:17:45.709" v="26" actId="20577"/>
        <pc:sldMkLst>
          <pc:docMk/>
          <pc:sldMk cId="380154571" sldId="287"/>
        </pc:sldMkLst>
        <pc:spChg chg="add mod">
          <ac:chgData name="Lucas Rubagotti" userId="4cda0b5fa55898d3" providerId="Windows Live" clId="Web-{E2717B74-A53D-4C53-94E0-E9B05E8FAB23}" dt="2024-06-10T10:17:45.709" v="26" actId="20577"/>
          <ac:spMkLst>
            <pc:docMk/>
            <pc:sldMk cId="380154571" sldId="287"/>
            <ac:spMk id="11" creationId="{B167395B-1CCF-3EA5-4985-C526E1128BAF}"/>
          </ac:spMkLst>
        </pc:spChg>
      </pc:sldChg>
      <pc:sldChg chg="addSp modSp">
        <pc:chgData name="Lucas Rubagotti" userId="4cda0b5fa55898d3" providerId="Windows Live" clId="Web-{E2717B74-A53D-4C53-94E0-E9B05E8FAB23}" dt="2024-06-10T10:17:33.615" v="22" actId="20577"/>
        <pc:sldMkLst>
          <pc:docMk/>
          <pc:sldMk cId="2642145240" sldId="293"/>
        </pc:sldMkLst>
        <pc:spChg chg="add mod">
          <ac:chgData name="Lucas Rubagotti" userId="4cda0b5fa55898d3" providerId="Windows Live" clId="Web-{E2717B74-A53D-4C53-94E0-E9B05E8FAB23}" dt="2024-06-10T10:17:33.615" v="22" actId="20577"/>
          <ac:spMkLst>
            <pc:docMk/>
            <pc:sldMk cId="2642145240" sldId="293"/>
            <ac:spMk id="3" creationId="{C278193B-8BD3-8DDB-37FB-63115BE8B309}"/>
          </ac:spMkLst>
        </pc:spChg>
      </pc:sldChg>
      <pc:sldChg chg="addSp modSp">
        <pc:chgData name="Lucas Rubagotti" userId="4cda0b5fa55898d3" providerId="Windows Live" clId="Web-{E2717B74-A53D-4C53-94E0-E9B05E8FAB23}" dt="2024-06-10T10:17:51.271" v="28" actId="20577"/>
        <pc:sldMkLst>
          <pc:docMk/>
          <pc:sldMk cId="1136154399" sldId="294"/>
        </pc:sldMkLst>
        <pc:spChg chg="add mod">
          <ac:chgData name="Lucas Rubagotti" userId="4cda0b5fa55898d3" providerId="Windows Live" clId="Web-{E2717B74-A53D-4C53-94E0-E9B05E8FAB23}" dt="2024-06-10T10:17:51.271" v="28" actId="20577"/>
          <ac:spMkLst>
            <pc:docMk/>
            <pc:sldMk cId="1136154399" sldId="294"/>
            <ac:spMk id="10" creationId="{6EB4B7E3-AEFD-052E-6823-676C3F2CB60B}"/>
          </ac:spMkLst>
        </pc:spChg>
      </pc:sldChg>
      <pc:sldChg chg="addSp modSp">
        <pc:chgData name="Lucas Rubagotti" userId="4cda0b5fa55898d3" providerId="Windows Live" clId="Web-{E2717B74-A53D-4C53-94E0-E9B05E8FAB23}" dt="2024-06-10T10:17:40.740" v="24" actId="20577"/>
        <pc:sldMkLst>
          <pc:docMk/>
          <pc:sldMk cId="3402760203" sldId="295"/>
        </pc:sldMkLst>
        <pc:spChg chg="add mod">
          <ac:chgData name="Lucas Rubagotti" userId="4cda0b5fa55898d3" providerId="Windows Live" clId="Web-{E2717B74-A53D-4C53-94E0-E9B05E8FAB23}" dt="2024-06-10T10:17:40.740" v="24" actId="20577"/>
          <ac:spMkLst>
            <pc:docMk/>
            <pc:sldMk cId="3402760203" sldId="295"/>
            <ac:spMk id="6" creationId="{EF2864A6-0231-DE4E-9FCA-E1F4755D328B}"/>
          </ac:spMkLst>
        </pc:spChg>
      </pc:sldChg>
      <pc:sldChg chg="addSp modSp">
        <pc:chgData name="Lucas Rubagotti" userId="4cda0b5fa55898d3" providerId="Windows Live" clId="Web-{E2717B74-A53D-4C53-94E0-E9B05E8FAB23}" dt="2024-06-10T10:18:04.271" v="31" actId="1076"/>
        <pc:sldMkLst>
          <pc:docMk/>
          <pc:sldMk cId="3047327790" sldId="296"/>
        </pc:sldMkLst>
        <pc:spChg chg="add mod">
          <ac:chgData name="Lucas Rubagotti" userId="4cda0b5fa55898d3" providerId="Windows Live" clId="Web-{E2717B74-A53D-4C53-94E0-E9B05E8FAB23}" dt="2024-06-10T10:18:04.271" v="31" actId="1076"/>
          <ac:spMkLst>
            <pc:docMk/>
            <pc:sldMk cId="3047327790" sldId="296"/>
            <ac:spMk id="3" creationId="{D54BB41A-5901-9038-3727-BB89091BF42B}"/>
          </ac:spMkLst>
        </pc:spChg>
      </pc:sldChg>
      <pc:sldChg chg="addSp modSp">
        <pc:chgData name="Lucas Rubagotti" userId="4cda0b5fa55898d3" providerId="Windows Live" clId="Web-{E2717B74-A53D-4C53-94E0-E9B05E8FAB23}" dt="2024-06-10T10:18:08.474" v="33" actId="20577"/>
        <pc:sldMkLst>
          <pc:docMk/>
          <pc:sldMk cId="3264016532" sldId="297"/>
        </pc:sldMkLst>
        <pc:spChg chg="add mod">
          <ac:chgData name="Lucas Rubagotti" userId="4cda0b5fa55898d3" providerId="Windows Live" clId="Web-{E2717B74-A53D-4C53-94E0-E9B05E8FAB23}" dt="2024-06-10T10:18:08.474" v="33" actId="20577"/>
          <ac:spMkLst>
            <pc:docMk/>
            <pc:sldMk cId="3264016532" sldId="297"/>
            <ac:spMk id="12" creationId="{D62D92CE-4557-9282-02AC-2D3DDD9E72CC}"/>
          </ac:spMkLst>
        </pc:spChg>
      </pc:sldChg>
      <pc:sldChg chg="addSp modSp">
        <pc:chgData name="Lucas Rubagotti" userId="4cda0b5fa55898d3" providerId="Windows Live" clId="Web-{E2717B74-A53D-4C53-94E0-E9B05E8FAB23}" dt="2024-06-10T10:18:18.490" v="37" actId="14100"/>
        <pc:sldMkLst>
          <pc:docMk/>
          <pc:sldMk cId="3533501181" sldId="298"/>
        </pc:sldMkLst>
        <pc:spChg chg="add mod">
          <ac:chgData name="Lucas Rubagotti" userId="4cda0b5fa55898d3" providerId="Windows Live" clId="Web-{E2717B74-A53D-4C53-94E0-E9B05E8FAB23}" dt="2024-06-10T10:18:18.490" v="37" actId="14100"/>
          <ac:spMkLst>
            <pc:docMk/>
            <pc:sldMk cId="3533501181" sldId="298"/>
            <ac:spMk id="4" creationId="{F77C0629-8D76-62F9-3AD5-EBE74D5AABD4}"/>
          </ac:spMkLst>
        </pc:spChg>
      </pc:sldChg>
    </pc:docChg>
  </pc:docChgLst>
  <pc:docChgLst>
    <pc:chgData name="Lucas Rubagotti" userId="4cda0b5fa55898d3" providerId="Windows Live" clId="Web-{93B2E784-9B90-43F0-9034-5F4A38B19B3E}"/>
    <pc:docChg chg="addSld modSld sldOrd modSection">
      <pc:chgData name="Lucas Rubagotti" userId="4cda0b5fa55898d3" providerId="Windows Live" clId="Web-{93B2E784-9B90-43F0-9034-5F4A38B19B3E}" dt="2024-06-09T08:58:28.321" v="38"/>
      <pc:docMkLst>
        <pc:docMk/>
      </pc:docMkLst>
      <pc:sldChg chg="ord">
        <pc:chgData name="Lucas Rubagotti" userId="4cda0b5fa55898d3" providerId="Windows Live" clId="Web-{93B2E784-9B90-43F0-9034-5F4A38B19B3E}" dt="2024-06-09T08:41:23.078" v="0"/>
        <pc:sldMkLst>
          <pc:docMk/>
          <pc:sldMk cId="1056707768" sldId="261"/>
        </pc:sldMkLst>
      </pc:sldChg>
      <pc:sldChg chg="addSp delSp modSp ord">
        <pc:chgData name="Lucas Rubagotti" userId="4cda0b5fa55898d3" providerId="Windows Live" clId="Web-{93B2E784-9B90-43F0-9034-5F4A38B19B3E}" dt="2024-06-09T08:58:28.321" v="38"/>
        <pc:sldMkLst>
          <pc:docMk/>
          <pc:sldMk cId="380154571" sldId="287"/>
        </pc:sldMkLst>
        <pc:spChg chg="mod">
          <ac:chgData name="Lucas Rubagotti" userId="4cda0b5fa55898d3" providerId="Windows Live" clId="Web-{93B2E784-9B90-43F0-9034-5F4A38B19B3E}" dt="2024-06-09T08:43:24.832" v="23" actId="1076"/>
          <ac:spMkLst>
            <pc:docMk/>
            <pc:sldMk cId="380154571" sldId="287"/>
            <ac:spMk id="5" creationId="{75DA682D-7AC5-48E0-993B-AB3F027355C3}"/>
          </ac:spMkLst>
        </pc:spChg>
        <pc:spChg chg="add del mod">
          <ac:chgData name="Lucas Rubagotti" userId="4cda0b5fa55898d3" providerId="Windows Live" clId="Web-{93B2E784-9B90-43F0-9034-5F4A38B19B3E}" dt="2024-06-09T08:42:47.986" v="15"/>
          <ac:spMkLst>
            <pc:docMk/>
            <pc:sldMk cId="380154571" sldId="287"/>
            <ac:spMk id="81" creationId="{3194E99E-AF6B-1234-2D6E-97899C84C8DE}"/>
          </ac:spMkLst>
        </pc:spChg>
        <pc:graphicFrameChg chg="del mod modGraphic">
          <ac:chgData name="Lucas Rubagotti" userId="4cda0b5fa55898d3" providerId="Windows Live" clId="Web-{93B2E784-9B90-43F0-9034-5F4A38B19B3E}" dt="2024-06-09T08:42:32.252" v="8"/>
          <ac:graphicFrameMkLst>
            <pc:docMk/>
            <pc:sldMk cId="380154571" sldId="287"/>
            <ac:graphicFrameMk id="8" creationId="{11C77D7C-7B20-41EB-B25D-E388EB341562}"/>
          </ac:graphicFrameMkLst>
        </pc:graphicFrameChg>
        <pc:graphicFrameChg chg="add mod modGraphic">
          <ac:chgData name="Lucas Rubagotti" userId="4cda0b5fa55898d3" providerId="Windows Live" clId="Web-{93B2E784-9B90-43F0-9034-5F4A38B19B3E}" dt="2024-06-09T08:43:50.566" v="33" actId="14100"/>
          <ac:graphicFrameMkLst>
            <pc:docMk/>
            <pc:sldMk cId="380154571" sldId="287"/>
            <ac:graphicFrameMk id="43" creationId="{5C1DBDD8-0770-5CD8-E76B-4BC0283C54BC}"/>
          </ac:graphicFrameMkLst>
        </pc:graphicFrameChg>
        <pc:picChg chg="add del mod">
          <ac:chgData name="Lucas Rubagotti" userId="4cda0b5fa55898d3" providerId="Windows Live" clId="Web-{93B2E784-9B90-43F0-9034-5F4A38B19B3E}" dt="2024-06-09T08:58:28.321" v="38"/>
          <ac:picMkLst>
            <pc:docMk/>
            <pc:sldMk cId="380154571" sldId="287"/>
            <ac:picMk id="249" creationId="{FA20F6F0-1F70-5F16-6964-40A30E9C8B6B}"/>
          </ac:picMkLst>
        </pc:picChg>
        <pc:picChg chg="add mod">
          <ac:chgData name="Lucas Rubagotti" userId="4cda0b5fa55898d3" providerId="Windows Live" clId="Web-{93B2E784-9B90-43F0-9034-5F4A38B19B3E}" dt="2024-06-09T08:58:23.524" v="36"/>
          <ac:picMkLst>
            <pc:docMk/>
            <pc:sldMk cId="380154571" sldId="287"/>
            <ac:picMk id="250" creationId="{BE97E465-6C25-27DC-A388-71ACF0FDCA6F}"/>
          </ac:picMkLst>
        </pc:picChg>
      </pc:sldChg>
      <pc:sldChg chg="add replId">
        <pc:chgData name="Lucas Rubagotti" userId="4cda0b5fa55898d3" providerId="Windows Live" clId="Web-{93B2E784-9B90-43F0-9034-5F4A38B19B3E}" dt="2024-06-09T08:58:26.555" v="37"/>
        <pc:sldMkLst>
          <pc:docMk/>
          <pc:sldMk cId="1136154399" sldId="294"/>
        </pc:sldMkLst>
      </pc:sldChg>
    </pc:docChg>
  </pc:docChgLst>
  <pc:docChgLst>
    <pc:chgData name="Utilisateur invité" providerId="Windows Live" clId="Web-{16AB9145-85AB-412E-A07F-16DCC6A70734}"/>
    <pc:docChg chg="addSld delSld modSld sldOrd addSection delSection modSection">
      <pc:chgData name="Utilisateur invité" userId="" providerId="Windows Live" clId="Web-{16AB9145-85AB-412E-A07F-16DCC6A70734}" dt="2024-06-09T10:45:00.933" v="138"/>
      <pc:docMkLst>
        <pc:docMk/>
      </pc:docMkLst>
      <pc:sldChg chg="addSp delSp modSp">
        <pc:chgData name="Utilisateur invité" userId="" providerId="Windows Live" clId="Web-{16AB9145-85AB-412E-A07F-16DCC6A70734}" dt="2024-06-09T08:36:19.823" v="32" actId="1076"/>
        <pc:sldMkLst>
          <pc:docMk/>
          <pc:sldMk cId="893224875" sldId="263"/>
        </pc:sldMkLst>
        <pc:spChg chg="del">
          <ac:chgData name="Utilisateur invité" userId="" providerId="Windows Live" clId="Web-{16AB9145-85AB-412E-A07F-16DCC6A70734}" dt="2024-06-09T08:34:36.582" v="17"/>
          <ac:spMkLst>
            <pc:docMk/>
            <pc:sldMk cId="893224875" sldId="263"/>
            <ac:spMk id="6" creationId="{8146B020-2B12-4533-AB98-A078339B314A}"/>
          </ac:spMkLst>
        </pc:spChg>
        <pc:spChg chg="del">
          <ac:chgData name="Utilisateur invité" userId="" providerId="Windows Live" clId="Web-{16AB9145-85AB-412E-A07F-16DCC6A70734}" dt="2024-06-09T08:34:32.378" v="15"/>
          <ac:spMkLst>
            <pc:docMk/>
            <pc:sldMk cId="893224875" sldId="263"/>
            <ac:spMk id="7" creationId="{F3D22D53-586E-4F80-B549-03B4A942D854}"/>
          </ac:spMkLst>
        </pc:spChg>
        <pc:spChg chg="add del mod">
          <ac:chgData name="Utilisateur invité" userId="" providerId="Windows Live" clId="Web-{16AB9145-85AB-412E-A07F-16DCC6A70734}" dt="2024-06-09T08:35:05.756" v="23"/>
          <ac:spMkLst>
            <pc:docMk/>
            <pc:sldMk cId="893224875" sldId="263"/>
            <ac:spMk id="112" creationId="{35E8BBF5-58BD-3BF5-C3B8-586AF3F26E38}"/>
          </ac:spMkLst>
        </pc:spChg>
        <pc:spChg chg="add del mod">
          <ac:chgData name="Utilisateur invité" userId="" providerId="Windows Live" clId="Web-{16AB9145-85AB-412E-A07F-16DCC6A70734}" dt="2024-06-09T08:34:59.099" v="21"/>
          <ac:spMkLst>
            <pc:docMk/>
            <pc:sldMk cId="893224875" sldId="263"/>
            <ac:spMk id="122" creationId="{8F6F31EC-CCC7-5287-4114-133B02330E34}"/>
          </ac:spMkLst>
        </pc:spChg>
        <pc:spChg chg="add del mod">
          <ac:chgData name="Utilisateur invité" userId="" providerId="Windows Live" clId="Web-{16AB9145-85AB-412E-A07F-16DCC6A70734}" dt="2024-06-09T08:35:00.958" v="22"/>
          <ac:spMkLst>
            <pc:docMk/>
            <pc:sldMk cId="893224875" sldId="263"/>
            <ac:spMk id="136" creationId="{C3D73375-FE84-753E-73E0-DD75F9B911A1}"/>
          </ac:spMkLst>
        </pc:spChg>
        <pc:graphicFrameChg chg="add mod modGraphic">
          <ac:chgData name="Utilisateur invité" userId="" providerId="Windows Live" clId="Web-{16AB9145-85AB-412E-A07F-16DCC6A70734}" dt="2024-06-09T08:36:19.823" v="32" actId="1076"/>
          <ac:graphicFrameMkLst>
            <pc:docMk/>
            <pc:sldMk cId="893224875" sldId="263"/>
            <ac:graphicFrameMk id="3" creationId="{72A18BF5-2A36-E53D-267F-C879E905F40A}"/>
          </ac:graphicFrameMkLst>
        </pc:graphicFrameChg>
        <pc:picChg chg="del">
          <ac:chgData name="Utilisateur invité" userId="" providerId="Windows Live" clId="Web-{16AB9145-85AB-412E-A07F-16DCC6A70734}" dt="2024-06-09T08:34:56.583" v="20"/>
          <ac:picMkLst>
            <pc:docMk/>
            <pc:sldMk cId="893224875" sldId="263"/>
            <ac:picMk id="9" creationId="{8CFBDF6E-78AD-4FBA-9B07-1F98608A8B28}"/>
          </ac:picMkLst>
        </pc:picChg>
      </pc:sldChg>
      <pc:sldChg chg="addSp delSp">
        <pc:chgData name="Utilisateur invité" userId="" providerId="Windows Live" clId="Web-{16AB9145-85AB-412E-A07F-16DCC6A70734}" dt="2024-06-09T08:34:08.455" v="1"/>
        <pc:sldMkLst>
          <pc:docMk/>
          <pc:sldMk cId="2667318545" sldId="284"/>
        </pc:sldMkLst>
        <pc:graphicFrameChg chg="add del">
          <ac:chgData name="Utilisateur invité" userId="" providerId="Windows Live" clId="Web-{16AB9145-85AB-412E-A07F-16DCC6A70734}" dt="2024-06-09T08:34:08.455" v="1"/>
          <ac:graphicFrameMkLst>
            <pc:docMk/>
            <pc:sldMk cId="2667318545" sldId="284"/>
            <ac:graphicFrameMk id="16" creationId="{12A0240A-04DC-4920-E1E7-8EB2ABFF2D51}"/>
          </ac:graphicFrameMkLst>
        </pc:graphicFrameChg>
      </pc:sldChg>
      <pc:sldChg chg="new del">
        <pc:chgData name="Utilisateur invité" userId="" providerId="Windows Live" clId="Web-{16AB9145-85AB-412E-A07F-16DCC6A70734}" dt="2024-06-09T08:36:03.869" v="29"/>
        <pc:sldMkLst>
          <pc:docMk/>
          <pc:sldMk cId="2051342172" sldId="293"/>
        </pc:sldMkLst>
      </pc:sldChg>
      <pc:sldChg chg="addSp delSp modSp add replId">
        <pc:chgData name="Utilisateur invité" userId="" providerId="Windows Live" clId="Web-{16AB9145-85AB-412E-A07F-16DCC6A70734}" dt="2024-06-09T10:43:12.695" v="129" actId="1076"/>
        <pc:sldMkLst>
          <pc:docMk/>
          <pc:sldMk cId="3264016532" sldId="297"/>
        </pc:sldMkLst>
        <pc:spChg chg="del">
          <ac:chgData name="Utilisateur invité" userId="" providerId="Windows Live" clId="Web-{16AB9145-85AB-412E-A07F-16DCC6A70734}" dt="2024-06-09T10:36:37.541" v="34"/>
          <ac:spMkLst>
            <pc:docMk/>
            <pc:sldMk cId="3264016532" sldId="297"/>
            <ac:spMk id="12" creationId="{D128EC56-36FE-44F4-B919-F021B296738D}"/>
          </ac:spMkLst>
        </pc:spChg>
        <pc:spChg chg="del">
          <ac:chgData name="Utilisateur invité" userId="" providerId="Windows Live" clId="Web-{16AB9145-85AB-412E-A07F-16DCC6A70734}" dt="2024-06-09T10:36:42.244" v="39"/>
          <ac:spMkLst>
            <pc:docMk/>
            <pc:sldMk cId="3264016532" sldId="297"/>
            <ac:spMk id="14" creationId="{2410BA1A-8D53-C589-0A0C-9B18141AE83F}"/>
          </ac:spMkLst>
        </pc:spChg>
        <pc:spChg chg="add mod">
          <ac:chgData name="Utilisateur invité" userId="" providerId="Windows Live" clId="Web-{16AB9145-85AB-412E-A07F-16DCC6A70734}" dt="2024-06-09T10:42:29.240" v="113" actId="1076"/>
          <ac:spMkLst>
            <pc:docMk/>
            <pc:sldMk cId="3264016532" sldId="297"/>
            <ac:spMk id="18" creationId="{D3B205ED-7FBA-1A30-797E-77F0793F6800}"/>
          </ac:spMkLst>
        </pc:spChg>
        <pc:grpChg chg="add mod">
          <ac:chgData name="Utilisateur invité" userId="" providerId="Windows Live" clId="Web-{16AB9145-85AB-412E-A07F-16DCC6A70734}" dt="2024-06-09T10:42:35.803" v="114" actId="1076"/>
          <ac:grpSpMkLst>
            <pc:docMk/>
            <pc:sldMk cId="3264016532" sldId="297"/>
            <ac:grpSpMk id="7" creationId="{24A7D7D2-AD09-610A-ED7C-807F5EDFDF7A}"/>
          </ac:grpSpMkLst>
        </pc:grpChg>
        <pc:grpChg chg="mod">
          <ac:chgData name="Utilisateur invité" userId="" providerId="Windows Live" clId="Web-{16AB9145-85AB-412E-A07F-16DCC6A70734}" dt="2024-06-09T10:42:35.818" v="116" actId="1076"/>
          <ac:grpSpMkLst>
            <pc:docMk/>
            <pc:sldMk cId="3264016532" sldId="297"/>
            <ac:grpSpMk id="9" creationId="{8965D228-E582-7FB6-EE85-8CDB5073F3A4}"/>
          </ac:grpSpMkLst>
        </pc:grpChg>
        <pc:grpChg chg="mod">
          <ac:chgData name="Utilisateur invité" userId="" providerId="Windows Live" clId="Web-{16AB9145-85AB-412E-A07F-16DCC6A70734}" dt="2024-06-09T10:42:35.818" v="115" actId="1076"/>
          <ac:grpSpMkLst>
            <pc:docMk/>
            <pc:sldMk cId="3264016532" sldId="297"/>
            <ac:grpSpMk id="17" creationId="{44716AB6-69CF-6159-B32D-53F40A7F6DD5}"/>
          </ac:grpSpMkLst>
        </pc:grpChg>
        <pc:picChg chg="add mod">
          <ac:chgData name="Utilisateur invité" userId="" providerId="Windows Live" clId="Web-{16AB9145-85AB-412E-A07F-16DCC6A70734}" dt="2024-06-09T10:43:12.695" v="129" actId="1076"/>
          <ac:picMkLst>
            <pc:docMk/>
            <pc:sldMk cId="3264016532" sldId="297"/>
            <ac:picMk id="2" creationId="{0A54A817-7397-749C-E18D-21B3C45BF874}"/>
          </ac:picMkLst>
        </pc:picChg>
        <pc:picChg chg="del">
          <ac:chgData name="Utilisateur invité" userId="" providerId="Windows Live" clId="Web-{16AB9145-85AB-412E-A07F-16DCC6A70734}" dt="2024-06-09T10:36:39.244" v="35"/>
          <ac:picMkLst>
            <pc:docMk/>
            <pc:sldMk cId="3264016532" sldId="297"/>
            <ac:picMk id="11" creationId="{72B808A3-2515-47E0-7B06-ECA977D9B94F}"/>
          </ac:picMkLst>
        </pc:picChg>
        <pc:picChg chg="del">
          <ac:chgData name="Utilisateur invité" userId="" providerId="Windows Live" clId="Web-{16AB9145-85AB-412E-A07F-16DCC6A70734}" dt="2024-06-09T10:36:39.900" v="36"/>
          <ac:picMkLst>
            <pc:docMk/>
            <pc:sldMk cId="3264016532" sldId="297"/>
            <ac:picMk id="16" creationId="{E306732E-3D50-C5B9-EEE6-D6E5A0F29DD3}"/>
          </ac:picMkLst>
        </pc:picChg>
        <pc:picChg chg="del">
          <ac:chgData name="Utilisateur invité" userId="" providerId="Windows Live" clId="Web-{16AB9145-85AB-412E-A07F-16DCC6A70734}" dt="2024-06-09T10:36:40.353" v="37"/>
          <ac:picMkLst>
            <pc:docMk/>
            <pc:sldMk cId="3264016532" sldId="297"/>
            <ac:picMk id="19" creationId="{F975ED69-6686-5DB2-2103-534A2F012BA0}"/>
          </ac:picMkLst>
        </pc:picChg>
        <pc:picChg chg="del">
          <ac:chgData name="Utilisateur invité" userId="" providerId="Windows Live" clId="Web-{16AB9145-85AB-412E-A07F-16DCC6A70734}" dt="2024-06-09T10:36:40.744" v="38"/>
          <ac:picMkLst>
            <pc:docMk/>
            <pc:sldMk cId="3264016532" sldId="297"/>
            <ac:picMk id="20" creationId="{FB7BE40C-DDCC-6EAE-CCEC-42B169C75677}"/>
          </ac:picMkLst>
        </pc:picChg>
        <pc:picChg chg="del">
          <ac:chgData name="Utilisateur invité" userId="" providerId="Windows Live" clId="Web-{16AB9145-85AB-412E-A07F-16DCC6A70734}" dt="2024-06-09T10:36:42.916" v="40"/>
          <ac:picMkLst>
            <pc:docMk/>
            <pc:sldMk cId="3264016532" sldId="297"/>
            <ac:picMk id="21" creationId="{048E9DCF-E593-2072-541A-D7D758D8CF81}"/>
          </ac:picMkLst>
        </pc:picChg>
        <pc:picChg chg="del">
          <ac:chgData name="Utilisateur invité" userId="" providerId="Windows Live" clId="Web-{16AB9145-85AB-412E-A07F-16DCC6A70734}" dt="2024-06-09T10:36:43.416" v="41"/>
          <ac:picMkLst>
            <pc:docMk/>
            <pc:sldMk cId="3264016532" sldId="297"/>
            <ac:picMk id="22" creationId="{631C0120-D940-A8C0-AAA3-98065DC647E6}"/>
          </ac:picMkLst>
        </pc:picChg>
      </pc:sldChg>
      <pc:sldChg chg="addSp delSp modSp new ord">
        <pc:chgData name="Utilisateur invité" userId="" providerId="Windows Live" clId="Web-{16AB9145-85AB-412E-A07F-16DCC6A70734}" dt="2024-06-09T10:45:00.933" v="138"/>
        <pc:sldMkLst>
          <pc:docMk/>
          <pc:sldMk cId="3533501181" sldId="298"/>
        </pc:sldMkLst>
        <pc:spChg chg="del">
          <ac:chgData name="Utilisateur invité" userId="" providerId="Windows Live" clId="Web-{16AB9145-85AB-412E-A07F-16DCC6A70734}" dt="2024-06-09T10:44:48.870" v="132"/>
          <ac:spMkLst>
            <pc:docMk/>
            <pc:sldMk cId="3533501181" sldId="298"/>
            <ac:spMk id="2" creationId="{EB5D4D4C-7220-F1C1-42BB-C2265A98A87E}"/>
          </ac:spMkLst>
        </pc:spChg>
        <pc:spChg chg="add del mod">
          <ac:chgData name="Utilisateur invité" userId="" providerId="Windows Live" clId="Web-{16AB9145-85AB-412E-A07F-16DCC6A70734}" dt="2024-06-09T10:44:56.917" v="137"/>
          <ac:spMkLst>
            <pc:docMk/>
            <pc:sldMk cId="3533501181" sldId="298"/>
            <ac:spMk id="7" creationId="{F7048F90-1DC5-AA7C-1FF9-DD74DF27A283}"/>
          </ac:spMkLst>
        </pc:spChg>
        <pc:picChg chg="add del mod ord">
          <ac:chgData name="Utilisateur invité" userId="" providerId="Windows Live" clId="Web-{16AB9145-85AB-412E-A07F-16DCC6A70734}" dt="2024-06-09T10:44:54.542" v="136"/>
          <ac:picMkLst>
            <pc:docMk/>
            <pc:sldMk cId="3533501181" sldId="298"/>
            <ac:picMk id="5" creationId="{F424D818-5651-E479-2187-1EC632F343CC}"/>
          </ac:picMkLst>
        </pc:picChg>
        <pc:picChg chg="add mod ord">
          <ac:chgData name="Utilisateur invité" userId="" providerId="Windows Live" clId="Web-{16AB9145-85AB-412E-A07F-16DCC6A70734}" dt="2024-06-09T10:45:00.933" v="138"/>
          <ac:picMkLst>
            <pc:docMk/>
            <pc:sldMk cId="3533501181" sldId="298"/>
            <ac:picMk id="8" creationId="{9143FB9E-6992-DC6D-115F-DC3BC6073E63}"/>
          </ac:picMkLst>
        </pc:picChg>
      </pc:sldChg>
    </pc:docChg>
  </pc:docChgLst>
  <pc:docChgLst>
    <pc:chgData name="Utilisateur invité" providerId="Windows Live" clId="Web-{368A9D5E-60A5-4D7D-85A4-07E9B9DAA3A5}"/>
    <pc:docChg chg="addSld modSld sldOrd modSection">
      <pc:chgData name="Utilisateur invité" userId="" providerId="Windows Live" clId="Web-{368A9D5E-60A5-4D7D-85A4-07E9B9DAA3A5}" dt="2024-06-09T09:45:29.618" v="424" actId="20577"/>
      <pc:docMkLst>
        <pc:docMk/>
      </pc:docMkLst>
      <pc:sldChg chg="modSp">
        <pc:chgData name="Utilisateur invité" userId="" providerId="Windows Live" clId="Web-{368A9D5E-60A5-4D7D-85A4-07E9B9DAA3A5}" dt="2024-06-09T09:28:14.498" v="196" actId="14100"/>
        <pc:sldMkLst>
          <pc:docMk/>
          <pc:sldMk cId="2667318545" sldId="284"/>
        </pc:sldMkLst>
        <pc:spChg chg="mod">
          <ac:chgData name="Utilisateur invité" userId="" providerId="Windows Live" clId="Web-{368A9D5E-60A5-4D7D-85A4-07E9B9DAA3A5}" dt="2024-06-09T09:28:14.498" v="196" actId="14100"/>
          <ac:spMkLst>
            <pc:docMk/>
            <pc:sldMk cId="2667318545" sldId="284"/>
            <ac:spMk id="13" creationId="{09241FD4-553E-DD3D-1070-3A4653366FE5}"/>
          </ac:spMkLst>
        </pc:spChg>
      </pc:sldChg>
      <pc:sldChg chg="addSp delSp modSp add replId">
        <pc:chgData name="Utilisateur invité" userId="" providerId="Windows Live" clId="Web-{368A9D5E-60A5-4D7D-85A4-07E9B9DAA3A5}" dt="2024-06-09T09:30:17.095" v="227" actId="1076"/>
        <pc:sldMkLst>
          <pc:docMk/>
          <pc:sldMk cId="3402760203" sldId="295"/>
        </pc:sldMkLst>
        <pc:spChg chg="add del">
          <ac:chgData name="Utilisateur invité" userId="" providerId="Windows Live" clId="Web-{368A9D5E-60A5-4D7D-85A4-07E9B9DAA3A5}" dt="2024-06-09T09:29:30.063" v="206"/>
          <ac:spMkLst>
            <pc:docMk/>
            <pc:sldMk cId="3402760203" sldId="295"/>
            <ac:spMk id="8" creationId="{0390840A-7AF5-7769-4F86-54A7CC1C43E0}"/>
          </ac:spMkLst>
        </pc:spChg>
        <pc:spChg chg="add del">
          <ac:chgData name="Utilisateur invité" userId="" providerId="Windows Live" clId="Web-{368A9D5E-60A5-4D7D-85A4-07E9B9DAA3A5}" dt="2024-06-09T09:29:30.063" v="205"/>
          <ac:spMkLst>
            <pc:docMk/>
            <pc:sldMk cId="3402760203" sldId="295"/>
            <ac:spMk id="9" creationId="{BA583916-3288-3666-DCBC-F0AACEB3F86B}"/>
          </ac:spMkLst>
        </pc:spChg>
        <pc:spChg chg="add del">
          <ac:chgData name="Utilisateur invité" userId="" providerId="Windows Live" clId="Web-{368A9D5E-60A5-4D7D-85A4-07E9B9DAA3A5}" dt="2024-06-09T09:23:44.585" v="178"/>
          <ac:spMkLst>
            <pc:docMk/>
            <pc:sldMk cId="3402760203" sldId="295"/>
            <ac:spMk id="10" creationId="{1BD1D83F-14E3-4B05-855C-448C960009F5}"/>
          </ac:spMkLst>
        </pc:spChg>
        <pc:spChg chg="mod">
          <ac:chgData name="Utilisateur invité" userId="" providerId="Windows Live" clId="Web-{368A9D5E-60A5-4D7D-85A4-07E9B9DAA3A5}" dt="2024-06-09T09:13:12.491" v="50" actId="20577"/>
          <ac:spMkLst>
            <pc:docMk/>
            <pc:sldMk cId="3402760203" sldId="295"/>
            <ac:spMk id="12" creationId="{D128EC56-36FE-44F4-B919-F021B296738D}"/>
          </ac:spMkLst>
        </pc:spChg>
        <pc:spChg chg="mod">
          <ac:chgData name="Utilisateur invité" userId="" providerId="Windows Live" clId="Web-{368A9D5E-60A5-4D7D-85A4-07E9B9DAA3A5}" dt="2024-06-09T09:30:04.767" v="223" actId="1076"/>
          <ac:spMkLst>
            <pc:docMk/>
            <pc:sldMk cId="3402760203" sldId="295"/>
            <ac:spMk id="13" creationId="{CB018201-2BA4-DE3B-245C-DCEAA82C49DE}"/>
          </ac:spMkLst>
        </pc:spChg>
        <pc:spChg chg="mod">
          <ac:chgData name="Utilisateur invité" userId="" providerId="Windows Live" clId="Web-{368A9D5E-60A5-4D7D-85A4-07E9B9DAA3A5}" dt="2024-06-09T09:18:26.327" v="154" actId="20577"/>
          <ac:spMkLst>
            <pc:docMk/>
            <pc:sldMk cId="3402760203" sldId="295"/>
            <ac:spMk id="14" creationId="{2410BA1A-8D53-C589-0A0C-9B18141AE83F}"/>
          </ac:spMkLst>
        </pc:spChg>
        <pc:spChg chg="mod">
          <ac:chgData name="Utilisateur invité" userId="" providerId="Windows Live" clId="Web-{368A9D5E-60A5-4D7D-85A4-07E9B9DAA3A5}" dt="2024-06-09T09:30:04.782" v="224" actId="1076"/>
          <ac:spMkLst>
            <pc:docMk/>
            <pc:sldMk cId="3402760203" sldId="295"/>
            <ac:spMk id="15" creationId="{52FD1B1E-B713-EFEF-4C93-5103E6B53397}"/>
          </ac:spMkLst>
        </pc:spChg>
        <pc:grpChg chg="add mod">
          <ac:chgData name="Utilisateur invité" userId="" providerId="Windows Live" clId="Web-{368A9D5E-60A5-4D7D-85A4-07E9B9DAA3A5}" dt="2024-06-09T09:30:17.095" v="227" actId="1076"/>
          <ac:grpSpMkLst>
            <pc:docMk/>
            <pc:sldMk cId="3402760203" sldId="295"/>
            <ac:grpSpMk id="17" creationId="{44716AB6-69CF-6159-B32D-53F40A7F6DD5}"/>
          </ac:grpSpMkLst>
        </pc:grpChg>
        <pc:picChg chg="add del mod">
          <ac:chgData name="Utilisateur invité" userId="" providerId="Windows Live" clId="Web-{368A9D5E-60A5-4D7D-85A4-07E9B9DAA3A5}" dt="2024-06-09T09:16:41.730" v="81"/>
          <ac:picMkLst>
            <pc:docMk/>
            <pc:sldMk cId="3402760203" sldId="295"/>
            <ac:picMk id="2" creationId="{1BCADF03-5958-E9AC-E03D-F1818E5C3162}"/>
          </ac:picMkLst>
        </pc:picChg>
        <pc:picChg chg="add mod">
          <ac:chgData name="Utilisateur invité" userId="" providerId="Windows Live" clId="Web-{368A9D5E-60A5-4D7D-85A4-07E9B9DAA3A5}" dt="2024-06-09T09:16:50.231" v="85" actId="14100"/>
          <ac:picMkLst>
            <pc:docMk/>
            <pc:sldMk cId="3402760203" sldId="295"/>
            <ac:picMk id="3" creationId="{6AAA76C5-BC85-A472-6CC4-D8D5CBF64DC3}"/>
          </ac:picMkLst>
        </pc:picChg>
        <pc:picChg chg="add mod">
          <ac:chgData name="Utilisateur invité" userId="" providerId="Windows Live" clId="Web-{368A9D5E-60A5-4D7D-85A4-07E9B9DAA3A5}" dt="2024-06-09T09:21:39.035" v="171" actId="1076"/>
          <ac:picMkLst>
            <pc:docMk/>
            <pc:sldMk cId="3402760203" sldId="295"/>
            <ac:picMk id="4" creationId="{26D07177-6E3B-1D61-47F0-CDC72DBA4DDE}"/>
          </ac:picMkLst>
        </pc:picChg>
        <pc:picChg chg="add mod">
          <ac:chgData name="Utilisateur invité" userId="" providerId="Windows Live" clId="Web-{368A9D5E-60A5-4D7D-85A4-07E9B9DAA3A5}" dt="2024-06-09T09:22:10.755" v="176" actId="14100"/>
          <ac:picMkLst>
            <pc:docMk/>
            <pc:sldMk cId="3402760203" sldId="295"/>
            <ac:picMk id="5" creationId="{96CAE133-B692-1AA8-BE9D-3D556B8C7591}"/>
          </ac:picMkLst>
        </pc:picChg>
        <pc:picChg chg="del">
          <ac:chgData name="Utilisateur invité" userId="" providerId="Windows Live" clId="Web-{368A9D5E-60A5-4D7D-85A4-07E9B9DAA3A5}" dt="2024-06-09T09:19:12.953" v="155"/>
          <ac:picMkLst>
            <pc:docMk/>
            <pc:sldMk cId="3402760203" sldId="295"/>
            <ac:picMk id="6" creationId="{6B2F4F61-8DBD-4A4E-6A23-4E0185785EE7}"/>
          </ac:picMkLst>
        </pc:picChg>
        <pc:picChg chg="add del mod">
          <ac:chgData name="Utilisateur invité" userId="" providerId="Windows Live" clId="Web-{368A9D5E-60A5-4D7D-85A4-07E9B9DAA3A5}" dt="2024-06-09T09:28:22.811" v="198"/>
          <ac:picMkLst>
            <pc:docMk/>
            <pc:sldMk cId="3402760203" sldId="295"/>
            <ac:picMk id="11" creationId="{452CFB6A-B3BA-461D-864F-B83394FC4781}"/>
          </ac:picMkLst>
        </pc:picChg>
        <pc:picChg chg="del">
          <ac:chgData name="Utilisateur invité" userId="" providerId="Windows Live" clId="Web-{368A9D5E-60A5-4D7D-85A4-07E9B9DAA3A5}" dt="2024-06-09T09:16:00.917" v="71"/>
          <ac:picMkLst>
            <pc:docMk/>
            <pc:sldMk cId="3402760203" sldId="295"/>
            <ac:picMk id="16" creationId="{79197AF9-3663-C7DF-D146-7428675F09B0}"/>
          </ac:picMkLst>
        </pc:picChg>
      </pc:sldChg>
      <pc:sldChg chg="addSp delSp modSp add ord replId">
        <pc:chgData name="Utilisateur invité" userId="" providerId="Windows Live" clId="Web-{368A9D5E-60A5-4D7D-85A4-07E9B9DAA3A5}" dt="2024-06-09T09:45:29.618" v="424" actId="20577"/>
        <pc:sldMkLst>
          <pc:docMk/>
          <pc:sldMk cId="3047327790" sldId="296"/>
        </pc:sldMkLst>
        <pc:spChg chg="del mod">
          <ac:chgData name="Utilisateur invité" userId="" providerId="Windows Live" clId="Web-{368A9D5E-60A5-4D7D-85A4-07E9B9DAA3A5}" dt="2024-06-09T09:40:28.142" v="352"/>
          <ac:spMkLst>
            <pc:docMk/>
            <pc:sldMk cId="3047327790" sldId="296"/>
            <ac:spMk id="7" creationId="{99A85299-3817-5F8E-607F-0472D88CBE79}"/>
          </ac:spMkLst>
        </pc:spChg>
        <pc:spChg chg="mod">
          <ac:chgData name="Utilisateur invité" userId="" providerId="Windows Live" clId="Web-{368A9D5E-60A5-4D7D-85A4-07E9B9DAA3A5}" dt="2024-06-09T09:38:34.795" v="343" actId="1076"/>
          <ac:spMkLst>
            <pc:docMk/>
            <pc:sldMk cId="3047327790" sldId="296"/>
            <ac:spMk id="10" creationId="{1BD1D83F-14E3-4B05-855C-448C960009F5}"/>
          </ac:spMkLst>
        </pc:spChg>
        <pc:spChg chg="mod">
          <ac:chgData name="Utilisateur invité" userId="" providerId="Windows Live" clId="Web-{368A9D5E-60A5-4D7D-85A4-07E9B9DAA3A5}" dt="2024-06-09T09:38:27.842" v="341" actId="20577"/>
          <ac:spMkLst>
            <pc:docMk/>
            <pc:sldMk cId="3047327790" sldId="296"/>
            <ac:spMk id="12" creationId="{D128EC56-36FE-44F4-B919-F021B296738D}"/>
          </ac:spMkLst>
        </pc:spChg>
        <pc:spChg chg="mod">
          <ac:chgData name="Utilisateur invité" userId="" providerId="Windows Live" clId="Web-{368A9D5E-60A5-4D7D-85A4-07E9B9DAA3A5}" dt="2024-06-09T09:45:29.618" v="424" actId="20577"/>
          <ac:spMkLst>
            <pc:docMk/>
            <pc:sldMk cId="3047327790" sldId="296"/>
            <ac:spMk id="14" creationId="{2410BA1A-8D53-C589-0A0C-9B18141AE83F}"/>
          </ac:spMkLst>
        </pc:spChg>
        <pc:grpChg chg="add mod">
          <ac:chgData name="Utilisateur invité" userId="" providerId="Windows Live" clId="Web-{368A9D5E-60A5-4D7D-85A4-07E9B9DAA3A5}" dt="2024-06-09T09:40:35.580" v="354" actId="1076"/>
          <ac:grpSpMkLst>
            <pc:docMk/>
            <pc:sldMk cId="3047327790" sldId="296"/>
            <ac:grpSpMk id="9" creationId="{8965D228-E582-7FB6-EE85-8CDB5073F3A4}"/>
          </ac:grpSpMkLst>
        </pc:grpChg>
        <pc:grpChg chg="mod">
          <ac:chgData name="Utilisateur invité" userId="" providerId="Windows Live" clId="Web-{368A9D5E-60A5-4D7D-85A4-07E9B9DAA3A5}" dt="2024-06-09T09:38:34.811" v="345" actId="1076"/>
          <ac:grpSpMkLst>
            <pc:docMk/>
            <pc:sldMk cId="3047327790" sldId="296"/>
            <ac:grpSpMk id="17" creationId="{44716AB6-69CF-6159-B32D-53F40A7F6DD5}"/>
          </ac:grpSpMkLst>
        </pc:grpChg>
        <pc:picChg chg="del">
          <ac:chgData name="Utilisateur invité" userId="" providerId="Windows Live" clId="Web-{368A9D5E-60A5-4D7D-85A4-07E9B9DAA3A5}" dt="2024-06-09T09:37:31.216" v="246"/>
          <ac:picMkLst>
            <pc:docMk/>
            <pc:sldMk cId="3047327790" sldId="296"/>
            <ac:picMk id="3" creationId="{6AAA76C5-BC85-A472-6CC4-D8D5CBF64DC3}"/>
          </ac:picMkLst>
        </pc:picChg>
        <pc:picChg chg="del">
          <ac:chgData name="Utilisateur invité" userId="" providerId="Windows Live" clId="Web-{368A9D5E-60A5-4D7D-85A4-07E9B9DAA3A5}" dt="2024-06-09T09:37:32.200" v="247"/>
          <ac:picMkLst>
            <pc:docMk/>
            <pc:sldMk cId="3047327790" sldId="296"/>
            <ac:picMk id="4" creationId="{26D07177-6E3B-1D61-47F0-CDC72DBA4DDE}"/>
          </ac:picMkLst>
        </pc:picChg>
        <pc:picChg chg="del">
          <ac:chgData name="Utilisateur invité" userId="" providerId="Windows Live" clId="Web-{368A9D5E-60A5-4D7D-85A4-07E9B9DAA3A5}" dt="2024-06-09T09:37:32.669" v="248"/>
          <ac:picMkLst>
            <pc:docMk/>
            <pc:sldMk cId="3047327790" sldId="296"/>
            <ac:picMk id="5" creationId="{96CAE133-B692-1AA8-BE9D-3D556B8C7591}"/>
          </ac:picMkLst>
        </pc:picChg>
        <pc:picChg chg="add mod">
          <ac:chgData name="Utilisateur invité" userId="" providerId="Windows Live" clId="Web-{368A9D5E-60A5-4D7D-85A4-07E9B9DAA3A5}" dt="2024-06-09T09:41:16.034" v="357" actId="1076"/>
          <ac:picMkLst>
            <pc:docMk/>
            <pc:sldMk cId="3047327790" sldId="296"/>
            <ac:picMk id="11" creationId="{72B808A3-2515-47E0-7B06-ECA977D9B94F}"/>
          </ac:picMkLst>
        </pc:picChg>
        <pc:picChg chg="add mod">
          <ac:chgData name="Utilisateur invité" userId="" providerId="Windows Live" clId="Web-{368A9D5E-60A5-4D7D-85A4-07E9B9DAA3A5}" dt="2024-06-09T09:41:40.566" v="360" actId="14100"/>
          <ac:picMkLst>
            <pc:docMk/>
            <pc:sldMk cId="3047327790" sldId="296"/>
            <ac:picMk id="16" creationId="{E306732E-3D50-C5B9-EEE6-D6E5A0F29DD3}"/>
          </ac:picMkLst>
        </pc:picChg>
        <pc:picChg chg="add del mod">
          <ac:chgData name="Utilisateur invité" userId="" providerId="Windows Live" clId="Web-{368A9D5E-60A5-4D7D-85A4-07E9B9DAA3A5}" dt="2024-06-09T09:42:42.911" v="368"/>
          <ac:picMkLst>
            <pc:docMk/>
            <pc:sldMk cId="3047327790" sldId="296"/>
            <ac:picMk id="18" creationId="{CA3D576C-7AF2-AA24-3B12-ACDF1337DB61}"/>
          </ac:picMkLst>
        </pc:picChg>
        <pc:picChg chg="add mod">
          <ac:chgData name="Utilisateur invité" userId="" providerId="Windows Live" clId="Web-{368A9D5E-60A5-4D7D-85A4-07E9B9DAA3A5}" dt="2024-06-09T09:42:58.021" v="371" actId="14100"/>
          <ac:picMkLst>
            <pc:docMk/>
            <pc:sldMk cId="3047327790" sldId="296"/>
            <ac:picMk id="19" creationId="{F975ED69-6686-5DB2-2103-534A2F012BA0}"/>
          </ac:picMkLst>
        </pc:picChg>
        <pc:picChg chg="add mod">
          <ac:chgData name="Utilisateur invité" userId="" providerId="Windows Live" clId="Web-{368A9D5E-60A5-4D7D-85A4-07E9B9DAA3A5}" dt="2024-06-09T09:43:20.756" v="375" actId="14100"/>
          <ac:picMkLst>
            <pc:docMk/>
            <pc:sldMk cId="3047327790" sldId="296"/>
            <ac:picMk id="20" creationId="{FB7BE40C-DDCC-6EAE-CCEC-42B169C75677}"/>
          </ac:picMkLst>
        </pc:picChg>
        <pc:picChg chg="add mod">
          <ac:chgData name="Utilisateur invité" userId="" providerId="Windows Live" clId="Web-{368A9D5E-60A5-4D7D-85A4-07E9B9DAA3A5}" dt="2024-06-09T09:44:43.367" v="387" actId="1076"/>
          <ac:picMkLst>
            <pc:docMk/>
            <pc:sldMk cId="3047327790" sldId="296"/>
            <ac:picMk id="21" creationId="{048E9DCF-E593-2072-541A-D7D758D8CF81}"/>
          </ac:picMkLst>
        </pc:picChg>
        <pc:picChg chg="add mod">
          <ac:chgData name="Utilisateur invité" userId="" providerId="Windows Live" clId="Web-{368A9D5E-60A5-4D7D-85A4-07E9B9DAA3A5}" dt="2024-06-09T09:44:40.195" v="386" actId="1076"/>
          <ac:picMkLst>
            <pc:docMk/>
            <pc:sldMk cId="3047327790" sldId="296"/>
            <ac:picMk id="22" creationId="{631C0120-D940-A8C0-AAA3-98065DC647E6}"/>
          </ac:picMkLst>
        </pc:picChg>
      </pc:sldChg>
    </pc:docChg>
  </pc:docChgLst>
  <pc:docChgLst>
    <pc:chgData name="Lucas Rubagotti" userId="4cda0b5fa55898d3" providerId="Windows Live" clId="Web-{E0AE7061-6AFB-42E1-80AF-B3C4166D3D03}"/>
    <pc:docChg chg="modSld">
      <pc:chgData name="Lucas Rubagotti" userId="4cda0b5fa55898d3" providerId="Windows Live" clId="Web-{E0AE7061-6AFB-42E1-80AF-B3C4166D3D03}" dt="2024-06-09T08:59:07.140" v="4" actId="1076"/>
      <pc:docMkLst>
        <pc:docMk/>
      </pc:docMkLst>
      <pc:sldChg chg="addSp modSp">
        <pc:chgData name="Lucas Rubagotti" userId="4cda0b5fa55898d3" providerId="Windows Live" clId="Web-{E0AE7061-6AFB-42E1-80AF-B3C4166D3D03}" dt="2024-06-09T08:59:07.140" v="4" actId="1076"/>
        <pc:sldMkLst>
          <pc:docMk/>
          <pc:sldMk cId="380154571" sldId="287"/>
        </pc:sldMkLst>
        <pc:picChg chg="add mod">
          <ac:chgData name="Lucas Rubagotti" userId="4cda0b5fa55898d3" providerId="Windows Live" clId="Web-{E0AE7061-6AFB-42E1-80AF-B3C4166D3D03}" dt="2024-06-09T08:59:05.093" v="3" actId="1076"/>
          <ac:picMkLst>
            <pc:docMk/>
            <pc:sldMk cId="380154571" sldId="287"/>
            <ac:picMk id="17" creationId="{D469BB98-81F1-34E1-3063-9075CAA19ED7}"/>
          </ac:picMkLst>
        </pc:picChg>
        <pc:picChg chg="mod">
          <ac:chgData name="Lucas Rubagotti" userId="4cda0b5fa55898d3" providerId="Windows Live" clId="Web-{E0AE7061-6AFB-42E1-80AF-B3C4166D3D03}" dt="2024-06-09T08:59:07.140" v="4" actId="1076"/>
          <ac:picMkLst>
            <pc:docMk/>
            <pc:sldMk cId="380154571" sldId="287"/>
            <ac:picMk id="250" creationId="{BE97E465-6C25-27DC-A388-71ACF0FDCA6F}"/>
          </ac:picMkLst>
        </pc:picChg>
      </pc:sldChg>
      <pc:sldChg chg="delSp">
        <pc:chgData name="Lucas Rubagotti" userId="4cda0b5fa55898d3" providerId="Windows Live" clId="Web-{E0AE7061-6AFB-42E1-80AF-B3C4166D3D03}" dt="2024-06-09T08:58:45.202" v="0"/>
        <pc:sldMkLst>
          <pc:docMk/>
          <pc:sldMk cId="1136154399" sldId="294"/>
        </pc:sldMkLst>
        <pc:picChg chg="del">
          <ac:chgData name="Lucas Rubagotti" userId="4cda0b5fa55898d3" providerId="Windows Live" clId="Web-{E0AE7061-6AFB-42E1-80AF-B3C4166D3D03}" dt="2024-06-09T08:58:45.202" v="0"/>
          <ac:picMkLst>
            <pc:docMk/>
            <pc:sldMk cId="1136154399" sldId="294"/>
            <ac:picMk id="250" creationId="{BE97E465-6C25-27DC-A388-71ACF0FDCA6F}"/>
          </ac:picMkLst>
        </pc:picChg>
      </pc:sldChg>
    </pc:docChg>
  </pc:docChgLst>
  <pc:docChgLst>
    <pc:chgData name="Lucas Rubagotti" userId="4cda0b5fa55898d3" providerId="Windows Live" clId="Web-{A461430A-55F7-44A6-A03C-A216901D6EF1}"/>
    <pc:docChg chg="addSld delSld modSld sldOrd modSection">
      <pc:chgData name="Lucas Rubagotti" userId="4cda0b5fa55898d3" providerId="Windows Live" clId="Web-{A461430A-55F7-44A6-A03C-A216901D6EF1}" dt="2024-06-09T09:47:20.670" v="792" actId="1076"/>
      <pc:docMkLst>
        <pc:docMk/>
      </pc:docMkLst>
      <pc:sldChg chg="del">
        <pc:chgData name="Lucas Rubagotti" userId="4cda0b5fa55898d3" providerId="Windows Live" clId="Web-{A461430A-55F7-44A6-A03C-A216901D6EF1}" dt="2024-06-09T09:06:48.231" v="12"/>
        <pc:sldMkLst>
          <pc:docMk/>
          <pc:sldMk cId="893224875" sldId="263"/>
        </pc:sldMkLst>
      </pc:sldChg>
      <pc:sldChg chg="addSp delSp modSp">
        <pc:chgData name="Lucas Rubagotti" userId="4cda0b5fa55898d3" providerId="Windows Live" clId="Web-{A461430A-55F7-44A6-A03C-A216901D6EF1}" dt="2024-06-09T09:47:20.670" v="792" actId="1076"/>
        <pc:sldMkLst>
          <pc:docMk/>
          <pc:sldMk cId="2667318545" sldId="284"/>
        </pc:sldMkLst>
        <pc:spChg chg="mod">
          <ac:chgData name="Lucas Rubagotti" userId="4cda0b5fa55898d3" providerId="Windows Live" clId="Web-{A461430A-55F7-44A6-A03C-A216901D6EF1}" dt="2024-06-09T09:23:23.405" v="367" actId="1076"/>
          <ac:spMkLst>
            <pc:docMk/>
            <pc:sldMk cId="2667318545" sldId="284"/>
            <ac:spMk id="3" creationId="{22431C4D-A5DA-C8D4-6CE4-B895E30FF332}"/>
          </ac:spMkLst>
        </pc:spChg>
        <pc:spChg chg="mod">
          <ac:chgData name="Lucas Rubagotti" userId="4cda0b5fa55898d3" providerId="Windows Live" clId="Web-{A461430A-55F7-44A6-A03C-A216901D6EF1}" dt="2024-06-09T09:22:53.060" v="355" actId="1076"/>
          <ac:spMkLst>
            <pc:docMk/>
            <pc:sldMk cId="2667318545" sldId="284"/>
            <ac:spMk id="4" creationId="{69ECE08A-0FEE-9D5F-BA04-86A87828A950}"/>
          </ac:spMkLst>
        </pc:spChg>
        <pc:spChg chg="mod">
          <ac:chgData name="Lucas Rubagotti" userId="4cda0b5fa55898d3" providerId="Windows Live" clId="Web-{A461430A-55F7-44A6-A03C-A216901D6EF1}" dt="2024-06-09T09:22:53.060" v="356" actId="1076"/>
          <ac:spMkLst>
            <pc:docMk/>
            <pc:sldMk cId="2667318545" sldId="284"/>
            <ac:spMk id="5" creationId="{EBDC45DF-2E98-1BE0-C477-A25099A8CF9F}"/>
          </ac:spMkLst>
        </pc:spChg>
        <pc:spChg chg="mod">
          <ac:chgData name="Lucas Rubagotti" userId="4cda0b5fa55898d3" providerId="Windows Live" clId="Web-{A461430A-55F7-44A6-A03C-A216901D6EF1}" dt="2024-06-09T09:22:45.294" v="354" actId="1076"/>
          <ac:spMkLst>
            <pc:docMk/>
            <pc:sldMk cId="2667318545" sldId="284"/>
            <ac:spMk id="6" creationId="{E9D42A72-14AE-2E9C-9346-DE6A5D11EB31}"/>
          </ac:spMkLst>
        </pc:spChg>
        <pc:spChg chg="mod">
          <ac:chgData name="Lucas Rubagotti" userId="4cda0b5fa55898d3" providerId="Windows Live" clId="Web-{A461430A-55F7-44A6-A03C-A216901D6EF1}" dt="2024-06-09T09:20:26.211" v="303" actId="20577"/>
          <ac:spMkLst>
            <pc:docMk/>
            <pc:sldMk cId="2667318545" sldId="284"/>
            <ac:spMk id="7" creationId="{10A5C30F-185D-413F-9005-B41DD0FA0924}"/>
          </ac:spMkLst>
        </pc:spChg>
        <pc:spChg chg="mod">
          <ac:chgData name="Lucas Rubagotti" userId="4cda0b5fa55898d3" providerId="Windows Live" clId="Web-{A461430A-55F7-44A6-A03C-A216901D6EF1}" dt="2024-06-09T09:46:14.590" v="786"/>
          <ac:spMkLst>
            <pc:docMk/>
            <pc:sldMk cId="2667318545" sldId="284"/>
            <ac:spMk id="8" creationId="{8F0352DA-F85E-EFE5-650A-3B9B4DDD4386}"/>
          </ac:spMkLst>
        </pc:spChg>
        <pc:spChg chg="mod">
          <ac:chgData name="Lucas Rubagotti" userId="4cda0b5fa55898d3" providerId="Windows Live" clId="Web-{A461430A-55F7-44A6-A03C-A216901D6EF1}" dt="2024-06-09T09:22:14.902" v="332" actId="1076"/>
          <ac:spMkLst>
            <pc:docMk/>
            <pc:sldMk cId="2667318545" sldId="284"/>
            <ac:spMk id="9" creationId="{3CBB1EB7-50A6-E024-9F87-87899C2E8870}"/>
          </ac:spMkLst>
        </pc:spChg>
        <pc:spChg chg="del mod">
          <ac:chgData name="Lucas Rubagotti" userId="4cda0b5fa55898d3" providerId="Windows Live" clId="Web-{A461430A-55F7-44A6-A03C-A216901D6EF1}" dt="2024-06-09T09:23:02.138" v="358"/>
          <ac:spMkLst>
            <pc:docMk/>
            <pc:sldMk cId="2667318545" sldId="284"/>
            <ac:spMk id="10" creationId="{40FC70B0-5D08-4BDC-852E-3FD7214DA9BD}"/>
          </ac:spMkLst>
        </pc:spChg>
        <pc:spChg chg="mod">
          <ac:chgData name="Lucas Rubagotti" userId="4cda0b5fa55898d3" providerId="Windows Live" clId="Web-{A461430A-55F7-44A6-A03C-A216901D6EF1}" dt="2024-06-09T09:22:14.918" v="333" actId="1076"/>
          <ac:spMkLst>
            <pc:docMk/>
            <pc:sldMk cId="2667318545" sldId="284"/>
            <ac:spMk id="11" creationId="{22B3016E-D489-C9A9-55E0-17CF62900D00}"/>
          </ac:spMkLst>
        </pc:spChg>
        <pc:spChg chg="mod">
          <ac:chgData name="Lucas Rubagotti" userId="4cda0b5fa55898d3" providerId="Windows Live" clId="Web-{A461430A-55F7-44A6-A03C-A216901D6EF1}" dt="2024-06-09T09:22:45.294" v="351" actId="1076"/>
          <ac:spMkLst>
            <pc:docMk/>
            <pc:sldMk cId="2667318545" sldId="284"/>
            <ac:spMk id="12" creationId="{7A6631DE-6180-43E4-D619-C6A0CB9AE072}"/>
          </ac:spMkLst>
        </pc:spChg>
        <pc:spChg chg="mod">
          <ac:chgData name="Lucas Rubagotti" userId="4cda0b5fa55898d3" providerId="Windows Live" clId="Web-{A461430A-55F7-44A6-A03C-A216901D6EF1}" dt="2024-06-09T09:29:08.713" v="446" actId="1076"/>
          <ac:spMkLst>
            <pc:docMk/>
            <pc:sldMk cId="2667318545" sldId="284"/>
            <ac:spMk id="13" creationId="{09241FD4-553E-DD3D-1070-3A4653366FE5}"/>
          </ac:spMkLst>
        </pc:spChg>
        <pc:spChg chg="add mod">
          <ac:chgData name="Lucas Rubagotti" userId="4cda0b5fa55898d3" providerId="Windows Live" clId="Web-{A461430A-55F7-44A6-A03C-A216901D6EF1}" dt="2024-06-09T09:47:11.561" v="790" actId="14100"/>
          <ac:spMkLst>
            <pc:docMk/>
            <pc:sldMk cId="2667318545" sldId="284"/>
            <ac:spMk id="14" creationId="{C060F6EB-EFEF-E4C5-B9A1-69CBD3F3F212}"/>
          </ac:spMkLst>
        </pc:spChg>
        <pc:spChg chg="mod">
          <ac:chgData name="Lucas Rubagotti" userId="4cda0b5fa55898d3" providerId="Windows Live" clId="Web-{A461430A-55F7-44A6-A03C-A216901D6EF1}" dt="2024-06-09T09:35:46.898" v="580" actId="14100"/>
          <ac:spMkLst>
            <pc:docMk/>
            <pc:sldMk cId="2667318545" sldId="284"/>
            <ac:spMk id="15" creationId="{9F264C7A-2DFF-2BAE-FA62-B8E4FC483A2D}"/>
          </ac:spMkLst>
        </pc:spChg>
        <pc:spChg chg="add mod">
          <ac:chgData name="Lucas Rubagotti" userId="4cda0b5fa55898d3" providerId="Windows Live" clId="Web-{A461430A-55F7-44A6-A03C-A216901D6EF1}" dt="2024-06-09T09:39:00.857" v="719" actId="20577"/>
          <ac:spMkLst>
            <pc:docMk/>
            <pc:sldMk cId="2667318545" sldId="284"/>
            <ac:spMk id="21" creationId="{7E62E265-A6AB-0633-1188-E2253317C984}"/>
          </ac:spMkLst>
        </pc:spChg>
        <pc:spChg chg="add mod">
          <ac:chgData name="Lucas Rubagotti" userId="4cda0b5fa55898d3" providerId="Windows Live" clId="Web-{A461430A-55F7-44A6-A03C-A216901D6EF1}" dt="2024-06-09T09:44:40.696" v="766" actId="20577"/>
          <ac:spMkLst>
            <pc:docMk/>
            <pc:sldMk cId="2667318545" sldId="284"/>
            <ac:spMk id="22" creationId="{F657B964-D5C9-10B6-C458-6F8AF69E5485}"/>
          </ac:spMkLst>
        </pc:spChg>
        <pc:spChg chg="del">
          <ac:chgData name="Lucas Rubagotti" userId="4cda0b5fa55898d3" providerId="Windows Live" clId="Web-{A461430A-55F7-44A6-A03C-A216901D6EF1}" dt="2024-06-09T09:29:29.120" v="448"/>
          <ac:spMkLst>
            <pc:docMk/>
            <pc:sldMk cId="2667318545" sldId="284"/>
            <ac:spMk id="23" creationId="{6DA7D955-7BB4-5B99-510B-3D21E86366C7}"/>
          </ac:spMkLst>
        </pc:spChg>
        <pc:spChg chg="del">
          <ac:chgData name="Lucas Rubagotti" userId="4cda0b5fa55898d3" providerId="Windows Live" clId="Web-{A461430A-55F7-44A6-A03C-A216901D6EF1}" dt="2024-06-09T09:29:29.120" v="447"/>
          <ac:spMkLst>
            <pc:docMk/>
            <pc:sldMk cId="2667318545" sldId="284"/>
            <ac:spMk id="24" creationId="{E12FA022-C79D-AE0F-E696-37D24ABA4A1F}"/>
          </ac:spMkLst>
        </pc:spChg>
        <pc:spChg chg="add mod">
          <ac:chgData name="Lucas Rubagotti" userId="4cda0b5fa55898d3" providerId="Windows Live" clId="Web-{A461430A-55F7-44A6-A03C-A216901D6EF1}" dt="2024-06-09T09:37:13.182" v="654" actId="20577"/>
          <ac:spMkLst>
            <pc:docMk/>
            <pc:sldMk cId="2667318545" sldId="284"/>
            <ac:spMk id="25" creationId="{F3BFBC9B-581F-680A-8AEB-5FA0C557B2AB}"/>
          </ac:spMkLst>
        </pc:spChg>
        <pc:spChg chg="add mod">
          <ac:chgData name="Lucas Rubagotti" userId="4cda0b5fa55898d3" providerId="Windows Live" clId="Web-{A461430A-55F7-44A6-A03C-A216901D6EF1}" dt="2024-06-09T09:44:06.789" v="753" actId="20577"/>
          <ac:spMkLst>
            <pc:docMk/>
            <pc:sldMk cId="2667318545" sldId="284"/>
            <ac:spMk id="26" creationId="{07608F7B-B969-B060-768D-CA111AE8BD25}"/>
          </ac:spMkLst>
        </pc:spChg>
        <pc:spChg chg="mod">
          <ac:chgData name="Lucas Rubagotti" userId="4cda0b5fa55898d3" providerId="Windows Live" clId="Web-{A461430A-55F7-44A6-A03C-A216901D6EF1}" dt="2024-06-09T09:21:45.542" v="331" actId="1076"/>
          <ac:spMkLst>
            <pc:docMk/>
            <pc:sldMk cId="2667318545" sldId="284"/>
            <ac:spMk id="29" creationId="{9C6EFB52-3349-4B07-BB85-12C3EA673CEA}"/>
          </ac:spMkLst>
        </pc:spChg>
        <pc:spChg chg="del mod">
          <ac:chgData name="Lucas Rubagotti" userId="4cda0b5fa55898d3" providerId="Windows Live" clId="Web-{A461430A-55F7-44A6-A03C-A216901D6EF1}" dt="2024-06-09T09:22:26.825" v="335"/>
          <ac:spMkLst>
            <pc:docMk/>
            <pc:sldMk cId="2667318545" sldId="284"/>
            <ac:spMk id="30" creationId="{88F8C9F3-7615-45BF-B785-33C277085718}"/>
          </ac:spMkLst>
        </pc:spChg>
        <pc:spChg chg="mod">
          <ac:chgData name="Lucas Rubagotti" userId="4cda0b5fa55898d3" providerId="Windows Live" clId="Web-{A461430A-55F7-44A6-A03C-A216901D6EF1}" dt="2024-06-09T09:22:45.294" v="352" actId="1076"/>
          <ac:spMkLst>
            <pc:docMk/>
            <pc:sldMk cId="2667318545" sldId="284"/>
            <ac:spMk id="31" creationId="{B15A1DA1-0781-4F05-ADA9-ADBE27A12E44}"/>
          </ac:spMkLst>
        </pc:spChg>
        <pc:grpChg chg="add mod">
          <ac:chgData name="Lucas Rubagotti" userId="4cda0b5fa55898d3" providerId="Windows Live" clId="Web-{A461430A-55F7-44A6-A03C-A216901D6EF1}" dt="2024-06-09T09:47:04.326" v="789" actId="1076"/>
          <ac:grpSpMkLst>
            <pc:docMk/>
            <pc:sldMk cId="2667318545" sldId="284"/>
            <ac:grpSpMk id="16" creationId="{751E4941-DFAA-45B5-B6C5-774805E7C9FB}"/>
          </ac:grpSpMkLst>
        </pc:grpChg>
        <pc:grpChg chg="add mod">
          <ac:chgData name="Lucas Rubagotti" userId="4cda0b5fa55898d3" providerId="Windows Live" clId="Web-{A461430A-55F7-44A6-A03C-A216901D6EF1}" dt="2024-06-09T09:46:55.529" v="787" actId="1076"/>
          <ac:grpSpMkLst>
            <pc:docMk/>
            <pc:sldMk cId="2667318545" sldId="284"/>
            <ac:grpSpMk id="17" creationId="{18D4E9DC-41B7-4855-5D26-3B01955F6D3A}"/>
          </ac:grpSpMkLst>
        </pc:grpChg>
        <pc:grpChg chg="add mod">
          <ac:chgData name="Lucas Rubagotti" userId="4cda0b5fa55898d3" providerId="Windows Live" clId="Web-{A461430A-55F7-44A6-A03C-A216901D6EF1}" dt="2024-06-09T09:31:32.952" v="475" actId="1076"/>
          <ac:grpSpMkLst>
            <pc:docMk/>
            <pc:sldMk cId="2667318545" sldId="284"/>
            <ac:grpSpMk id="18" creationId="{8B55768F-6585-D41A-03F0-59E97353AB8E}"/>
          </ac:grpSpMkLst>
        </pc:grpChg>
        <pc:grpChg chg="add mod">
          <ac:chgData name="Lucas Rubagotti" userId="4cda0b5fa55898d3" providerId="Windows Live" clId="Web-{A461430A-55F7-44A6-A03C-A216901D6EF1}" dt="2024-06-09T09:47:20.670" v="792" actId="1076"/>
          <ac:grpSpMkLst>
            <pc:docMk/>
            <pc:sldMk cId="2667318545" sldId="284"/>
            <ac:grpSpMk id="19" creationId="{4097EDCD-6890-B481-E008-5563F3E4F251}"/>
          </ac:grpSpMkLst>
        </pc:grpChg>
        <pc:grpChg chg="add mod">
          <ac:chgData name="Lucas Rubagotti" userId="4cda0b5fa55898d3" providerId="Windows Live" clId="Web-{A461430A-55F7-44A6-A03C-A216901D6EF1}" dt="2024-06-09T09:25:22.237" v="404" actId="1076"/>
          <ac:grpSpMkLst>
            <pc:docMk/>
            <pc:sldMk cId="2667318545" sldId="284"/>
            <ac:grpSpMk id="20" creationId="{2D7BA78F-85D5-82C3-EDC9-7FF9C70DD637}"/>
          </ac:grpSpMkLst>
        </pc:grpChg>
      </pc:sldChg>
      <pc:sldChg chg="addSp modSp">
        <pc:chgData name="Lucas Rubagotti" userId="4cda0b5fa55898d3" providerId="Windows Live" clId="Web-{A461430A-55F7-44A6-A03C-A216901D6EF1}" dt="2024-06-09T09:16:39.188" v="267" actId="1076"/>
        <pc:sldMkLst>
          <pc:docMk/>
          <pc:sldMk cId="380154571" sldId="287"/>
        </pc:sldMkLst>
        <pc:spChg chg="mod">
          <ac:chgData name="Lucas Rubagotti" userId="4cda0b5fa55898d3" providerId="Windows Live" clId="Web-{A461430A-55F7-44A6-A03C-A216901D6EF1}" dt="2024-06-09T09:15:34.389" v="260" actId="1076"/>
          <ac:spMkLst>
            <pc:docMk/>
            <pc:sldMk cId="380154571" sldId="287"/>
            <ac:spMk id="5" creationId="{75DA682D-7AC5-48E0-993B-AB3F027355C3}"/>
          </ac:spMkLst>
        </pc:spChg>
        <pc:spChg chg="add mod">
          <ac:chgData name="Lucas Rubagotti" userId="4cda0b5fa55898d3" providerId="Windows Live" clId="Web-{A461430A-55F7-44A6-A03C-A216901D6EF1}" dt="2024-06-09T09:16:35.157" v="266" actId="1076"/>
          <ac:spMkLst>
            <pc:docMk/>
            <pc:sldMk cId="380154571" sldId="287"/>
            <ac:spMk id="32" creationId="{3F7DADA6-C1CF-1F6D-7A2B-9277EBC54832}"/>
          </ac:spMkLst>
        </pc:spChg>
        <pc:picChg chg="mod">
          <ac:chgData name="Lucas Rubagotti" userId="4cda0b5fa55898d3" providerId="Windows Live" clId="Web-{A461430A-55F7-44A6-A03C-A216901D6EF1}" dt="2024-06-09T09:16:39.188" v="267" actId="1076"/>
          <ac:picMkLst>
            <pc:docMk/>
            <pc:sldMk cId="380154571" sldId="287"/>
            <ac:picMk id="17" creationId="{D469BB98-81F1-34E1-3063-9075CAA19ED7}"/>
          </ac:picMkLst>
        </pc:picChg>
        <pc:picChg chg="mod">
          <ac:chgData name="Lucas Rubagotti" userId="4cda0b5fa55898d3" providerId="Windows Live" clId="Web-{A461430A-55F7-44A6-A03C-A216901D6EF1}" dt="2024-06-09T09:15:44.405" v="261" actId="1076"/>
          <ac:picMkLst>
            <pc:docMk/>
            <pc:sldMk cId="380154571" sldId="287"/>
            <ac:picMk id="250" creationId="{BE97E465-6C25-27DC-A388-71ACF0FDCA6F}"/>
          </ac:picMkLst>
        </pc:picChg>
      </pc:sldChg>
      <pc:sldChg chg="addSp delSp modSp ord">
        <pc:chgData name="Lucas Rubagotti" userId="4cda0b5fa55898d3" providerId="Windows Live" clId="Web-{A461430A-55F7-44A6-A03C-A216901D6EF1}" dt="2024-06-09T09:17:34.971" v="277"/>
        <pc:sldMkLst>
          <pc:docMk/>
          <pc:sldMk cId="1136154399" sldId="294"/>
        </pc:sldMkLst>
        <pc:spChg chg="del">
          <ac:chgData name="Lucas Rubagotti" userId="4cda0b5fa55898d3" providerId="Windows Live" clId="Web-{A461430A-55F7-44A6-A03C-A216901D6EF1}" dt="2024-06-09T09:17:12.471" v="270"/>
          <ac:spMkLst>
            <pc:docMk/>
            <pc:sldMk cId="1136154399" sldId="294"/>
            <ac:spMk id="5" creationId="{75DA682D-7AC5-48E0-993B-AB3F027355C3}"/>
          </ac:spMkLst>
        </pc:spChg>
        <pc:spChg chg="add del mod">
          <ac:chgData name="Lucas Rubagotti" userId="4cda0b5fa55898d3" providerId="Windows Live" clId="Web-{A461430A-55F7-44A6-A03C-A216901D6EF1}" dt="2024-06-09T09:10:53.396" v="251" actId="1076"/>
          <ac:spMkLst>
            <pc:docMk/>
            <pc:sldMk cId="1136154399" sldId="294"/>
            <ac:spMk id="17" creationId="{2913781F-84A0-D959-518A-6E175DF6F80D}"/>
          </ac:spMkLst>
        </pc:spChg>
        <pc:spChg chg="add mod">
          <ac:chgData name="Lucas Rubagotti" userId="4cda0b5fa55898d3" providerId="Windows Live" clId="Web-{A461430A-55F7-44A6-A03C-A216901D6EF1}" dt="2024-06-09T09:16:54.908" v="269" actId="1076"/>
          <ac:spMkLst>
            <pc:docMk/>
            <pc:sldMk cId="1136154399" sldId="294"/>
            <ac:spMk id="48" creationId="{D945DEBE-554E-3F7D-0939-B90C4CF46AD8}"/>
          </ac:spMkLst>
        </pc:spChg>
        <pc:spChg chg="add del mod">
          <ac:chgData name="Lucas Rubagotti" userId="4cda0b5fa55898d3" providerId="Windows Live" clId="Web-{A461430A-55F7-44A6-A03C-A216901D6EF1}" dt="2024-06-09T09:17:23.658" v="275"/>
          <ac:spMkLst>
            <pc:docMk/>
            <pc:sldMk cId="1136154399" sldId="294"/>
            <ac:spMk id="50" creationId="{A02FB5FF-5BE0-5E07-E443-C5D981EB05A8}"/>
          </ac:spMkLst>
        </pc:spChg>
        <pc:spChg chg="add">
          <ac:chgData name="Lucas Rubagotti" userId="4cda0b5fa55898d3" providerId="Windows Live" clId="Web-{A461430A-55F7-44A6-A03C-A216901D6EF1}" dt="2024-06-09T09:17:19.611" v="273"/>
          <ac:spMkLst>
            <pc:docMk/>
            <pc:sldMk cId="1136154399" sldId="294"/>
            <ac:spMk id="215" creationId="{0374F691-0D03-971D-7BAB-CF5C21DF54F4}"/>
          </ac:spMkLst>
        </pc:spChg>
        <pc:graphicFrameChg chg="add del">
          <ac:chgData name="Lucas Rubagotti" userId="4cda0b5fa55898d3" providerId="Windows Live" clId="Web-{A461430A-55F7-44A6-A03C-A216901D6EF1}" dt="2024-06-09T09:17:17.908" v="272"/>
          <ac:graphicFrameMkLst>
            <pc:docMk/>
            <pc:sldMk cId="1136154399" sldId="294"/>
            <ac:graphicFrameMk id="43" creationId="{5C1DBDD8-0770-5CD8-E76B-4BC0283C54BC}"/>
          </ac:graphicFrameMkLst>
        </pc:graphicFrameChg>
        <pc:graphicFrameChg chg="add del">
          <ac:chgData name="Lucas Rubagotti" userId="4cda0b5fa55898d3" providerId="Windows Live" clId="Web-{A461430A-55F7-44A6-A03C-A216901D6EF1}" dt="2024-06-09T09:17:26.987" v="276"/>
          <ac:graphicFrameMkLst>
            <pc:docMk/>
            <pc:sldMk cId="1136154399" sldId="294"/>
            <ac:graphicFrameMk id="217" creationId="{ABE1A5CC-F42F-3D9B-50A3-B839F6DFF1B8}"/>
          </ac:graphicFrameMkLst>
        </pc:graphicFrameChg>
        <pc:picChg chg="mod">
          <ac:chgData name="Lucas Rubagotti" userId="4cda0b5fa55898d3" providerId="Windows Live" clId="Web-{A461430A-55F7-44A6-A03C-A216901D6EF1}" dt="2024-06-09T09:06:39.106" v="11" actId="1076"/>
          <ac:picMkLst>
            <pc:docMk/>
            <pc:sldMk cId="1136154399" sldId="294"/>
            <ac:picMk id="249" creationId="{FA20F6F0-1F70-5F16-6964-40A30E9C8B6B}"/>
          </ac:picMkLst>
        </pc:picChg>
      </pc:sldChg>
      <pc:sldChg chg="add del">
        <pc:chgData name="Lucas Rubagotti" userId="4cda0b5fa55898d3" providerId="Windows Live" clId="Web-{A461430A-55F7-44A6-A03C-A216901D6EF1}" dt="2024-06-09T09:14:42.716" v="254"/>
        <pc:sldMkLst>
          <pc:docMk/>
          <pc:sldMk cId="3446813550" sldId="296"/>
        </pc:sldMkLst>
      </pc:sldChg>
      <pc:sldChg chg="add del">
        <pc:chgData name="Lucas Rubagotti" userId="4cda0b5fa55898d3" providerId="Windows Live" clId="Web-{A461430A-55F7-44A6-A03C-A216901D6EF1}" dt="2024-06-09T09:14:43.575" v="255"/>
        <pc:sldMkLst>
          <pc:docMk/>
          <pc:sldMk cId="3640130034" sldId="29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0B54B875-7D75-439A-96AC-0B6B0E0F9027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noProof="0"/>
            <a:t>Scolarité</a:t>
          </a:r>
        </a:p>
      </dgm:t>
    </dgm:pt>
    <dgm:pt modelId="{E10A52C8-AA57-46D3-B7CE-50C51AD1F38B}" type="parTrans" cxnId="{2D027D54-0797-4CE1-8646-E3A6F4D7AE6C}">
      <dgm:prSet/>
      <dgm:spPr/>
      <dgm:t>
        <a:bodyPr rtlCol="0"/>
        <a:lstStyle/>
        <a:p>
          <a:pPr rtl="0"/>
          <a:endParaRPr lang="fr-FR" noProof="0"/>
        </a:p>
      </dgm:t>
    </dgm:pt>
    <dgm:pt modelId="{6BB7D5D8-B58C-4639-AB04-F3323C9E3D5A}" type="sibTrans" cxnId="{2D027D54-0797-4CE1-8646-E3A6F4D7AE6C}">
      <dgm:prSet/>
      <dgm:spPr/>
      <dgm:t>
        <a:bodyPr rtlCol="0"/>
        <a:lstStyle/>
        <a:p>
          <a:pPr rtl="0"/>
          <a:endParaRPr lang="fr-FR" noProof="0"/>
        </a:p>
      </dgm:t>
    </dgm:pt>
    <dgm:pt modelId="{F342216F-FBF1-41D7-919C-7049CA20572C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noProof="0"/>
            <a:t>Relations sociales</a:t>
          </a:r>
        </a:p>
      </dgm:t>
    </dgm:pt>
    <dgm:pt modelId="{458C9A33-97A5-4CBB-B140-5648BC39D963}" type="parTrans" cxnId="{3D238423-40A9-4D99-B54D-A2855A3DA7BF}">
      <dgm:prSet/>
      <dgm:spPr/>
      <dgm:t>
        <a:bodyPr rtlCol="0"/>
        <a:lstStyle/>
        <a:p>
          <a:pPr rtl="0"/>
          <a:endParaRPr lang="fr-FR" noProof="0"/>
        </a:p>
      </dgm:t>
    </dgm:pt>
    <dgm:pt modelId="{4264E9A9-DAC3-427B-8E9E-0073816BE51F}" type="sibTrans" cxnId="{3D238423-40A9-4D99-B54D-A2855A3DA7BF}">
      <dgm:prSet/>
      <dgm:spPr/>
      <dgm:t>
        <a:bodyPr rtlCol="0"/>
        <a:lstStyle/>
        <a:p>
          <a:pPr rtl="0"/>
          <a:endParaRPr lang="fr-FR" noProof="0"/>
        </a:p>
      </dgm:t>
    </dgm:pt>
    <dgm:pt modelId="{89123716-B84D-436A-B032-220B2B9CADDC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noProof="0"/>
            <a:t>Milieu familial</a:t>
          </a:r>
        </a:p>
      </dgm:t>
    </dgm:pt>
    <dgm:pt modelId="{A99727AF-82D3-4448-923F-255E12D7C9BC}" type="parTrans" cxnId="{4160E90A-0E10-4739-BB63-163659A712F0}">
      <dgm:prSet/>
      <dgm:spPr/>
      <dgm:t>
        <a:bodyPr rtlCol="0"/>
        <a:lstStyle/>
        <a:p>
          <a:pPr rtl="0"/>
          <a:endParaRPr lang="fr-FR" noProof="0"/>
        </a:p>
      </dgm:t>
    </dgm:pt>
    <dgm:pt modelId="{79535D29-4C9A-449D-A727-B90BC51637B7}" type="sibTrans" cxnId="{4160E90A-0E10-4739-BB63-163659A712F0}">
      <dgm:prSet/>
      <dgm:spPr/>
      <dgm:t>
        <a:bodyPr rtlCol="0"/>
        <a:lstStyle/>
        <a:p>
          <a:pPr rtl="0"/>
          <a:endParaRPr lang="fr-FR" noProof="0"/>
        </a:p>
      </dgm:t>
    </dgm:pt>
    <dgm:pt modelId="{BD4CDB43-353E-4B02-B096-C95F07496D3C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noProof="0"/>
            <a:t>Passions Extra-scolaires</a:t>
          </a:r>
        </a:p>
      </dgm:t>
    </dgm:pt>
    <dgm:pt modelId="{50B9826E-03A9-4BEC-83AF-4FE3EC5546B9}" type="parTrans" cxnId="{0560C2CF-2867-4C41-9B84-C43B49A1EFCF}">
      <dgm:prSet/>
      <dgm:spPr/>
      <dgm:t>
        <a:bodyPr rtlCol="0"/>
        <a:lstStyle/>
        <a:p>
          <a:pPr rtl="0"/>
          <a:endParaRPr lang="fr-FR" noProof="0"/>
        </a:p>
      </dgm:t>
    </dgm:pt>
    <dgm:pt modelId="{F766CB66-C9FA-4DBA-A25A-4A827F70313C}" type="sibTrans" cxnId="{0560C2CF-2867-4C41-9B84-C43B49A1EFCF}">
      <dgm:prSet/>
      <dgm:spPr/>
      <dgm:t>
        <a:bodyPr rtlCol="0"/>
        <a:lstStyle/>
        <a:p>
          <a:pPr rtl="0"/>
          <a:endParaRPr lang="fr-FR" noProof="0"/>
        </a:p>
      </dgm:t>
    </dgm:pt>
    <dgm:pt modelId="{03357AA3-34FD-4084-981B-4888AF7A877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fr-FR" noProof="0"/>
            <a:t>Hygiène de vie</a:t>
          </a:r>
        </a:p>
      </dgm:t>
    </dgm:pt>
    <dgm:pt modelId="{808A9C68-B161-452E-964F-0C64CF06ACB9}" type="parTrans" cxnId="{3339A85E-8A17-474A-9625-A3A8050AE3F3}">
      <dgm:prSet/>
      <dgm:spPr/>
      <dgm:t>
        <a:bodyPr rtlCol="0"/>
        <a:lstStyle/>
        <a:p>
          <a:pPr rtl="0"/>
          <a:endParaRPr lang="fr-FR" noProof="0"/>
        </a:p>
      </dgm:t>
    </dgm:pt>
    <dgm:pt modelId="{E46BB54B-28C9-4098-8BD7-9DBBCB69561D}" type="sibTrans" cxnId="{3339A85E-8A17-474A-9625-A3A8050AE3F3}">
      <dgm:prSet/>
      <dgm:spPr/>
      <dgm:t>
        <a:bodyPr rtlCol="0"/>
        <a:lstStyle/>
        <a:p>
          <a:pPr rtl="0"/>
          <a:endParaRPr lang="fr-FR" noProof="0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5"/>
      <dgm:spPr/>
    </dgm:pt>
    <dgm:pt modelId="{005524FB-3A0E-4BA5-B04E-59FC2E252AEB}" type="pres">
      <dgm:prSet presAssocID="{0B54B875-7D75-439A-96AC-0B6B0E0F9027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5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5"/>
      <dgm:spPr/>
    </dgm:pt>
    <dgm:pt modelId="{172F9AEA-3377-4AFB-BDDB-45672D648ACC}" type="pres">
      <dgm:prSet presAssocID="{F342216F-FBF1-41D7-919C-7049CA2057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5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2" presStyleCnt="5" custLinFactNeighborX="-109" custLinFactNeighborY="-4209"/>
      <dgm:spPr/>
    </dgm:pt>
    <dgm:pt modelId="{9FDBD919-83B2-43D2-B22A-C1D340DD896A}" type="pres">
      <dgm:prSet presAssocID="{89123716-B84D-436A-B032-220B2B9CADDC}" presName="iconRect" presStyleLbl="node1" presStyleIdx="2" presStyleCnt="5" custLinFactNeighborX="-190" custLinFactNeighborY="-733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2" presStyleCnt="5">
        <dgm:presLayoutVars>
          <dgm:chMax val="1"/>
          <dgm:chPref val="1"/>
        </dgm:presLayoutVars>
      </dgm:prSet>
      <dgm:spPr/>
    </dgm:pt>
    <dgm:pt modelId="{AD0B658B-B50A-40EF-B4FE-7234C25616F8}" type="pres">
      <dgm:prSet presAssocID="{79535D29-4C9A-449D-A727-B90BC51637B7}" presName="sibTrans" presStyleCnt="0"/>
      <dgm:spPr/>
    </dgm:pt>
    <dgm:pt modelId="{CAC241F1-438C-4156-AE32-1C9D5A4592D9}" type="pres">
      <dgm:prSet presAssocID="{BD4CDB43-353E-4B02-B096-C95F07496D3C}" presName="compNode" presStyleCnt="0"/>
      <dgm:spPr/>
    </dgm:pt>
    <dgm:pt modelId="{17388459-6EB8-4F5E-BF5C-9EB4EB9F5789}" type="pres">
      <dgm:prSet presAssocID="{BD4CDB43-353E-4B02-B096-C95F07496D3C}" presName="iconBgRect" presStyleLbl="bgShp" presStyleIdx="3" presStyleCnt="5"/>
      <dgm:spPr/>
    </dgm:pt>
    <dgm:pt modelId="{958D9CF1-097F-4361-ABD4-11EB84ECFAE9}" type="pres">
      <dgm:prSet presAssocID="{BD4CDB43-353E-4B02-B096-C95F07496D3C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133744-2F9F-4D93-9D78-885476BC07F6}" type="pres">
      <dgm:prSet presAssocID="{BD4CDB43-353E-4B02-B096-C95F07496D3C}" presName="spaceRect" presStyleCnt="0"/>
      <dgm:spPr/>
    </dgm:pt>
    <dgm:pt modelId="{FE08D94C-0979-4A7E-9611-4E89C272E0B9}" type="pres">
      <dgm:prSet presAssocID="{BD4CDB43-353E-4B02-B096-C95F07496D3C}" presName="textRect" presStyleLbl="revTx" presStyleIdx="3" presStyleCnt="5" custScaleX="103306">
        <dgm:presLayoutVars>
          <dgm:chMax val="1"/>
          <dgm:chPref val="1"/>
        </dgm:presLayoutVars>
      </dgm:prSet>
      <dgm:spPr/>
    </dgm:pt>
    <dgm:pt modelId="{D32C510A-6CA6-410D-A15E-1EF69D9DB601}" type="pres">
      <dgm:prSet presAssocID="{F766CB66-C9FA-4DBA-A25A-4A827F70313C}" presName="sibTrans" presStyleCnt="0"/>
      <dgm:spPr/>
    </dgm:pt>
    <dgm:pt modelId="{CC946639-4A2B-4307-8E5A-06D67A6E7DE4}" type="pres">
      <dgm:prSet presAssocID="{03357AA3-34FD-4084-981B-4888AF7A877E}" presName="compNode" presStyleCnt="0"/>
      <dgm:spPr/>
    </dgm:pt>
    <dgm:pt modelId="{21D2485F-A179-4312-960D-B04D23F73093}" type="pres">
      <dgm:prSet presAssocID="{03357AA3-34FD-4084-981B-4888AF7A877E}" presName="iconBgRect" presStyleLbl="bgShp" presStyleIdx="4" presStyleCnt="5"/>
      <dgm:spPr/>
    </dgm:pt>
    <dgm:pt modelId="{E71EB1C6-24EC-4328-9469-745343CCA869}" type="pres">
      <dgm:prSet presAssocID="{03357AA3-34FD-4084-981B-4888AF7A877E}" presName="iconRect" presStyleLbl="node1" presStyleIdx="4" presStyleCnt="5"/>
      <dgm:spPr>
        <a:blipFill>
          <a:blip xmlns:r="http://schemas.openxmlformats.org/officeDocument/2006/relationships" r:embed="rId6"/>
          <a:srcRect/>
          <a:stretch>
            <a:fillRect/>
          </a:stretch>
        </a:blipFill>
        <a:ln>
          <a:noFill/>
        </a:ln>
      </dgm:spPr>
    </dgm:pt>
    <dgm:pt modelId="{284A2FFB-96C0-4491-838B-4F5E0ADB220A}" type="pres">
      <dgm:prSet presAssocID="{03357AA3-34FD-4084-981B-4888AF7A877E}" presName="spaceRect" presStyleCnt="0"/>
      <dgm:spPr/>
    </dgm:pt>
    <dgm:pt modelId="{1BA5D214-334E-4BA2-B451-DC551C28264B}" type="pres">
      <dgm:prSet presAssocID="{03357AA3-34FD-4084-981B-4888AF7A877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2" destOrd="0" parTransId="{A99727AF-82D3-4448-923F-255E12D7C9BC}" sibTransId="{79535D29-4C9A-449D-A727-B90BC51637B7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665AB720-9620-4AC6-8DF1-9FB6CD014567}" type="presOf" srcId="{BD4CDB43-353E-4B02-B096-C95F07496D3C}" destId="{FE08D94C-0979-4A7E-9611-4E89C272E0B9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3339A85E-8A17-474A-9625-A3A8050AE3F3}" srcId="{1187127D-E7A7-455E-93D3-1EAC1DAB5C83}" destId="{03357AA3-34FD-4084-981B-4888AF7A877E}" srcOrd="4" destOrd="0" parTransId="{808A9C68-B161-452E-964F-0C64CF06ACB9}" sibTransId="{E46BB54B-28C9-4098-8BD7-9DBBCB69561D}"/>
    <dgm:cxn modelId="{945A7769-26D7-4812-8F59-B88B5CE7C0F3}" type="presOf" srcId="{03357AA3-34FD-4084-981B-4888AF7A877E}" destId="{1BA5D214-334E-4BA2-B451-DC551C28264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0560C2CF-2867-4C41-9B84-C43B49A1EFCF}" srcId="{1187127D-E7A7-455E-93D3-1EAC1DAB5C83}" destId="{BD4CDB43-353E-4B02-B096-C95F07496D3C}" srcOrd="3" destOrd="0" parTransId="{50B9826E-03A9-4BEC-83AF-4FE3EC5546B9}" sibTransId="{F766CB66-C9FA-4DBA-A25A-4A827F70313C}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19CF721B-33E2-4529-9403-5AB9BBA47D98}" type="presParOf" srcId="{D8316F63-CE47-407B-9DCB-E8FEC91F0742}" destId="{D938C496-9BEF-45FE-B395-F2557FB65E88}" srcOrd="4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  <dgm:cxn modelId="{261BF724-C195-49FC-98B1-0E02F339F1F9}" type="presParOf" srcId="{D8316F63-CE47-407B-9DCB-E8FEC91F0742}" destId="{AD0B658B-B50A-40EF-B4FE-7234C25616F8}" srcOrd="5" destOrd="0" presId="urn:microsoft.com/office/officeart/2018/5/layout/IconCircleLabelList"/>
    <dgm:cxn modelId="{D185BF21-7E56-4FEF-8D8D-7AFA57AE257F}" type="presParOf" srcId="{D8316F63-CE47-407B-9DCB-E8FEC91F0742}" destId="{CAC241F1-438C-4156-AE32-1C9D5A4592D9}" srcOrd="6" destOrd="0" presId="urn:microsoft.com/office/officeart/2018/5/layout/IconCircleLabelList"/>
    <dgm:cxn modelId="{CCB975DD-FEAD-46AB-8FA8-28FB14C050DE}" type="presParOf" srcId="{CAC241F1-438C-4156-AE32-1C9D5A4592D9}" destId="{17388459-6EB8-4F5E-BF5C-9EB4EB9F5789}" srcOrd="0" destOrd="0" presId="urn:microsoft.com/office/officeart/2018/5/layout/IconCircleLabelList"/>
    <dgm:cxn modelId="{B1B44AEE-20A0-49E0-A0A9-7D5238CE1C61}" type="presParOf" srcId="{CAC241F1-438C-4156-AE32-1C9D5A4592D9}" destId="{958D9CF1-097F-4361-ABD4-11EB84ECFAE9}" srcOrd="1" destOrd="0" presId="urn:microsoft.com/office/officeart/2018/5/layout/IconCircleLabelList"/>
    <dgm:cxn modelId="{7028E282-AF31-4A2A-AED3-D9025F008A50}" type="presParOf" srcId="{CAC241F1-438C-4156-AE32-1C9D5A4592D9}" destId="{9B133744-2F9F-4D93-9D78-885476BC07F6}" srcOrd="2" destOrd="0" presId="urn:microsoft.com/office/officeart/2018/5/layout/IconCircleLabelList"/>
    <dgm:cxn modelId="{CF8EEE8A-A4B0-424D-BC69-4A13116257FE}" type="presParOf" srcId="{CAC241F1-438C-4156-AE32-1C9D5A4592D9}" destId="{FE08D94C-0979-4A7E-9611-4E89C272E0B9}" srcOrd="3" destOrd="0" presId="urn:microsoft.com/office/officeart/2018/5/layout/IconCircleLabelList"/>
    <dgm:cxn modelId="{6F8A1D2F-4082-46E9-97C8-228A569C506F}" type="presParOf" srcId="{D8316F63-CE47-407B-9DCB-E8FEC91F0742}" destId="{D32C510A-6CA6-410D-A15E-1EF69D9DB601}" srcOrd="7" destOrd="0" presId="urn:microsoft.com/office/officeart/2018/5/layout/IconCircleLabelList"/>
    <dgm:cxn modelId="{FBF44D68-C0CF-441D-85FF-0B869D691C1B}" type="presParOf" srcId="{D8316F63-CE47-407B-9DCB-E8FEC91F0742}" destId="{CC946639-4A2B-4307-8E5A-06D67A6E7DE4}" srcOrd="8" destOrd="0" presId="urn:microsoft.com/office/officeart/2018/5/layout/IconCircleLabelList"/>
    <dgm:cxn modelId="{C419D7C9-2225-481C-9224-DE994A445339}" type="presParOf" srcId="{CC946639-4A2B-4307-8E5A-06D67A6E7DE4}" destId="{21D2485F-A179-4312-960D-B04D23F73093}" srcOrd="0" destOrd="0" presId="urn:microsoft.com/office/officeart/2018/5/layout/IconCircleLabelList"/>
    <dgm:cxn modelId="{8A0E5A25-9340-4772-8BFE-36DB1C781D0C}" type="presParOf" srcId="{CC946639-4A2B-4307-8E5A-06D67A6E7DE4}" destId="{E71EB1C6-24EC-4328-9469-745343CCA869}" srcOrd="1" destOrd="0" presId="urn:microsoft.com/office/officeart/2018/5/layout/IconCircleLabelList"/>
    <dgm:cxn modelId="{1C8FF9A0-00E9-4C75-BDAF-F80A970D010E}" type="presParOf" srcId="{CC946639-4A2B-4307-8E5A-06D67A6E7DE4}" destId="{284A2FFB-96C0-4491-838B-4F5E0ADB220A}" srcOrd="2" destOrd="0" presId="urn:microsoft.com/office/officeart/2018/5/layout/IconCircleLabelList"/>
    <dgm:cxn modelId="{5AAD1A1D-C6C7-4AB9-AC64-270DF1571F9E}" type="presParOf" srcId="{CC946639-4A2B-4307-8E5A-06D67A6E7DE4}" destId="{1BA5D214-334E-4BA2-B451-DC551C2826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0B54B875-7D75-439A-96AC-0B6B0E0F9027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/>
            <a:t>Scolarité</a:t>
          </a:r>
        </a:p>
      </dgm:t>
    </dgm:pt>
    <dgm:pt modelId="{E10A52C8-AA57-46D3-B7CE-50C51AD1F38B}" type="parTrans" cxnId="{2D027D54-0797-4CE1-8646-E3A6F4D7AE6C}">
      <dgm:prSet/>
      <dgm:spPr/>
      <dgm:t>
        <a:bodyPr rtlCol="0"/>
        <a:lstStyle/>
        <a:p>
          <a:pPr rtl="0"/>
          <a:endParaRPr lang="fr-FR" noProof="0"/>
        </a:p>
      </dgm:t>
    </dgm:pt>
    <dgm:pt modelId="{6BB7D5D8-B58C-4639-AB04-F3323C9E3D5A}" type="sibTrans" cxnId="{2D027D54-0797-4CE1-8646-E3A6F4D7AE6C}">
      <dgm:prSet/>
      <dgm:spPr/>
      <dgm:t>
        <a:bodyPr rtlCol="0"/>
        <a:lstStyle/>
        <a:p>
          <a:pPr rtl="0"/>
          <a:endParaRPr lang="fr-FR" noProof="0"/>
        </a:p>
      </dgm:t>
    </dgm:pt>
    <dgm:pt modelId="{89123716-B84D-436A-B032-220B2B9CADDC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/>
            <a:t>Milieu familial</a:t>
          </a:r>
        </a:p>
      </dgm:t>
    </dgm:pt>
    <dgm:pt modelId="{A99727AF-82D3-4448-923F-255E12D7C9BC}" type="parTrans" cxnId="{4160E90A-0E10-4739-BB63-163659A712F0}">
      <dgm:prSet/>
      <dgm:spPr/>
      <dgm:t>
        <a:bodyPr rtlCol="0"/>
        <a:lstStyle/>
        <a:p>
          <a:pPr rtl="0"/>
          <a:endParaRPr lang="fr-FR" noProof="0"/>
        </a:p>
      </dgm:t>
    </dgm:pt>
    <dgm:pt modelId="{79535D29-4C9A-449D-A727-B90BC51637B7}" type="sibTrans" cxnId="{4160E90A-0E10-4739-BB63-163659A712F0}">
      <dgm:prSet/>
      <dgm:spPr/>
      <dgm:t>
        <a:bodyPr rtlCol="0"/>
        <a:lstStyle/>
        <a:p>
          <a:pPr rtl="0"/>
          <a:endParaRPr lang="fr-FR" noProof="0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2"/>
      <dgm:spPr/>
    </dgm:pt>
    <dgm:pt modelId="{005524FB-3A0E-4BA5-B04E-59FC2E252AEB}" type="pres">
      <dgm:prSet presAssocID="{0B54B875-7D75-439A-96AC-0B6B0E0F9027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2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1" presStyleCnt="2" custLinFactNeighborX="-109" custLinFactNeighborY="-4209"/>
      <dgm:spPr/>
    </dgm:pt>
    <dgm:pt modelId="{9FDBD919-83B2-43D2-B22A-C1D340DD896A}" type="pres">
      <dgm:prSet presAssocID="{89123716-B84D-436A-B032-220B2B9CADDC}" presName="iconRect" presStyleLbl="node1" presStyleIdx="1" presStyleCnt="2" custLinFactNeighborX="-190" custLinFactNeighborY="-733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1" destOrd="0" parTransId="{A99727AF-82D3-4448-923F-255E12D7C9BC}" sibTransId="{79535D29-4C9A-449D-A727-B90BC51637B7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19CF721B-33E2-4529-9403-5AB9BBA47D98}" type="presParOf" srcId="{D8316F63-CE47-407B-9DCB-E8FEC91F0742}" destId="{D938C496-9BEF-45FE-B395-F2557FB65E88}" srcOrd="2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0B54B875-7D75-439A-96AC-0B6B0E0F9027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/>
            <a:t>Scolarité</a:t>
          </a:r>
        </a:p>
      </dgm:t>
    </dgm:pt>
    <dgm:pt modelId="{E10A52C8-AA57-46D3-B7CE-50C51AD1F38B}" type="parTrans" cxnId="{2D027D54-0797-4CE1-8646-E3A6F4D7AE6C}">
      <dgm:prSet/>
      <dgm:spPr/>
      <dgm:t>
        <a:bodyPr rtlCol="0"/>
        <a:lstStyle/>
        <a:p>
          <a:pPr rtl="0"/>
          <a:endParaRPr lang="fr-FR" noProof="0"/>
        </a:p>
      </dgm:t>
    </dgm:pt>
    <dgm:pt modelId="{6BB7D5D8-B58C-4639-AB04-F3323C9E3D5A}" type="sibTrans" cxnId="{2D027D54-0797-4CE1-8646-E3A6F4D7AE6C}">
      <dgm:prSet/>
      <dgm:spPr/>
      <dgm:t>
        <a:bodyPr rtlCol="0"/>
        <a:lstStyle/>
        <a:p>
          <a:pPr rtl="0"/>
          <a:endParaRPr lang="fr-FR" noProof="0"/>
        </a:p>
      </dgm:t>
    </dgm:pt>
    <dgm:pt modelId="{89123716-B84D-436A-B032-220B2B9CADDC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fr-FR" noProof="0"/>
            <a:t>Milieu familial</a:t>
          </a:r>
        </a:p>
      </dgm:t>
    </dgm:pt>
    <dgm:pt modelId="{A99727AF-82D3-4448-923F-255E12D7C9BC}" type="parTrans" cxnId="{4160E90A-0E10-4739-BB63-163659A712F0}">
      <dgm:prSet/>
      <dgm:spPr/>
      <dgm:t>
        <a:bodyPr rtlCol="0"/>
        <a:lstStyle/>
        <a:p>
          <a:pPr rtl="0"/>
          <a:endParaRPr lang="fr-FR" noProof="0"/>
        </a:p>
      </dgm:t>
    </dgm:pt>
    <dgm:pt modelId="{79535D29-4C9A-449D-A727-B90BC51637B7}" type="sibTrans" cxnId="{4160E90A-0E10-4739-BB63-163659A712F0}">
      <dgm:prSet/>
      <dgm:spPr/>
      <dgm:t>
        <a:bodyPr rtlCol="0"/>
        <a:lstStyle/>
        <a:p>
          <a:pPr rtl="0"/>
          <a:endParaRPr lang="fr-FR" noProof="0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2"/>
      <dgm:spPr/>
    </dgm:pt>
    <dgm:pt modelId="{005524FB-3A0E-4BA5-B04E-59FC2E252AEB}" type="pres">
      <dgm:prSet presAssocID="{0B54B875-7D75-439A-96AC-0B6B0E0F9027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2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1" presStyleCnt="2" custLinFactNeighborX="-109" custLinFactNeighborY="-4209"/>
      <dgm:spPr/>
    </dgm:pt>
    <dgm:pt modelId="{9FDBD919-83B2-43D2-B22A-C1D340DD896A}" type="pres">
      <dgm:prSet presAssocID="{89123716-B84D-436A-B032-220B2B9CADDC}" presName="iconRect" presStyleLbl="node1" presStyleIdx="1" presStyleCnt="2" custLinFactNeighborX="-190" custLinFactNeighborY="-733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1" destOrd="0" parTransId="{A99727AF-82D3-4448-923F-255E12D7C9BC}" sibTransId="{79535D29-4C9A-449D-A727-B90BC51637B7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19CF721B-33E2-4529-9403-5AB9BBA47D98}" type="presParOf" srcId="{D8316F63-CE47-407B-9DCB-E8FEC91F0742}" destId="{D938C496-9BEF-45FE-B395-F2557FB65E88}" srcOrd="2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419666" y="1311697"/>
          <a:ext cx="1296097" cy="12960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695884" y="1587915"/>
          <a:ext cx="743662" cy="74366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5340" y="3011497"/>
          <a:ext cx="2124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noProof="0"/>
            <a:t>Scolarité</a:t>
          </a:r>
        </a:p>
      </dsp:txBody>
      <dsp:txXfrm>
        <a:off x="5340" y="3011497"/>
        <a:ext cx="2124750" cy="720000"/>
      </dsp:txXfrm>
    </dsp:sp>
    <dsp:sp modelId="{C4618682-3912-4E72-999D-4BF5CD06322D}">
      <dsp:nvSpPr>
        <dsp:cNvPr id="0" name=""/>
        <dsp:cNvSpPr/>
      </dsp:nvSpPr>
      <dsp:spPr>
        <a:xfrm>
          <a:off x="2916247" y="1311697"/>
          <a:ext cx="1296097" cy="12960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F9AEA-3377-4AFB-BDDB-45672D648ACC}">
      <dsp:nvSpPr>
        <dsp:cNvPr id="0" name=""/>
        <dsp:cNvSpPr/>
      </dsp:nvSpPr>
      <dsp:spPr>
        <a:xfrm>
          <a:off x="3192465" y="1587915"/>
          <a:ext cx="743662" cy="743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A8AF0-CDCB-4FBD-8FCB-A8EECB922CE0}">
      <dsp:nvSpPr>
        <dsp:cNvPr id="0" name=""/>
        <dsp:cNvSpPr/>
      </dsp:nvSpPr>
      <dsp:spPr>
        <a:xfrm>
          <a:off x="2501921" y="3011497"/>
          <a:ext cx="2124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noProof="0"/>
            <a:t>Relations sociales</a:t>
          </a:r>
        </a:p>
      </dsp:txBody>
      <dsp:txXfrm>
        <a:off x="2501921" y="3011497"/>
        <a:ext cx="2124750" cy="720000"/>
      </dsp:txXfrm>
    </dsp:sp>
    <dsp:sp modelId="{1F290E81-B7E4-40F0-A220-DB97594D9AE3}">
      <dsp:nvSpPr>
        <dsp:cNvPr id="0" name=""/>
        <dsp:cNvSpPr/>
      </dsp:nvSpPr>
      <dsp:spPr>
        <a:xfrm>
          <a:off x="5411416" y="1257144"/>
          <a:ext cx="1296097" cy="12960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D919-83B2-43D2-B22A-C1D340DD896A}">
      <dsp:nvSpPr>
        <dsp:cNvPr id="0" name=""/>
        <dsp:cNvSpPr/>
      </dsp:nvSpPr>
      <dsp:spPr>
        <a:xfrm>
          <a:off x="5687633" y="1533367"/>
          <a:ext cx="743662" cy="7436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0A1B-B3E5-49A9-AA89-AAA8A26BCB24}">
      <dsp:nvSpPr>
        <dsp:cNvPr id="0" name=""/>
        <dsp:cNvSpPr/>
      </dsp:nvSpPr>
      <dsp:spPr>
        <a:xfrm>
          <a:off x="4998502" y="3011497"/>
          <a:ext cx="2124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noProof="0"/>
            <a:t>Milieu familial</a:t>
          </a:r>
        </a:p>
      </dsp:txBody>
      <dsp:txXfrm>
        <a:off x="4998502" y="3011497"/>
        <a:ext cx="2124750" cy="720000"/>
      </dsp:txXfrm>
    </dsp:sp>
    <dsp:sp modelId="{17388459-6EB8-4F5E-BF5C-9EB4EB9F5789}">
      <dsp:nvSpPr>
        <dsp:cNvPr id="0" name=""/>
        <dsp:cNvSpPr/>
      </dsp:nvSpPr>
      <dsp:spPr>
        <a:xfrm>
          <a:off x="7944532" y="1311697"/>
          <a:ext cx="1296097" cy="12960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9CF1-097F-4361-ABD4-11EB84ECFAE9}">
      <dsp:nvSpPr>
        <dsp:cNvPr id="0" name=""/>
        <dsp:cNvSpPr/>
      </dsp:nvSpPr>
      <dsp:spPr>
        <a:xfrm>
          <a:off x="8220750" y="1587915"/>
          <a:ext cx="743662" cy="743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D94C-0979-4A7E-9611-4E89C272E0B9}">
      <dsp:nvSpPr>
        <dsp:cNvPr id="0" name=""/>
        <dsp:cNvSpPr/>
      </dsp:nvSpPr>
      <dsp:spPr>
        <a:xfrm>
          <a:off x="7495084" y="3011497"/>
          <a:ext cx="21949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noProof="0"/>
            <a:t>Passions Extra-scolaires</a:t>
          </a:r>
        </a:p>
      </dsp:txBody>
      <dsp:txXfrm>
        <a:off x="7495084" y="3011497"/>
        <a:ext cx="2194994" cy="720000"/>
      </dsp:txXfrm>
    </dsp:sp>
    <dsp:sp modelId="{21D2485F-A179-4312-960D-B04D23F73093}">
      <dsp:nvSpPr>
        <dsp:cNvPr id="0" name=""/>
        <dsp:cNvSpPr/>
      </dsp:nvSpPr>
      <dsp:spPr>
        <a:xfrm>
          <a:off x="10476235" y="1311697"/>
          <a:ext cx="1296097" cy="12960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EB1C6-24EC-4328-9469-745343CCA869}">
      <dsp:nvSpPr>
        <dsp:cNvPr id="0" name=""/>
        <dsp:cNvSpPr/>
      </dsp:nvSpPr>
      <dsp:spPr>
        <a:xfrm>
          <a:off x="10752453" y="1587915"/>
          <a:ext cx="743662" cy="743662"/>
        </a:xfrm>
        <a:prstGeom prst="rect">
          <a:avLst/>
        </a:prstGeom>
        <a:blipFill>
          <a:blip xmlns:r="http://schemas.openxmlformats.org/officeDocument/2006/relationships" r:embed="rId6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5D214-334E-4BA2-B451-DC551C28264B}">
      <dsp:nvSpPr>
        <dsp:cNvPr id="0" name=""/>
        <dsp:cNvSpPr/>
      </dsp:nvSpPr>
      <dsp:spPr>
        <a:xfrm>
          <a:off x="10061909" y="3011497"/>
          <a:ext cx="2124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noProof="0"/>
            <a:t>Hygiène de vie</a:t>
          </a:r>
        </a:p>
      </dsp:txBody>
      <dsp:txXfrm>
        <a:off x="10061909" y="3011497"/>
        <a:ext cx="2124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1244750" y="814"/>
          <a:ext cx="635853" cy="6358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1380260" y="136324"/>
          <a:ext cx="364833" cy="36483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1041485" y="834721"/>
          <a:ext cx="1042382" cy="41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noProof="0"/>
            <a:t>Scolarité</a:t>
          </a:r>
        </a:p>
      </dsp:txBody>
      <dsp:txXfrm>
        <a:off x="1041485" y="834721"/>
        <a:ext cx="1042382" cy="416953"/>
      </dsp:txXfrm>
    </dsp:sp>
    <dsp:sp modelId="{1F290E81-B7E4-40F0-A220-DB97594D9AE3}">
      <dsp:nvSpPr>
        <dsp:cNvPr id="0" name=""/>
        <dsp:cNvSpPr/>
      </dsp:nvSpPr>
      <dsp:spPr>
        <a:xfrm>
          <a:off x="2468857" y="0"/>
          <a:ext cx="635853" cy="6358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D919-83B2-43D2-B22A-C1D340DD896A}">
      <dsp:nvSpPr>
        <dsp:cNvPr id="0" name=""/>
        <dsp:cNvSpPr/>
      </dsp:nvSpPr>
      <dsp:spPr>
        <a:xfrm>
          <a:off x="2604366" y="109564"/>
          <a:ext cx="364833" cy="3648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0A1B-B3E5-49A9-AA89-AAA8A26BCB24}">
      <dsp:nvSpPr>
        <dsp:cNvPr id="0" name=""/>
        <dsp:cNvSpPr/>
      </dsp:nvSpPr>
      <dsp:spPr>
        <a:xfrm>
          <a:off x="2266285" y="834721"/>
          <a:ext cx="1042382" cy="41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noProof="0"/>
            <a:t>Milieu familial</a:t>
          </a:r>
        </a:p>
      </dsp:txBody>
      <dsp:txXfrm>
        <a:off x="2266285" y="834721"/>
        <a:ext cx="1042382" cy="416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1244750" y="814"/>
          <a:ext cx="635853" cy="6358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1380260" y="136324"/>
          <a:ext cx="364833" cy="36483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1041485" y="834721"/>
          <a:ext cx="1042382" cy="41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noProof="0"/>
            <a:t>Scolarité</a:t>
          </a:r>
        </a:p>
      </dsp:txBody>
      <dsp:txXfrm>
        <a:off x="1041485" y="834721"/>
        <a:ext cx="1042382" cy="416953"/>
      </dsp:txXfrm>
    </dsp:sp>
    <dsp:sp modelId="{1F290E81-B7E4-40F0-A220-DB97594D9AE3}">
      <dsp:nvSpPr>
        <dsp:cNvPr id="0" name=""/>
        <dsp:cNvSpPr/>
      </dsp:nvSpPr>
      <dsp:spPr>
        <a:xfrm>
          <a:off x="2468857" y="0"/>
          <a:ext cx="635853" cy="6358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D919-83B2-43D2-B22A-C1D340DD896A}">
      <dsp:nvSpPr>
        <dsp:cNvPr id="0" name=""/>
        <dsp:cNvSpPr/>
      </dsp:nvSpPr>
      <dsp:spPr>
        <a:xfrm>
          <a:off x="2604366" y="109564"/>
          <a:ext cx="364833" cy="3648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0A1B-B3E5-49A9-AA89-AAA8A26BCB24}">
      <dsp:nvSpPr>
        <dsp:cNvPr id="0" name=""/>
        <dsp:cNvSpPr/>
      </dsp:nvSpPr>
      <dsp:spPr>
        <a:xfrm>
          <a:off x="2266285" y="834721"/>
          <a:ext cx="1042382" cy="41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noProof="0"/>
            <a:t>Milieu familial</a:t>
          </a:r>
        </a:p>
      </dsp:txBody>
      <dsp:txXfrm>
        <a:off x="2266285" y="834721"/>
        <a:ext cx="1042382" cy="416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e d’icônes avec cercles et étiquettes"/>
  <dgm:desc val="Permet de représenter des blocs d’informations non séquentiels ou groupés, accompagnés d’un visuel associé. Utilisation optimale avec des icônes ou des petites images et des légendes de texte court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e d’icônes avec cercles et étiquettes"/>
  <dgm:desc val="Permet de représenter des blocs d’informations non séquentiels ou groupés, accompagnés d’un visuel associé. Utilisation optimale avec des icônes ou des petites images et des légendes de texte court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e d’icônes avec cercles et étiquettes"/>
  <dgm:desc val="Permet de représenter des blocs d’informations non séquentiels ou groupés, accompagnés d’un visuel associé. Utilisation optimale avec des icônes ou des petites images et des légendes de texte court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271981-356B-40D6-839A-88F73C3694D5}" type="datetime1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80CC52-1D61-4C2C-A0FC-8BC9C4116966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67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245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86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FF3BC-AFCF-47C4-88AF-1CF76B6F1C34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3C6EDAD-03EB-4F25-A790-FA572A614562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41A77-5745-455C-9289-A199F6DFED01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4E8592-1A43-47C6-86D8-3B2CCA54BCE8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1CF5C74-3E6A-4A3F-A2E4-3AD32197C9A8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D61D088-210F-42DC-ACD5-E1FFEF1098D4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E80C968-2054-44C3-B09B-F851B537D294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941406-F29F-4B16-A525-7D046BB12041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D98C02E-D6F4-4B92-B035-AB316F10DE93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 rtl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3838D5B-520B-4348-B77E-A945FEB2A3F0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7FF54D-0E67-4DFF-A299-1B42A6842A48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d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 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B5975F-AF97-48B0-A771-BDE84E3E63E7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93883D-CBBA-4740-A296-FA0AD91D38E0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Pied de page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E2845-AB0C-47C2-AA68-C880B7EE65F1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 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F574EA-292B-4DF2-89A5-1F6FCB4C59DC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2" name="Espace réservé d’imag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fr-FR" sz="14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2FF245-2F07-41EE-836D-2FC9DFD46227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2" name="Espace réservé d’imag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fr-FR" sz="14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514C5-0BA7-484D-8D85-04DDAD281388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Pied de page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1AD53-A2E2-48F9-A40E-DFB99192E3E9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Pied de page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DC39D-A212-47A5-9B38-897F0B72D8B4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 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B483F18-6566-433B-91B2-3CA3376755C7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 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607C9D3-1F07-42C9-B1E4-B644CC70D1F7}" type="datetime1">
              <a:rPr lang="fr-FR" noProof="0" smtClean="0"/>
              <a:t>10/06/2024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11" Type="http://schemas.openxmlformats.org/officeDocument/2006/relationships/image" Target="../media/image11.sv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sv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Conditions de vie et réussite des étudiants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55000" lnSpcReduction="20000"/>
          </a:bodyPr>
          <a:lstStyle/>
          <a:p>
            <a:pPr algn="l"/>
            <a:r>
              <a:rPr lang="fr-FR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Projet IF36</a:t>
            </a:r>
          </a:p>
          <a:p>
            <a:pPr algn="l"/>
            <a:r>
              <a:rPr lang="fr-FR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Koehler Theo - Delhomme </a:t>
            </a:r>
            <a:r>
              <a:rPr lang="fr-FR" b="0" i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LouiS</a:t>
            </a:r>
            <a:r>
              <a:rPr lang="fr-FR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- Chivas Matthieu - </a:t>
            </a:r>
            <a:r>
              <a:rPr lang="fr-FR" b="0" i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Rubagotti</a:t>
            </a:r>
            <a:r>
              <a:rPr lang="fr-FR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Lucas</a:t>
            </a:r>
          </a:p>
          <a:p>
            <a:pPr algn="l"/>
            <a:r>
              <a:rPr lang="fr-FR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2024-05-05</a:t>
            </a:r>
          </a:p>
        </p:txBody>
      </p:sp>
      <p:pic>
        <p:nvPicPr>
          <p:cNvPr id="8" name="Espace réservé pour une image  7" descr="Une image contenant dessin, dessin humoristique, illustration&#10;&#10;Description générée automatiquement">
            <a:extLst>
              <a:ext uri="{FF2B5EF4-FFF2-40B4-BE49-F238E27FC236}">
                <a16:creationId xmlns:a16="http://schemas.microsoft.com/office/drawing/2014/main" id="{E741233B-FD47-2DD1-60E5-E783323CF5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r="3981"/>
          <a:stretch>
            <a:fillRect/>
          </a:stretch>
        </p:blipFill>
        <p:spPr>
          <a:xfrm>
            <a:off x="0" y="0"/>
            <a:ext cx="6311900" cy="6858000"/>
          </a:xfr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Open Book">
            <a:extLst>
              <a:ext uri="{FF2B5EF4-FFF2-40B4-BE49-F238E27FC236}">
                <a16:creationId xmlns:a16="http://schemas.microsoft.com/office/drawing/2014/main" id="{1BD1D83F-14E3-4B05-855C-448C960009F5}"/>
              </a:ext>
            </a:extLst>
          </p:cNvPr>
          <p:cNvSpPr/>
          <p:nvPr/>
        </p:nvSpPr>
        <p:spPr>
          <a:xfrm>
            <a:off x="218852" y="1889400"/>
            <a:ext cx="472033" cy="543055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4716AB6-69CF-6159-B32D-53F40A7F6DD5}"/>
              </a:ext>
            </a:extLst>
          </p:cNvPr>
          <p:cNvGrpSpPr/>
          <p:nvPr/>
        </p:nvGrpSpPr>
        <p:grpSpPr>
          <a:xfrm>
            <a:off x="9043620" y="1322671"/>
            <a:ext cx="730370" cy="707279"/>
            <a:chOff x="1129951" y="772042"/>
            <a:chExt cx="1296097" cy="1296097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B018201-2BA4-DE3B-245C-DCEAA82C49DE}"/>
                </a:ext>
              </a:extLst>
            </p:cNvPr>
            <p:cNvSpPr/>
            <p:nvPr/>
          </p:nvSpPr>
          <p:spPr>
            <a:xfrm>
              <a:off x="1129951" y="772042"/>
              <a:ext cx="1296097" cy="1296097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FD1B1E-B713-EFEF-4C93-5103E6B53397}"/>
                </a:ext>
              </a:extLst>
            </p:cNvPr>
            <p:cNvSpPr/>
            <p:nvPr/>
          </p:nvSpPr>
          <p:spPr>
            <a:xfrm>
              <a:off x="1406169" y="1048260"/>
              <a:ext cx="743662" cy="743662"/>
            </a:xfrm>
            <a:prstGeom prst="rect">
              <a:avLst/>
            </a:prstGeom>
            <a:blipFill>
              <a:blip r:embed="rId4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8965D228-E582-7FB6-EE85-8CDB5073F3A4}"/>
              </a:ext>
            </a:extLst>
          </p:cNvPr>
          <p:cNvGrpSpPr/>
          <p:nvPr/>
        </p:nvGrpSpPr>
        <p:grpSpPr>
          <a:xfrm>
            <a:off x="8244948" y="1319030"/>
            <a:ext cx="720043" cy="707990"/>
            <a:chOff x="8361699" y="735811"/>
            <a:chExt cx="650771" cy="638718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AC65E6E-DF6C-84A7-C078-8DCD9A1A581B}"/>
                </a:ext>
              </a:extLst>
            </p:cNvPr>
            <p:cNvSpPr/>
            <p:nvPr/>
          </p:nvSpPr>
          <p:spPr>
            <a:xfrm>
              <a:off x="8361699" y="735811"/>
              <a:ext cx="650771" cy="63871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DD60F4-34A8-223C-8729-2FFC812CCE07}"/>
                </a:ext>
              </a:extLst>
            </p:cNvPr>
            <p:cNvSpPr/>
            <p:nvPr/>
          </p:nvSpPr>
          <p:spPr>
            <a:xfrm>
              <a:off x="8500387" y="871931"/>
              <a:ext cx="373393" cy="36647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2" name="Image 1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0A54A817-7397-749C-E18D-21B3C45BF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88" y="862204"/>
            <a:ext cx="6288116" cy="5130802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24A7D7D2-AD09-610A-ED7C-807F5EDFDF7A}"/>
              </a:ext>
            </a:extLst>
          </p:cNvPr>
          <p:cNvGrpSpPr/>
          <p:nvPr/>
        </p:nvGrpSpPr>
        <p:grpSpPr>
          <a:xfrm>
            <a:off x="9907711" y="1319587"/>
            <a:ext cx="722412" cy="703846"/>
            <a:chOff x="5342636" y="648765"/>
            <a:chExt cx="650771" cy="63871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792D628-B388-1AA4-8E55-07A598159537}"/>
                </a:ext>
              </a:extLst>
            </p:cNvPr>
            <p:cNvSpPr/>
            <p:nvPr/>
          </p:nvSpPr>
          <p:spPr>
            <a:xfrm>
              <a:off x="5342636" y="648765"/>
              <a:ext cx="650771" cy="63871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Rectangle 4" descr="Open Book">
              <a:extLst>
                <a:ext uri="{FF2B5EF4-FFF2-40B4-BE49-F238E27FC236}">
                  <a16:creationId xmlns:a16="http://schemas.microsoft.com/office/drawing/2014/main" id="{43A3496B-0955-61A5-352A-C1D0E93A11A3}"/>
                </a:ext>
              </a:extLst>
            </p:cNvPr>
            <p:cNvSpPr/>
            <p:nvPr/>
          </p:nvSpPr>
          <p:spPr>
            <a:xfrm>
              <a:off x="5420199" y="704416"/>
              <a:ext cx="509406" cy="530550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D3B205ED-7FBA-1A30-797E-77F0793F6800}"/>
              </a:ext>
            </a:extLst>
          </p:cNvPr>
          <p:cNvSpPr txBox="1"/>
          <p:nvPr/>
        </p:nvSpPr>
        <p:spPr>
          <a:xfrm>
            <a:off x="6801990" y="211016"/>
            <a:ext cx="68137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solidFill>
                  <a:srgbClr val="404040"/>
                </a:solidFill>
                <a:cs typeface="Segoe UI"/>
              </a:rPr>
              <a:t>Tableau</a:t>
            </a:r>
            <a:endParaRPr lang="fr-FR" sz="2400">
              <a:solidFill>
                <a:srgbClr val="000000"/>
              </a:solidFill>
              <a:cs typeface="Segoe UI"/>
            </a:endParaRPr>
          </a:p>
          <a:p>
            <a:r>
              <a:rPr lang="fr-FR" sz="2400" b="1">
                <a:solidFill>
                  <a:srgbClr val="404040"/>
                </a:solidFill>
                <a:cs typeface="Segoe UI"/>
              </a:rPr>
              <a:t>Analyse diverse par groupe de moyenne</a:t>
            </a:r>
          </a:p>
        </p:txBody>
      </p:sp>
      <p:pic>
        <p:nvPicPr>
          <p:cNvPr id="3" name="Image 2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0B61FF26-6B8B-E44C-1322-92CEAB6876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7852" y="2333376"/>
            <a:ext cx="5313798" cy="41148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62D92CE-4557-9282-02AC-2D3DDD9E72CC}"/>
              </a:ext>
            </a:extLst>
          </p:cNvPr>
          <p:cNvSpPr txBox="1"/>
          <p:nvPr/>
        </p:nvSpPr>
        <p:spPr>
          <a:xfrm>
            <a:off x="97116" y="6410472"/>
            <a:ext cx="229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9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01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F056D64-598E-603D-682C-DD65092FD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5236177" cy="935002"/>
          </a:xfrm>
        </p:spPr>
        <p:txBody>
          <a:bodyPr>
            <a:noAutofit/>
          </a:bodyPr>
          <a:lstStyle/>
          <a:p>
            <a:r>
              <a:rPr lang="fr-FR" sz="3200" b="0">
                <a:solidFill>
                  <a:schemeClr val="tx1"/>
                </a:solidFill>
                <a:ea typeface="+mn-lt"/>
                <a:cs typeface="+mn-lt"/>
              </a:rPr>
              <a:t>Existe-t-il un lien entre la consommation d'alcool et l'échec scolaire, l'absentéisme ?</a:t>
            </a:r>
            <a:endParaRPr lang="fr-FR" sz="320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 11" descr="Une image contenant texte, diagramme, Tracé, capture d’écran&#10;&#10;Description générée automatiquement">
            <a:extLst>
              <a:ext uri="{FF2B5EF4-FFF2-40B4-BE49-F238E27FC236}">
                <a16:creationId xmlns:a16="http://schemas.microsoft.com/office/drawing/2014/main" id="{F4BDF392-C7C2-ADE1-EC01-37458547D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 t="4000" r="3632" b="4368"/>
          <a:stretch/>
        </p:blipFill>
        <p:spPr>
          <a:xfrm>
            <a:off x="109225" y="1538338"/>
            <a:ext cx="6115552" cy="3781608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8EA19921-5318-C39F-553B-DD79538E1C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" t="1356" r="871" b="1744"/>
          <a:stretch/>
        </p:blipFill>
        <p:spPr>
          <a:xfrm>
            <a:off x="6642121" y="3230360"/>
            <a:ext cx="5223543" cy="3257437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FCECB4-B9D9-0399-CAA0-5D551477D706}"/>
              </a:ext>
            </a:extLst>
          </p:cNvPr>
          <p:cNvGrpSpPr/>
          <p:nvPr/>
        </p:nvGrpSpPr>
        <p:grpSpPr>
          <a:xfrm>
            <a:off x="8555159" y="1863235"/>
            <a:ext cx="730370" cy="707279"/>
            <a:chOff x="1129951" y="772042"/>
            <a:chExt cx="1296097" cy="1296097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3C0DCEC-5E4D-128E-E0E7-F69CC0B4520D}"/>
                </a:ext>
              </a:extLst>
            </p:cNvPr>
            <p:cNvSpPr/>
            <p:nvPr/>
          </p:nvSpPr>
          <p:spPr>
            <a:xfrm>
              <a:off x="1129951" y="772042"/>
              <a:ext cx="1296097" cy="1296097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E4690B-DA57-F077-D017-F1C010CCA04E}"/>
                </a:ext>
              </a:extLst>
            </p:cNvPr>
            <p:cNvSpPr/>
            <p:nvPr/>
          </p:nvSpPr>
          <p:spPr>
            <a:xfrm>
              <a:off x="1406169" y="1048260"/>
              <a:ext cx="743662" cy="743662"/>
            </a:xfrm>
            <a:prstGeom prst="rect">
              <a:avLst/>
            </a:prstGeom>
            <a:blipFill>
              <a:blip r:embed="rId4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24A286D-8D8F-57B9-830B-F9EC5254FD6E}"/>
              </a:ext>
            </a:extLst>
          </p:cNvPr>
          <p:cNvGrpSpPr/>
          <p:nvPr/>
        </p:nvGrpSpPr>
        <p:grpSpPr>
          <a:xfrm>
            <a:off x="9419250" y="1860151"/>
            <a:ext cx="722412" cy="703846"/>
            <a:chOff x="5342636" y="648765"/>
            <a:chExt cx="650771" cy="638718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F48ADFD-AC11-5B0F-7460-179D72F9C0AF}"/>
                </a:ext>
              </a:extLst>
            </p:cNvPr>
            <p:cNvSpPr/>
            <p:nvPr/>
          </p:nvSpPr>
          <p:spPr>
            <a:xfrm>
              <a:off x="5342636" y="648765"/>
              <a:ext cx="650771" cy="63871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Rectangle 31" descr="Open Book">
              <a:extLst>
                <a:ext uri="{FF2B5EF4-FFF2-40B4-BE49-F238E27FC236}">
                  <a16:creationId xmlns:a16="http://schemas.microsoft.com/office/drawing/2014/main" id="{CF00D38A-F70D-4121-9A09-904B5A7ABBC1}"/>
                </a:ext>
              </a:extLst>
            </p:cNvPr>
            <p:cNvSpPr/>
            <p:nvPr/>
          </p:nvSpPr>
          <p:spPr>
            <a:xfrm>
              <a:off x="5420199" y="704416"/>
              <a:ext cx="509406" cy="530550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77C0629-8D76-62F9-3AD5-EBE74D5AABD4}"/>
              </a:ext>
            </a:extLst>
          </p:cNvPr>
          <p:cNvSpPr txBox="1"/>
          <p:nvPr/>
        </p:nvSpPr>
        <p:spPr>
          <a:xfrm>
            <a:off x="106761" y="6410472"/>
            <a:ext cx="576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10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50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sz="9600">
                <a:solidFill>
                  <a:srgbClr val="FFFFFF"/>
                </a:solidFill>
                <a:latin typeface="+mj-lt"/>
              </a:rPr>
              <a:t>Merci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fr-FR" sz="2400" cap="all" spc="200">
                <a:solidFill>
                  <a:srgbClr val="FFFFFF"/>
                </a:solidFill>
              </a:rPr>
              <a:t>Des questions 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La vie des étudiants en 5 critères</a:t>
            </a:r>
          </a:p>
        </p:txBody>
      </p:sp>
      <p:graphicFrame>
        <p:nvGraphicFramePr>
          <p:cNvPr id="9" name="Espace réservé du contenu 6" descr="C’est une diapositive de l’ordre du jour avec des icônes et du texte">
            <a:extLst>
              <a:ext uri="{FF2B5EF4-FFF2-40B4-BE49-F238E27FC236}">
                <a16:creationId xmlns:a16="http://schemas.microsoft.com/office/drawing/2014/main" id="{08D3DC19-5976-4026-819D-310A94626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01516"/>
              </p:ext>
            </p:extLst>
          </p:nvPr>
        </p:nvGraphicFramePr>
        <p:xfrm>
          <a:off x="0" y="1814804"/>
          <a:ext cx="12192000" cy="5043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0135AE86-F122-4D40-9462-DDA1AB361A41}"/>
              </a:ext>
            </a:extLst>
          </p:cNvPr>
          <p:cNvSpPr txBox="1"/>
          <p:nvPr/>
        </p:nvSpPr>
        <p:spPr>
          <a:xfrm>
            <a:off x="97116" y="6410472"/>
            <a:ext cx="229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559" y="1866464"/>
            <a:ext cx="3750388" cy="2093975"/>
          </a:xfrm>
        </p:spPr>
        <p:txBody>
          <a:bodyPr rtlCol="0"/>
          <a:lstStyle/>
          <a:p>
            <a:r>
              <a:rPr lang="fr-FR"/>
              <a:t>Notre Dataset</a:t>
            </a:r>
            <a:br>
              <a:rPr lang="fr-FR"/>
            </a:br>
            <a:r>
              <a:rPr lang="fr-FR" sz="1800"/>
              <a:t>UCI Machine Learning </a:t>
            </a:r>
          </a:p>
        </p:txBody>
      </p:sp>
      <p:sp>
        <p:nvSpPr>
          <p:cNvPr id="29" name="Rectangle 28" descr="Coche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4118593" y="5334454"/>
            <a:ext cx="373900" cy="394492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51E4941-DFAA-45B5-B6C5-774805E7C9FB}"/>
              </a:ext>
            </a:extLst>
          </p:cNvPr>
          <p:cNvGrpSpPr/>
          <p:nvPr/>
        </p:nvGrpSpPr>
        <p:grpSpPr>
          <a:xfrm>
            <a:off x="5120788" y="648766"/>
            <a:ext cx="650771" cy="638718"/>
            <a:chOff x="5342636" y="648765"/>
            <a:chExt cx="650771" cy="638718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0D3E76B0-75EB-6934-13AE-C2E8FA822D19}"/>
                </a:ext>
              </a:extLst>
            </p:cNvPr>
            <p:cNvSpPr/>
            <p:nvPr/>
          </p:nvSpPr>
          <p:spPr>
            <a:xfrm>
              <a:off x="5342636" y="648765"/>
              <a:ext cx="650771" cy="63871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" name="Rectangle 2" descr="Open Book">
              <a:extLst>
                <a:ext uri="{FF2B5EF4-FFF2-40B4-BE49-F238E27FC236}">
                  <a16:creationId xmlns:a16="http://schemas.microsoft.com/office/drawing/2014/main" id="{22431C4D-A5DA-C8D4-6CE4-B895E30FF332}"/>
                </a:ext>
              </a:extLst>
            </p:cNvPr>
            <p:cNvSpPr/>
            <p:nvPr/>
          </p:nvSpPr>
          <p:spPr>
            <a:xfrm>
              <a:off x="5420199" y="704416"/>
              <a:ext cx="509406" cy="530550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8D4E9DC-41B7-4855-5D26-3B01955F6D3A}"/>
              </a:ext>
            </a:extLst>
          </p:cNvPr>
          <p:cNvGrpSpPr/>
          <p:nvPr/>
        </p:nvGrpSpPr>
        <p:grpSpPr>
          <a:xfrm>
            <a:off x="8159142" y="677937"/>
            <a:ext cx="650771" cy="638718"/>
            <a:chOff x="8361699" y="735811"/>
            <a:chExt cx="650771" cy="63871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9ECE08A-0FEE-9D5F-BA04-86A87828A950}"/>
                </a:ext>
              </a:extLst>
            </p:cNvPr>
            <p:cNvSpPr/>
            <p:nvPr/>
          </p:nvSpPr>
          <p:spPr>
            <a:xfrm>
              <a:off x="8361699" y="735811"/>
              <a:ext cx="650771" cy="63871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DC45DF-2E98-1BE0-C477-A25099A8CF9F}"/>
                </a:ext>
              </a:extLst>
            </p:cNvPr>
            <p:cNvSpPr/>
            <p:nvPr/>
          </p:nvSpPr>
          <p:spPr>
            <a:xfrm>
              <a:off x="8500387" y="871931"/>
              <a:ext cx="373393" cy="366477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D7BA78F-85D5-82C3-EDC9-7FF9C70DD637}"/>
              </a:ext>
            </a:extLst>
          </p:cNvPr>
          <p:cNvGrpSpPr/>
          <p:nvPr/>
        </p:nvGrpSpPr>
        <p:grpSpPr>
          <a:xfrm>
            <a:off x="10859900" y="640341"/>
            <a:ext cx="650771" cy="638718"/>
            <a:chOff x="9114052" y="4836164"/>
            <a:chExt cx="650771" cy="638718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9D42A72-14AE-2E9C-9346-DE6A5D11EB31}"/>
                </a:ext>
              </a:extLst>
            </p:cNvPr>
            <p:cNvSpPr/>
            <p:nvPr/>
          </p:nvSpPr>
          <p:spPr>
            <a:xfrm>
              <a:off x="9114052" y="4836164"/>
              <a:ext cx="650771" cy="63871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0352DA-F85E-EFE5-650A-3B9B4DDD4386}"/>
                </a:ext>
              </a:extLst>
            </p:cNvPr>
            <p:cNvSpPr/>
            <p:nvPr/>
          </p:nvSpPr>
          <p:spPr>
            <a:xfrm>
              <a:off x="9239195" y="4972440"/>
              <a:ext cx="400484" cy="375666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B55768F-6585-D41A-03F0-59E97353AB8E}"/>
              </a:ext>
            </a:extLst>
          </p:cNvPr>
          <p:cNvGrpSpPr/>
          <p:nvPr/>
        </p:nvGrpSpPr>
        <p:grpSpPr>
          <a:xfrm>
            <a:off x="5446749" y="4149049"/>
            <a:ext cx="650771" cy="638718"/>
            <a:chOff x="5919382" y="5210061"/>
            <a:chExt cx="650771" cy="638718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CBB1EB7-50A6-E024-9F87-87899C2E8870}"/>
                </a:ext>
              </a:extLst>
            </p:cNvPr>
            <p:cNvSpPr/>
            <p:nvPr/>
          </p:nvSpPr>
          <p:spPr>
            <a:xfrm>
              <a:off x="5919382" y="5210061"/>
              <a:ext cx="650771" cy="63871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3016E-D489-C9A9-55E0-17CF62900D00}"/>
                </a:ext>
              </a:extLst>
            </p:cNvPr>
            <p:cNvSpPr/>
            <p:nvPr/>
          </p:nvSpPr>
          <p:spPr>
            <a:xfrm>
              <a:off x="6038635" y="5294312"/>
              <a:ext cx="412264" cy="433749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097EDCD-6890-B481-E008-5563F3E4F251}"/>
              </a:ext>
            </a:extLst>
          </p:cNvPr>
          <p:cNvGrpSpPr/>
          <p:nvPr/>
        </p:nvGrpSpPr>
        <p:grpSpPr>
          <a:xfrm>
            <a:off x="8308662" y="4150680"/>
            <a:ext cx="650771" cy="638718"/>
            <a:chOff x="6929346" y="5298503"/>
            <a:chExt cx="650771" cy="638718"/>
          </a:xfrm>
        </p:grpSpPr>
        <p:sp>
          <p:nvSpPr>
            <p:cNvPr id="31" name="Rectangle 30" descr="Aide">
              <a:extLst>
                <a:ext uri="{FF2B5EF4-FFF2-40B4-BE49-F238E27FC236}">
                  <a16:creationId xmlns:a16="http://schemas.microsoft.com/office/drawing/2014/main" id="{B15A1DA1-0781-4F05-ADA9-ADBE27A12E44}"/>
                </a:ext>
              </a:extLst>
            </p:cNvPr>
            <p:cNvSpPr/>
            <p:nvPr/>
          </p:nvSpPr>
          <p:spPr>
            <a:xfrm>
              <a:off x="7073868" y="5325804"/>
              <a:ext cx="499424" cy="499424"/>
            </a:xfrm>
            <a:prstGeom prst="rect">
              <a:avLst/>
            </a:prstGeom>
            <a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331824"/>
                <a:satOff val="-586"/>
                <a:lumOff val="156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6631DE-6180-43E4-D619-C6A0CB9AE072}"/>
                </a:ext>
              </a:extLst>
            </p:cNvPr>
            <p:cNvSpPr/>
            <p:nvPr/>
          </p:nvSpPr>
          <p:spPr>
            <a:xfrm>
              <a:off x="6929346" y="5298503"/>
              <a:ext cx="650771" cy="63871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241FD4-553E-DD3D-1070-3A4653366FE5}"/>
                </a:ext>
              </a:extLst>
            </p:cNvPr>
            <p:cNvSpPr/>
            <p:nvPr/>
          </p:nvSpPr>
          <p:spPr>
            <a:xfrm>
              <a:off x="6977573" y="5420632"/>
              <a:ext cx="554316" cy="394460"/>
            </a:xfrm>
            <a:prstGeom prst="rect">
              <a:avLst/>
            </a:prstGeom>
            <a:blipFill>
              <a:blip r:embed="rId1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9F264C7A-2DFF-2BAE-FA62-B8E4FC483A2D}"/>
              </a:ext>
            </a:extLst>
          </p:cNvPr>
          <p:cNvSpPr txBox="1"/>
          <p:nvPr/>
        </p:nvSpPr>
        <p:spPr>
          <a:xfrm>
            <a:off x="575586" y="4280660"/>
            <a:ext cx="342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spc="-50">
                <a:solidFill>
                  <a:srgbClr val="FFFFFF"/>
                </a:solidFill>
                <a:ea typeface="+mj-ea"/>
                <a:cs typeface="+mj-cs"/>
              </a:rPr>
              <a:t>649 observations et 32 variables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060F6EB-EFEF-E4C5-B9A1-69CBD3F3F212}"/>
              </a:ext>
            </a:extLst>
          </p:cNvPr>
          <p:cNvSpPr txBox="1"/>
          <p:nvPr/>
        </p:nvSpPr>
        <p:spPr>
          <a:xfrm>
            <a:off x="4963637" y="1293828"/>
            <a:ext cx="3050773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solidFill>
                  <a:srgbClr val="404040"/>
                </a:solidFill>
                <a:cs typeface="Calibri"/>
              </a:rPr>
              <a:t>Scolarité</a:t>
            </a:r>
            <a:endParaRPr lang="en-US" sz="2000">
              <a:cs typeface="Calibri"/>
            </a:endParaRP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 Light"/>
              </a:rPr>
              <a:t>Ecole</a:t>
            </a:r>
            <a:endParaRPr lang="fr-FR" sz="1400">
              <a:latin typeface="Calibri Light"/>
              <a:cs typeface="Calibri Light"/>
            </a:endParaRP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 Light"/>
              </a:rPr>
              <a:t>Raison de choisir cette école</a:t>
            </a:r>
            <a:endParaRPr lang="fr-FR" sz="1400">
              <a:latin typeface="Calibri Light"/>
              <a:cs typeface="Calibri Light"/>
            </a:endParaRP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 Light"/>
              </a:rPr>
              <a:t>Temps de trajet domicile-école</a:t>
            </a:r>
            <a:endParaRPr lang="fr-FR" sz="1400">
              <a:latin typeface="Calibri Light"/>
              <a:cs typeface="Calibri Light"/>
            </a:endParaRP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 Light"/>
              </a:rPr>
              <a:t>Temps d'étude hebdomadaire</a:t>
            </a:r>
            <a:endParaRPr lang="fr-FR" sz="1400">
              <a:latin typeface="Calibri Light"/>
              <a:cs typeface="Calibri Light"/>
            </a:endParaRP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 Light"/>
              </a:rPr>
              <a:t>Nombre d'échecs aux classes précédentes</a:t>
            </a:r>
            <a:endParaRPr lang="fr-FR" sz="1400">
              <a:latin typeface="Calibri Light"/>
              <a:cs typeface="Calibri Light"/>
            </a:endParaRP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 Light"/>
              </a:rPr>
              <a:t>Soutien éducatif supplémentaire</a:t>
            </a:r>
            <a:endParaRPr lang="fr-FR" sz="1400">
              <a:latin typeface="Calibri Light"/>
              <a:cs typeface="Calibri Light"/>
            </a:endParaRP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 Light"/>
              </a:rPr>
              <a:t>Cours supplémentaires payants </a:t>
            </a:r>
            <a:endParaRPr lang="en-US" sz="1400">
              <a:latin typeface="Calibri Light"/>
              <a:cs typeface="Calibri Light"/>
            </a:endParaRP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 Light"/>
              </a:rPr>
              <a:t>A fréquenté l'école maternelle</a:t>
            </a:r>
            <a:endParaRPr lang="fr-FR" sz="1400">
              <a:latin typeface="Calibri Light"/>
              <a:cs typeface="Calibri Light"/>
            </a:endParaRP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 Light"/>
              </a:rPr>
              <a:t>Notes</a:t>
            </a: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 Light"/>
              </a:rPr>
              <a:t>Absences</a:t>
            </a:r>
          </a:p>
          <a:p>
            <a:pPr algn="l"/>
            <a:endParaRPr lang="fr-FR" sz="2000">
              <a:cs typeface="Calibri"/>
            </a:endParaRPr>
          </a:p>
          <a:p>
            <a:endParaRPr lang="fr-FR" sz="2000">
              <a:cs typeface="Calibri"/>
            </a:endParaRPr>
          </a:p>
          <a:p>
            <a:endParaRPr lang="fr-FR">
              <a:cs typeface="Calibri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E62E265-A6AB-0633-1188-E2253317C984}"/>
              </a:ext>
            </a:extLst>
          </p:cNvPr>
          <p:cNvSpPr txBox="1"/>
          <p:nvPr/>
        </p:nvSpPr>
        <p:spPr>
          <a:xfrm>
            <a:off x="7510066" y="1322763"/>
            <a:ext cx="29157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solidFill>
                  <a:srgbClr val="404040"/>
                </a:solidFill>
                <a:cs typeface="Calibri"/>
              </a:rPr>
              <a:t>Relations sociales</a:t>
            </a: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"/>
              </a:rPr>
              <a:t>Sorties avec des amis </a:t>
            </a: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"/>
              </a:rPr>
              <a:t>Temps libre</a:t>
            </a: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"/>
              </a:rPr>
              <a:t>Relations amoureuses</a:t>
            </a: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 Light"/>
              </a:rPr>
              <a:t>Consommations d'alcools</a:t>
            </a:r>
            <a:endParaRPr lang="en-US" sz="1400">
              <a:solidFill>
                <a:srgbClr val="404040"/>
              </a:solidFill>
              <a:latin typeface="Calibri Light"/>
              <a:cs typeface="Calibri Light"/>
            </a:endParaRPr>
          </a:p>
          <a:p>
            <a:endParaRPr lang="fr-FR" sz="1400">
              <a:solidFill>
                <a:srgbClr val="404040"/>
              </a:solidFill>
              <a:latin typeface="Calibri Light"/>
              <a:cs typeface="Calibri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57B964-D5C9-10B6-C458-6F8AF69E5485}"/>
              </a:ext>
            </a:extLst>
          </p:cNvPr>
          <p:cNvSpPr txBox="1"/>
          <p:nvPr/>
        </p:nvSpPr>
        <p:spPr>
          <a:xfrm>
            <a:off x="10316926" y="1284180"/>
            <a:ext cx="291573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solidFill>
                  <a:srgbClr val="404040"/>
                </a:solidFill>
                <a:cs typeface="Calibri"/>
              </a:rPr>
              <a:t>Milieu familial</a:t>
            </a: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"/>
              </a:rPr>
              <a:t>Education des parents</a:t>
            </a: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"/>
              </a:rPr>
              <a:t>Emploi des parents</a:t>
            </a:r>
          </a:p>
          <a:p>
            <a:r>
              <a:rPr lang="fr-FR" sz="1400">
                <a:solidFill>
                  <a:srgbClr val="404040"/>
                </a:solidFill>
                <a:latin typeface="Calibri Light"/>
                <a:ea typeface="+mn-lt"/>
                <a:cs typeface="+mn-lt"/>
              </a:rPr>
              <a:t>Statut </a:t>
            </a:r>
            <a:r>
              <a:rPr lang="fr-FR" sz="1400">
                <a:solidFill>
                  <a:srgbClr val="404040"/>
                </a:solidFill>
                <a:latin typeface="Calibri Light"/>
                <a:cs typeface="Calibri"/>
              </a:rPr>
              <a:t>familial</a:t>
            </a:r>
            <a:r>
              <a:rPr lang="fr-FR" sz="1400">
                <a:solidFill>
                  <a:srgbClr val="404040"/>
                </a:solidFill>
                <a:ea typeface="+mn-lt"/>
                <a:cs typeface="+mn-lt"/>
              </a:rPr>
              <a:t> </a:t>
            </a:r>
            <a:endParaRPr lang="fr-FR"/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"/>
              </a:rPr>
              <a:t>Tuteurs</a:t>
            </a: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"/>
              </a:rPr>
              <a:t>Taille de la famille</a:t>
            </a: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"/>
              </a:rPr>
              <a:t>Lieu de domicile</a:t>
            </a: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"/>
              </a:rPr>
              <a:t>Qualité des relations</a:t>
            </a: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"/>
              </a:rPr>
              <a:t>Accès à internet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BFBC9B-581F-680A-8AEB-5FA0C557B2AB}"/>
              </a:ext>
            </a:extLst>
          </p:cNvPr>
          <p:cNvSpPr txBox="1"/>
          <p:nvPr/>
        </p:nvSpPr>
        <p:spPr>
          <a:xfrm>
            <a:off x="4751433" y="4920560"/>
            <a:ext cx="2915736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solidFill>
                  <a:srgbClr val="404040"/>
                </a:solidFill>
                <a:cs typeface="Calibri"/>
              </a:rPr>
              <a:t>Passions extra-scolaires</a:t>
            </a:r>
            <a:endParaRPr lang="fr-FR"/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"/>
              </a:rPr>
              <a:t>Activités </a:t>
            </a:r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608F7B-B969-B060-768D-CA111AE8BD25}"/>
              </a:ext>
            </a:extLst>
          </p:cNvPr>
          <p:cNvSpPr txBox="1"/>
          <p:nvPr/>
        </p:nvSpPr>
        <p:spPr>
          <a:xfrm>
            <a:off x="7818724" y="4910914"/>
            <a:ext cx="2915736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solidFill>
                  <a:srgbClr val="404040"/>
                </a:solidFill>
                <a:cs typeface="Calibri"/>
              </a:rPr>
              <a:t>Hygiène de vie </a:t>
            </a:r>
            <a:endParaRPr lang="fr-FR"/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"/>
              </a:rPr>
              <a:t>Santé</a:t>
            </a: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 Light"/>
              </a:rPr>
              <a:t>Consommations d'alcools</a:t>
            </a:r>
            <a:endParaRPr lang="en-US" sz="1400">
              <a:solidFill>
                <a:srgbClr val="404040"/>
              </a:solidFill>
              <a:latin typeface="Calibri Light"/>
              <a:cs typeface="Calibri Light"/>
            </a:endParaRPr>
          </a:p>
          <a:p>
            <a:r>
              <a:rPr lang="fr-FR" sz="1400">
                <a:solidFill>
                  <a:srgbClr val="404040"/>
                </a:solidFill>
                <a:latin typeface="Calibri Light"/>
                <a:cs typeface="Calibri Light"/>
              </a:rPr>
              <a:t>Temps de trajets école-domicile</a:t>
            </a:r>
          </a:p>
          <a:p>
            <a:endParaRPr lang="fr-FR" sz="1400">
              <a:solidFill>
                <a:srgbClr val="404040"/>
              </a:solidFill>
              <a:latin typeface="Calibri Light"/>
              <a:cs typeface="Calibri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221911-4AE0-575F-28DB-2A54B13A9B43}"/>
              </a:ext>
            </a:extLst>
          </p:cNvPr>
          <p:cNvSpPr txBox="1"/>
          <p:nvPr/>
        </p:nvSpPr>
        <p:spPr>
          <a:xfrm>
            <a:off x="97116" y="6410472"/>
            <a:ext cx="229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sz="4800">
                <a:solidFill>
                  <a:schemeClr val="tx1">
                    <a:lumMod val="75000"/>
                    <a:lumOff val="25000"/>
                  </a:schemeClr>
                </a:solidFill>
              </a:rPr>
              <a:t>Le potentiel de notre Dataset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fr-FR">
                <a:latin typeface="+mj-lt"/>
              </a:rPr>
              <a:t>Déconstruire des stéréotypes</a:t>
            </a:r>
          </a:p>
          <a:p>
            <a:pPr rtl="0"/>
            <a:r>
              <a:rPr lang="fr-FR">
                <a:latin typeface="+mj-lt"/>
              </a:rPr>
              <a:t>Confirmer des idées reçues</a:t>
            </a:r>
          </a:p>
          <a:p>
            <a:pPr rtl="0"/>
            <a:r>
              <a:rPr lang="fr-FR">
                <a:latin typeface="+mj-lt"/>
              </a:rPr>
              <a:t>Mieux comprendre les problématiques des étudiants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D9BEAC-F9F7-BEEA-714F-5A1AC6232F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an Medicines Unintentionally Change Our Behavior? | American Council ...">
            <a:extLst>
              <a:ext uri="{FF2B5EF4-FFF2-40B4-BE49-F238E27FC236}">
                <a16:creationId xmlns:a16="http://schemas.microsoft.com/office/drawing/2014/main" id="{99F567A8-0EF7-96FF-CB44-26E5D05B1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42588" cy="685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DF276E5-F154-E54F-780F-FE68FD643BEF}"/>
              </a:ext>
            </a:extLst>
          </p:cNvPr>
          <p:cNvSpPr txBox="1"/>
          <p:nvPr/>
        </p:nvSpPr>
        <p:spPr>
          <a:xfrm>
            <a:off x="97116" y="6410472"/>
            <a:ext cx="229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B2F4F61-8DBD-4A4E-6A23-4E018578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818" y="0"/>
            <a:ext cx="5099059" cy="685800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99A85299-3817-5F8E-607F-0472D88CBE79}"/>
              </a:ext>
            </a:extLst>
          </p:cNvPr>
          <p:cNvSpPr/>
          <p:nvPr/>
        </p:nvSpPr>
        <p:spPr>
          <a:xfrm>
            <a:off x="88540" y="1129006"/>
            <a:ext cx="732658" cy="70148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390840A-7AF5-7769-4F86-54A7CC1C43E0}"/>
              </a:ext>
            </a:extLst>
          </p:cNvPr>
          <p:cNvSpPr/>
          <p:nvPr/>
        </p:nvSpPr>
        <p:spPr>
          <a:xfrm>
            <a:off x="911333" y="1129006"/>
            <a:ext cx="732658" cy="70148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583916-3288-3666-DCBC-F0AACEB3F86B}"/>
              </a:ext>
            </a:extLst>
          </p:cNvPr>
          <p:cNvSpPr/>
          <p:nvPr/>
        </p:nvSpPr>
        <p:spPr>
          <a:xfrm>
            <a:off x="1067473" y="1278502"/>
            <a:ext cx="420377" cy="40248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Rectangle 9" descr="Open Book">
            <a:extLst>
              <a:ext uri="{FF2B5EF4-FFF2-40B4-BE49-F238E27FC236}">
                <a16:creationId xmlns:a16="http://schemas.microsoft.com/office/drawing/2014/main" id="{1BD1D83F-14E3-4B05-855C-448C960009F5}"/>
              </a:ext>
            </a:extLst>
          </p:cNvPr>
          <p:cNvSpPr/>
          <p:nvPr/>
        </p:nvSpPr>
        <p:spPr>
          <a:xfrm>
            <a:off x="218852" y="1208218"/>
            <a:ext cx="472033" cy="543055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28EC56-36FE-44F4-B919-F021B296738D}"/>
              </a:ext>
            </a:extLst>
          </p:cNvPr>
          <p:cNvSpPr txBox="1"/>
          <p:nvPr/>
        </p:nvSpPr>
        <p:spPr>
          <a:xfrm>
            <a:off x="88540" y="227640"/>
            <a:ext cx="60952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spc="-5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Les étudiants vivant dans un milieu rural sont-ils voués à rester dans leur campagne ?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197AF9-3663-C7DF-D146-7428675F0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8" y="2219960"/>
            <a:ext cx="5140953" cy="3766588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8F2FAF66-CBB1-20F0-D6FB-24977E591567}"/>
              </a:ext>
            </a:extLst>
          </p:cNvPr>
          <p:cNvSpPr/>
          <p:nvPr/>
        </p:nvSpPr>
        <p:spPr>
          <a:xfrm>
            <a:off x="1734126" y="1129006"/>
            <a:ext cx="709095" cy="70148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1B47C-BB83-D9A9-A702-4FCA60F1807F}"/>
              </a:ext>
            </a:extLst>
          </p:cNvPr>
          <p:cNvSpPr/>
          <p:nvPr/>
        </p:nvSpPr>
        <p:spPr>
          <a:xfrm>
            <a:off x="1864965" y="1257273"/>
            <a:ext cx="447416" cy="425197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78193B-8BD3-8DDB-37FB-63115BE8B309}"/>
              </a:ext>
            </a:extLst>
          </p:cNvPr>
          <p:cNvSpPr txBox="1"/>
          <p:nvPr/>
        </p:nvSpPr>
        <p:spPr>
          <a:xfrm>
            <a:off x="97116" y="6410472"/>
            <a:ext cx="229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14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99A85299-3817-5F8E-607F-0472D88CBE79}"/>
              </a:ext>
            </a:extLst>
          </p:cNvPr>
          <p:cNvSpPr/>
          <p:nvPr/>
        </p:nvSpPr>
        <p:spPr>
          <a:xfrm>
            <a:off x="88540" y="1129006"/>
            <a:ext cx="732658" cy="70148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" name="Rectangle 9" descr="Open Book">
            <a:extLst>
              <a:ext uri="{FF2B5EF4-FFF2-40B4-BE49-F238E27FC236}">
                <a16:creationId xmlns:a16="http://schemas.microsoft.com/office/drawing/2014/main" id="{1BD1D83F-14E3-4B05-855C-448C960009F5}"/>
              </a:ext>
            </a:extLst>
          </p:cNvPr>
          <p:cNvSpPr/>
          <p:nvPr/>
        </p:nvSpPr>
        <p:spPr>
          <a:xfrm>
            <a:off x="218852" y="1208218"/>
            <a:ext cx="472033" cy="543055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28EC56-36FE-44F4-B919-F021B296738D}"/>
              </a:ext>
            </a:extLst>
          </p:cNvPr>
          <p:cNvSpPr txBox="1"/>
          <p:nvPr/>
        </p:nvSpPr>
        <p:spPr>
          <a:xfrm>
            <a:off x="88540" y="227640"/>
            <a:ext cx="6095222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400" b="1" spc="-5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Les étudiants absents le sont-ils parce qu’ils habitent loin de l'université 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410BA1A-8D53-C589-0A0C-9B18141AE83F}"/>
              </a:ext>
            </a:extLst>
          </p:cNvPr>
          <p:cNvSpPr txBox="1"/>
          <p:nvPr/>
        </p:nvSpPr>
        <p:spPr>
          <a:xfrm>
            <a:off x="86208" y="2023963"/>
            <a:ext cx="5605465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Temps de trajet entre 1 et 4 : entre &lt;15 min et &gt;1 heure</a:t>
            </a:r>
            <a:endParaRPr lang="fr-FR"/>
          </a:p>
          <a:p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Nombre d'absences sur les 93 cours de l'année</a:t>
            </a:r>
            <a:endParaRPr lang="fr-FR"/>
          </a:p>
        </p:txBody>
      </p:sp>
      <p:pic>
        <p:nvPicPr>
          <p:cNvPr id="3" name="Image 2" descr="Une image contenant texte, capture d’écran, Rectangle, Police&#10;&#10;Description générée automatiquement">
            <a:extLst>
              <a:ext uri="{FF2B5EF4-FFF2-40B4-BE49-F238E27FC236}">
                <a16:creationId xmlns:a16="http://schemas.microsoft.com/office/drawing/2014/main" id="{6AAA76C5-BC85-A472-6CC4-D8D5CBF64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45" y="2907434"/>
            <a:ext cx="5989782" cy="3663950"/>
          </a:xfrm>
          <a:prstGeom prst="rect">
            <a:avLst/>
          </a:prstGeom>
        </p:spPr>
      </p:pic>
      <p:pic>
        <p:nvPicPr>
          <p:cNvPr id="4" name="Image 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6D07177-6E3B-1D61-47F0-CDC72DBA4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417" y="110694"/>
            <a:ext cx="5356804" cy="3161435"/>
          </a:xfrm>
          <a:prstGeom prst="rect">
            <a:avLst/>
          </a:prstGeom>
        </p:spPr>
      </p:pic>
      <p:pic>
        <p:nvPicPr>
          <p:cNvPr id="5" name="Image 4" descr="Une image contenant texte, capture d’écran, Police, Rectangle&#10;&#10;Description générée automatiquement">
            <a:extLst>
              <a:ext uri="{FF2B5EF4-FFF2-40B4-BE49-F238E27FC236}">
                <a16:creationId xmlns:a16="http://schemas.microsoft.com/office/drawing/2014/main" id="{96CAE133-B692-1AA8-BE9D-3D556B8C7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654" y="3410672"/>
            <a:ext cx="5331692" cy="328093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44716AB6-69CF-6159-B32D-53F40A7F6DD5}"/>
              </a:ext>
            </a:extLst>
          </p:cNvPr>
          <p:cNvGrpSpPr/>
          <p:nvPr/>
        </p:nvGrpSpPr>
        <p:grpSpPr>
          <a:xfrm>
            <a:off x="922133" y="1129951"/>
            <a:ext cx="730370" cy="707279"/>
            <a:chOff x="1129951" y="772042"/>
            <a:chExt cx="1296097" cy="1296097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B018201-2BA4-DE3B-245C-DCEAA82C49DE}"/>
                </a:ext>
              </a:extLst>
            </p:cNvPr>
            <p:cNvSpPr/>
            <p:nvPr/>
          </p:nvSpPr>
          <p:spPr>
            <a:xfrm>
              <a:off x="1129951" y="772042"/>
              <a:ext cx="1296097" cy="1296097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FD1B1E-B713-EFEF-4C93-5103E6B53397}"/>
                </a:ext>
              </a:extLst>
            </p:cNvPr>
            <p:cNvSpPr/>
            <p:nvPr/>
          </p:nvSpPr>
          <p:spPr>
            <a:xfrm>
              <a:off x="1406169" y="1048260"/>
              <a:ext cx="743662" cy="743662"/>
            </a:xfrm>
            <a:prstGeom prst="rect">
              <a:avLst/>
            </a:prstGeom>
            <a:blipFill>
              <a:blip r:embed="rId7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EF2864A6-0231-DE4E-9FCA-E1F4755D328B}"/>
              </a:ext>
            </a:extLst>
          </p:cNvPr>
          <p:cNvSpPr txBox="1"/>
          <p:nvPr/>
        </p:nvSpPr>
        <p:spPr>
          <a:xfrm>
            <a:off x="97116" y="6410472"/>
            <a:ext cx="229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76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845" y="-2632"/>
            <a:ext cx="10349352" cy="1491057"/>
          </a:xfrm>
        </p:spPr>
        <p:txBody>
          <a:bodyPr rtlCol="0">
            <a:normAutofit/>
          </a:bodyPr>
          <a:lstStyle/>
          <a:p>
            <a:r>
              <a:rPr lang="fr-FR" sz="3200">
                <a:ea typeface="+mn-lt"/>
                <a:cs typeface="+mn-lt"/>
              </a:rPr>
              <a:t>Le niveau d'étude des parents influence t'il le niveau scolaire des enfants ?</a:t>
            </a:r>
            <a:endParaRPr lang="fr-FR" sz="3200">
              <a:cs typeface="Calibri"/>
            </a:endParaRPr>
          </a:p>
        </p:txBody>
      </p:sp>
      <p:graphicFrame>
        <p:nvGraphicFramePr>
          <p:cNvPr id="43" name="Espace réservé du contenu 6" descr="C’est une diapositive de l’ordre du jour avec des icônes et du texte">
            <a:extLst>
              <a:ext uri="{FF2B5EF4-FFF2-40B4-BE49-F238E27FC236}">
                <a16:creationId xmlns:a16="http://schemas.microsoft.com/office/drawing/2014/main" id="{5C1DBDD8-0770-5CD8-E76B-4BC0283C54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442316"/>
              </p:ext>
            </p:extLst>
          </p:nvPr>
        </p:nvGraphicFramePr>
        <p:xfrm>
          <a:off x="7841849" y="1187842"/>
          <a:ext cx="4350154" cy="1252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0" name="Image 249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BE97E465-6C25-27DC-A388-71ACF0FDCA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241" y="2625162"/>
            <a:ext cx="5682405" cy="3457246"/>
          </a:xfrm>
          <a:prstGeom prst="rect">
            <a:avLst/>
          </a:prstGeom>
        </p:spPr>
      </p:pic>
      <p:pic>
        <p:nvPicPr>
          <p:cNvPr id="17" name="Image 1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D469BB98-81F1-34E1-3063-9075CAA19E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2779" y="2629925"/>
            <a:ext cx="5674730" cy="346939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F7DADA6-C1CF-1F6D-7A2B-9277EBC54832}"/>
              </a:ext>
            </a:extLst>
          </p:cNvPr>
          <p:cNvSpPr/>
          <p:nvPr/>
        </p:nvSpPr>
        <p:spPr>
          <a:xfrm>
            <a:off x="6054246" y="2442574"/>
            <a:ext cx="93945" cy="3799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67395B-1CCF-3EA5-4985-C526E1128BAF}"/>
              </a:ext>
            </a:extLst>
          </p:cNvPr>
          <p:cNvSpPr txBox="1"/>
          <p:nvPr/>
        </p:nvSpPr>
        <p:spPr>
          <a:xfrm>
            <a:off x="97116" y="6410472"/>
            <a:ext cx="229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6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ce réservé du contenu 6" descr="C’est une diapositive de l’ordre du jour avec des icônes et du texte">
            <a:extLst>
              <a:ext uri="{FF2B5EF4-FFF2-40B4-BE49-F238E27FC236}">
                <a16:creationId xmlns:a16="http://schemas.microsoft.com/office/drawing/2014/main" id="{5C1DBDD8-0770-5CD8-E76B-4BC0283C54BC}"/>
              </a:ext>
            </a:extLst>
          </p:cNvPr>
          <p:cNvGraphicFramePr>
            <a:graphicFrameLocks/>
          </p:cNvGraphicFramePr>
          <p:nvPr/>
        </p:nvGraphicFramePr>
        <p:xfrm>
          <a:off x="7841849" y="1187842"/>
          <a:ext cx="4350154" cy="1252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9" name="Image 248" descr="Une image contenant texte,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FA20F6F0-1F70-5F16-6964-40A30E9C8B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915" y="2055395"/>
            <a:ext cx="7601080" cy="473340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13781F-84A0-D959-518A-6E175DF6F80D}"/>
              </a:ext>
            </a:extLst>
          </p:cNvPr>
          <p:cNvSpPr txBox="1"/>
          <p:nvPr/>
        </p:nvSpPr>
        <p:spPr>
          <a:xfrm>
            <a:off x="8634766" y="2712519"/>
            <a:ext cx="30480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Conclusion :</a:t>
            </a:r>
          </a:p>
          <a:p>
            <a:r>
              <a:rPr lang="fr-FR">
                <a:cs typeface="Calibri"/>
              </a:rPr>
              <a:t>Cela semble être vrai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Pourquoi :</a:t>
            </a:r>
          </a:p>
          <a:p>
            <a:r>
              <a:rPr lang="fr-FR">
                <a:cs typeface="Calibri"/>
              </a:rPr>
              <a:t>Compétences des parents,</a:t>
            </a:r>
          </a:p>
          <a:p>
            <a:r>
              <a:rPr lang="fr-FR">
                <a:cs typeface="Calibri"/>
              </a:rPr>
              <a:t>Situation financière,</a:t>
            </a:r>
          </a:p>
          <a:p>
            <a:r>
              <a:rPr lang="fr-FR">
                <a:cs typeface="Calibri"/>
              </a:rPr>
              <a:t>Compréhension de l'éducation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Limites :</a:t>
            </a:r>
          </a:p>
          <a:p>
            <a:r>
              <a:rPr lang="fr-FR">
                <a:cs typeface="Calibri"/>
              </a:rPr>
              <a:t>Motivation,</a:t>
            </a:r>
          </a:p>
          <a:p>
            <a:r>
              <a:rPr lang="fr-FR">
                <a:cs typeface="Calibri"/>
              </a:rPr>
              <a:t>Enseignant,</a:t>
            </a:r>
          </a:p>
          <a:p>
            <a:r>
              <a:rPr lang="fr-FR">
                <a:cs typeface="Calibri"/>
              </a:rPr>
              <a:t>Climat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45DEBE-554E-3F7D-0939-B90C4CF46AD8}"/>
              </a:ext>
            </a:extLst>
          </p:cNvPr>
          <p:cNvSpPr/>
          <p:nvPr/>
        </p:nvSpPr>
        <p:spPr>
          <a:xfrm>
            <a:off x="8371561" y="2515642"/>
            <a:ext cx="93945" cy="3799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Titre 4">
            <a:extLst>
              <a:ext uri="{FF2B5EF4-FFF2-40B4-BE49-F238E27FC236}">
                <a16:creationId xmlns:a16="http://schemas.microsoft.com/office/drawing/2014/main" id="{0374F691-0D03-971D-7BAB-CF5C21DF54F4}"/>
              </a:ext>
            </a:extLst>
          </p:cNvPr>
          <p:cNvSpPr txBox="1">
            <a:spLocks/>
          </p:cNvSpPr>
          <p:nvPr/>
        </p:nvSpPr>
        <p:spPr>
          <a:xfrm>
            <a:off x="1452845" y="-2632"/>
            <a:ext cx="10349352" cy="1491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200">
                <a:ea typeface="+mn-lt"/>
                <a:cs typeface="+mn-lt"/>
              </a:rPr>
              <a:t>Le niveau d'étude des parents influence t'il le niveau scolaire des enfants ?</a:t>
            </a:r>
            <a:endParaRPr lang="fr-FR" sz="3200"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B4B7E3-AEFD-052E-6823-676C3F2CB60B}"/>
              </a:ext>
            </a:extLst>
          </p:cNvPr>
          <p:cNvSpPr txBox="1"/>
          <p:nvPr/>
        </p:nvSpPr>
        <p:spPr>
          <a:xfrm>
            <a:off x="97116" y="6410472"/>
            <a:ext cx="229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5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Open Book">
            <a:extLst>
              <a:ext uri="{FF2B5EF4-FFF2-40B4-BE49-F238E27FC236}">
                <a16:creationId xmlns:a16="http://schemas.microsoft.com/office/drawing/2014/main" id="{1BD1D83F-14E3-4B05-855C-448C960009F5}"/>
              </a:ext>
            </a:extLst>
          </p:cNvPr>
          <p:cNvSpPr/>
          <p:nvPr/>
        </p:nvSpPr>
        <p:spPr>
          <a:xfrm>
            <a:off x="218852" y="1889400"/>
            <a:ext cx="472033" cy="543055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28EC56-36FE-44F4-B919-F021B296738D}"/>
              </a:ext>
            </a:extLst>
          </p:cNvPr>
          <p:cNvSpPr txBox="1"/>
          <p:nvPr/>
        </p:nvSpPr>
        <p:spPr>
          <a:xfrm>
            <a:off x="88540" y="227640"/>
            <a:ext cx="6095222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400" b="1" spc="-50" err="1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/>
              </a:rPr>
              <a:t>Shiny</a:t>
            </a:r>
            <a:r>
              <a:rPr lang="fr-FR" sz="2400" b="1" spc="-5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/>
              </a:rPr>
              <a:t> Dashboard :</a:t>
            </a:r>
            <a:endParaRPr lang="fr-FR" sz="2400" b="1" spc="-5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+mj-cs"/>
            </a:endParaRPr>
          </a:p>
          <a:p>
            <a:r>
              <a:rPr lang="fr-FR" sz="2400" b="1" spc="-5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Comment se comporte la consommation d'alcool des étudiants par âge et par sexe en semaine et le weekend.</a:t>
            </a:r>
            <a:endParaRPr lang="fr-FR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410BA1A-8D53-C589-0A0C-9B18141AE83F}"/>
              </a:ext>
            </a:extLst>
          </p:cNvPr>
          <p:cNvSpPr txBox="1"/>
          <p:nvPr/>
        </p:nvSpPr>
        <p:spPr>
          <a:xfrm>
            <a:off x="86208" y="2705145"/>
            <a:ext cx="560546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Consommation estimée entre 1 et 4 </a:t>
            </a:r>
            <a:endParaRPr lang="fr-FR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Age entre 15 et 22 ans</a:t>
            </a:r>
            <a:endParaRPr lang="fr-FR">
              <a:solidFill>
                <a:srgbClr val="333333"/>
              </a:solidFill>
              <a:highlight>
                <a:srgbClr val="FFFFFF"/>
              </a:highlight>
              <a:latin typeface="Helvetica Neue"/>
              <a:cs typeface="Calibri"/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4716AB6-69CF-6159-B32D-53F40A7F6DD5}"/>
              </a:ext>
            </a:extLst>
          </p:cNvPr>
          <p:cNvGrpSpPr/>
          <p:nvPr/>
        </p:nvGrpSpPr>
        <p:grpSpPr>
          <a:xfrm>
            <a:off x="922133" y="1811133"/>
            <a:ext cx="730370" cy="707279"/>
            <a:chOff x="1129951" y="772042"/>
            <a:chExt cx="1296097" cy="1296097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B018201-2BA4-DE3B-245C-DCEAA82C49DE}"/>
                </a:ext>
              </a:extLst>
            </p:cNvPr>
            <p:cNvSpPr/>
            <p:nvPr/>
          </p:nvSpPr>
          <p:spPr>
            <a:xfrm>
              <a:off x="1129951" y="772042"/>
              <a:ext cx="1296097" cy="1296097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FD1B1E-B713-EFEF-4C93-5103E6B53397}"/>
                </a:ext>
              </a:extLst>
            </p:cNvPr>
            <p:cNvSpPr/>
            <p:nvPr/>
          </p:nvSpPr>
          <p:spPr>
            <a:xfrm>
              <a:off x="1406169" y="1048260"/>
              <a:ext cx="743662" cy="743662"/>
            </a:xfrm>
            <a:prstGeom prst="rect">
              <a:avLst/>
            </a:prstGeom>
            <a:blipFill>
              <a:blip r:embed="rId4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8965D228-E582-7FB6-EE85-8CDB5073F3A4}"/>
              </a:ext>
            </a:extLst>
          </p:cNvPr>
          <p:cNvGrpSpPr/>
          <p:nvPr/>
        </p:nvGrpSpPr>
        <p:grpSpPr>
          <a:xfrm>
            <a:off x="103922" y="1807492"/>
            <a:ext cx="720043" cy="707990"/>
            <a:chOff x="8361699" y="735811"/>
            <a:chExt cx="650771" cy="638718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AC65E6E-DF6C-84A7-C078-8DCD9A1A581B}"/>
                </a:ext>
              </a:extLst>
            </p:cNvPr>
            <p:cNvSpPr/>
            <p:nvPr/>
          </p:nvSpPr>
          <p:spPr>
            <a:xfrm>
              <a:off x="8361699" y="735811"/>
              <a:ext cx="650771" cy="638718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DD60F4-34A8-223C-8729-2FFC812CCE07}"/>
                </a:ext>
              </a:extLst>
            </p:cNvPr>
            <p:cNvSpPr/>
            <p:nvPr/>
          </p:nvSpPr>
          <p:spPr>
            <a:xfrm>
              <a:off x="8500387" y="871931"/>
              <a:ext cx="373393" cy="36647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11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2B808A3-2515-47E0-7B06-ECA977D9B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66" y="3425392"/>
            <a:ext cx="2600325" cy="3286125"/>
          </a:xfrm>
          <a:prstGeom prst="rect">
            <a:avLst/>
          </a:prstGeom>
        </p:spPr>
      </p:pic>
      <p:pic>
        <p:nvPicPr>
          <p:cNvPr id="16" name="Image 15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E306732E-3D50-C5B9-EEE6-D6E5A0F29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8673" y="3426547"/>
            <a:ext cx="3435928" cy="905453"/>
          </a:xfrm>
          <a:prstGeom prst="rect">
            <a:avLst/>
          </a:prstGeom>
        </p:spPr>
      </p:pic>
      <p:pic>
        <p:nvPicPr>
          <p:cNvPr id="19" name="Image 18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F975ED69-6686-5DB2-2103-534A2F012B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8673" y="4331133"/>
            <a:ext cx="3435928" cy="885825"/>
          </a:xfrm>
          <a:prstGeom prst="rect">
            <a:avLst/>
          </a:prstGeom>
        </p:spPr>
      </p:pic>
      <p:pic>
        <p:nvPicPr>
          <p:cNvPr id="20" name="Image 19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FB7BE40C-DDCC-6EAE-CCEC-42B169C756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7374" y="5214649"/>
            <a:ext cx="3438525" cy="896794"/>
          </a:xfrm>
          <a:prstGeom prst="rect">
            <a:avLst/>
          </a:prstGeom>
        </p:spPr>
      </p:pic>
      <p:pic>
        <p:nvPicPr>
          <p:cNvPr id="21" name="Image 20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048E9DCF-E593-2072-541A-D7D758D8CF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8168" y="302780"/>
            <a:ext cx="5616575" cy="2858078"/>
          </a:xfrm>
          <a:prstGeom prst="rect">
            <a:avLst/>
          </a:prstGeom>
        </p:spPr>
      </p:pic>
      <p:pic>
        <p:nvPicPr>
          <p:cNvPr id="22" name="Image 21" descr="Une image contenant texte, capture d’écran, nombre, Tracé&#10;&#10;Description générée automatiquement">
            <a:extLst>
              <a:ext uri="{FF2B5EF4-FFF2-40B4-BE49-F238E27FC236}">
                <a16:creationId xmlns:a16="http://schemas.microsoft.com/office/drawing/2014/main" id="{631C0120-D940-A8C0-AAA3-98065DC647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7589" y="3545177"/>
            <a:ext cx="5560004" cy="285028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54BB41A-5901-9038-3727-BB89091BF42B}"/>
              </a:ext>
            </a:extLst>
          </p:cNvPr>
          <p:cNvSpPr txBox="1"/>
          <p:nvPr/>
        </p:nvSpPr>
        <p:spPr>
          <a:xfrm>
            <a:off x="660" y="6391181"/>
            <a:ext cx="229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327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66_TF33476885.potx" id="{828779D0-991D-4CAF-9A89-677F35729FAB}" vid="{7A5B457E-5FBC-449A-898B-7890F2C2086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classique pour réunion générale d'entreprise</Template>
  <TotalTime>0</TotalTime>
  <Words>330</Words>
  <Application>Microsoft Office PowerPoint</Application>
  <PresentationFormat>Grand écran</PresentationFormat>
  <Paragraphs>96</Paragraphs>
  <Slides>12</Slides>
  <Notes>7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Helvetica Neue</vt:lpstr>
      <vt:lpstr>Segoe UI</vt:lpstr>
      <vt:lpstr>Wingdings</vt:lpstr>
      <vt:lpstr>RetrospectVTI</vt:lpstr>
      <vt:lpstr>Conditions de vie et réussite des étudiants</vt:lpstr>
      <vt:lpstr>La vie des étudiants en 5 critères</vt:lpstr>
      <vt:lpstr>Notre Dataset UCI Machine Learning </vt:lpstr>
      <vt:lpstr>Le potentiel de notre Dataset</vt:lpstr>
      <vt:lpstr>Présentation PowerPoint</vt:lpstr>
      <vt:lpstr>Présentation PowerPoint</vt:lpstr>
      <vt:lpstr>Le niveau d'étude des parents influence t'il le niveau scolaire des enfants ?</vt:lpstr>
      <vt:lpstr>Présentation PowerPoint</vt:lpstr>
      <vt:lpstr>Présentation PowerPoint</vt:lpstr>
      <vt:lpstr>Présentation PowerPoint</vt:lpstr>
      <vt:lpstr>Existe-t-il un lien entre la consommation d'alcool et l'échec scolaire, l'absentéisme ?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Conditions de vie et réussite des étudiants</dc:title>
  <dc:creator>theo koehler</dc:creator>
  <cp:lastModifiedBy>theo koehler</cp:lastModifiedBy>
  <cp:revision>1</cp:revision>
  <dcterms:created xsi:type="dcterms:W3CDTF">2024-06-04T13:06:06Z</dcterms:created>
  <dcterms:modified xsi:type="dcterms:W3CDTF">2024-06-10T14:04:04Z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