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72" r:id="rId3"/>
    <p:sldId id="271" r:id="rId4"/>
    <p:sldId id="280" r:id="rId5"/>
    <p:sldId id="281" r:id="rId6"/>
    <p:sldId id="267" r:id="rId7"/>
    <p:sldId id="268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19"/>
  </p:normalViewPr>
  <p:slideViewPr>
    <p:cSldViewPr snapToGrid="0">
      <p:cViewPr>
        <p:scale>
          <a:sx n="59" d="100"/>
          <a:sy n="59" d="100"/>
        </p:scale>
        <p:origin x="260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AA337-D042-B542-B6FD-9BD923D9C34E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9B7A2-C091-6149-AE7F-4A522BDBC2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0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5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F11E-62E1-EEA3-49BE-2ED329BA83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10987-C56E-6FAF-151F-CCD6424F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14944-86E2-D004-B385-50254E71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1571-36A7-744C-D576-39D688AE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92E8-9DDB-3511-5CA9-34D270F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974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79C2-E73F-E418-1389-E43F711D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D6BB7-CE76-E7CC-897D-6FFC5011E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2334-DB29-A2E9-0095-3FD8367C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66809-8CF4-AE25-C388-3CE4DF04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20D18-4DCA-030F-0DD0-5ECE0F068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850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AF5A5-F459-BBC3-E99B-2FFBD39AD3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3D60B-1308-BBF2-1EE5-F940840D1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A6102-CCCC-1B9F-C14B-3C7912ECC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1A9A-30CA-5676-4460-4B81DEAB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707F0-B263-6450-6FD1-CA5877D8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8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F0C41-CA13-8E87-8F4E-7CD64818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DE96B-77BA-C079-7DA0-52EC1CC0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B8DF5-A46C-5564-9DBB-5EA08012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E65D4-D67C-EADD-3F2D-24B22952C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B918F-FACF-8135-0851-1981C513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17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E11F-DB67-9548-D204-BD915B6D5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9E680-E640-70FF-7D67-E103EF742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D1939-3DE6-DFBB-EDAD-E9BD0D95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E5F86-33F1-0994-E0FD-1722AB3A9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EA25-2C2D-1E7F-FBEA-8C5B79F53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380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7177C-F6F9-6A87-568B-65F37BD4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EE9F8-82EB-FF09-E9AC-AB9E4C1F9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E12DE-279A-2E26-49EB-CA8CD7A03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0246C-6AAB-FFD5-8170-F1B1FD62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1635-5305-CEA1-34C9-5C314A72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E0E1E-C841-55BA-C37E-D12976D4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31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8AA0-4946-1908-5E65-E12D1519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0EE68-7369-0747-4DD3-F315A21C5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EB62C-F511-A643-B533-1AC6093846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4B9CC2-6CB6-264C-A110-2AEBD72C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F8435-39BE-73F2-AA4A-C219A11FE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8B50DE-E5C9-8A63-7306-EB87148C1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741E01-7C1F-EA6A-3DC8-D01D66336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ADBF9-6D40-FC2C-0032-9092D70B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576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0CF5-6921-8EF8-BC69-1326573C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C265F-E495-9115-FCC1-AF2D5D6C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CDB62-47E6-E5D2-CEF7-B4C43FCAD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84E6-55AB-5E2B-E0DD-1533F8F5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429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316C0-A151-D774-CC99-BCDB74E4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74C54-28F3-EC91-BE32-222840F6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600B5-4438-E24F-BAA8-3C3280D3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8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F9126-306C-2BA4-DB6F-D82EBA3F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04DB-C701-EC87-1DBA-CF0FC5F83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A17B9-CB43-1E47-01FB-B90CFD360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2F15F-D99E-7828-EEB1-BC17B456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13D3D-9C46-F7FA-72A2-4CCF7A21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09655-DF72-4CD0-6A6D-2B29873E7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01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C91E7-61AD-8F6C-B4D6-D4953C11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278AC-37EC-69F4-DDCE-B0F96CA4E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2006-A1DE-F42C-D74E-422D52B2E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42446-69A8-5B81-CB1D-E650DB01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2E330-0082-B621-37BD-34BB8DBF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423B2-69E7-F4F2-60C4-187F3384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24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4F362-0108-5877-7DD1-0A07ECA6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DE4AF-145A-BBE6-6BAF-528ABAEDF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D1733-95B0-9529-48D2-17B3AB019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F0AED-2BB1-8D46-A247-3E33BAA57498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D1B8-85CB-0899-2E66-E36A0E35F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0BEB-7AEC-C914-33D2-0141514D5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835DD-14A5-B746-85F1-07A8FC8C767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6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F2B8548-DFB5-68E9-4082-236A1AAED69B}"/>
              </a:ext>
            </a:extLst>
          </p:cNvPr>
          <p:cNvSpPr txBox="1"/>
          <p:nvPr/>
        </p:nvSpPr>
        <p:spPr>
          <a:xfrm>
            <a:off x="316512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noProof="0" dirty="0"/>
          </a:p>
        </p:txBody>
      </p:sp>
      <p:pic>
        <p:nvPicPr>
          <p:cNvPr id="21" name="Picture 2" descr="Paint and Sip Ideas | Wine painting, Painting, Wine and canvas">
            <a:extLst>
              <a:ext uri="{FF2B5EF4-FFF2-40B4-BE49-F238E27FC236}">
                <a16:creationId xmlns:a16="http://schemas.microsoft.com/office/drawing/2014/main" id="{DF2CF865-44CF-902A-C966-EE93A117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6984"/>
            <a:ext cx="12423913" cy="84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8ACD4-9D09-82B8-246F-6079C47C5776}"/>
              </a:ext>
            </a:extLst>
          </p:cNvPr>
          <p:cNvGrpSpPr/>
          <p:nvPr/>
        </p:nvGrpSpPr>
        <p:grpSpPr>
          <a:xfrm>
            <a:off x="-10143" y="-796985"/>
            <a:ext cx="7200000" cy="8451967"/>
            <a:chOff x="-10143" y="-796985"/>
            <a:chExt cx="7200000" cy="84519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85C5B1-1A52-B745-1A62-F03B41EB662B}"/>
                </a:ext>
              </a:extLst>
            </p:cNvPr>
            <p:cNvGrpSpPr/>
            <p:nvPr/>
          </p:nvGrpSpPr>
          <p:grpSpPr>
            <a:xfrm>
              <a:off x="-10143" y="-796985"/>
              <a:ext cx="7200000" cy="8451967"/>
              <a:chOff x="-10143" y="-796985"/>
              <a:chExt cx="7200000" cy="845196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CA8D1D-90FB-1DC9-B1E6-99B00D2EF598}"/>
                  </a:ext>
                </a:extLst>
              </p:cNvPr>
              <p:cNvSpPr txBox="1"/>
              <p:nvPr/>
            </p:nvSpPr>
            <p:spPr>
              <a:xfrm>
                <a:off x="-10143" y="-796985"/>
                <a:ext cx="7200000" cy="8451967"/>
              </a:xfrm>
              <a:custGeom>
                <a:avLst/>
                <a:gdLst/>
                <a:ahLst/>
                <a:cxnLst/>
                <a:rect l="l" t="t" r="r" b="b"/>
                <a:pathLst>
                  <a:path w="7200000" h="7200000">
                    <a:moveTo>
                      <a:pt x="4855870" y="3306245"/>
                    </a:moveTo>
                    <a:cubicBezTo>
                      <a:pt x="4867478" y="3306608"/>
                      <a:pt x="4875369" y="3310236"/>
                      <a:pt x="4879540" y="3317128"/>
                    </a:cubicBezTo>
                    <a:cubicBezTo>
                      <a:pt x="4883712" y="3324021"/>
                      <a:pt x="4885798" y="3337444"/>
                      <a:pt x="4885798" y="3357396"/>
                    </a:cubicBezTo>
                    <a:cubicBezTo>
                      <a:pt x="4885798" y="3406370"/>
                      <a:pt x="4871287" y="3430856"/>
                      <a:pt x="4842266" y="3430856"/>
                    </a:cubicBezTo>
                    <a:cubicBezTo>
                      <a:pt x="4828481" y="3430856"/>
                      <a:pt x="4817416" y="3425505"/>
                      <a:pt x="4809073" y="3414804"/>
                    </a:cubicBezTo>
                    <a:cubicBezTo>
                      <a:pt x="4800729" y="3404102"/>
                      <a:pt x="4796557" y="3390045"/>
                      <a:pt x="4796557" y="3372632"/>
                    </a:cubicBezTo>
                    <a:cubicBezTo>
                      <a:pt x="4796557" y="3354493"/>
                      <a:pt x="4802452" y="3338894"/>
                      <a:pt x="4814242" y="3325835"/>
                    </a:cubicBezTo>
                    <a:cubicBezTo>
                      <a:pt x="4826032" y="3312775"/>
                      <a:pt x="4839908" y="3306245"/>
                      <a:pt x="4855870" y="3306245"/>
                    </a:cubicBezTo>
                    <a:close/>
                    <a:moveTo>
                      <a:pt x="3703345" y="3306245"/>
                    </a:moveTo>
                    <a:cubicBezTo>
                      <a:pt x="3714954" y="3306608"/>
                      <a:pt x="3722844" y="3310236"/>
                      <a:pt x="3727016" y="3317128"/>
                    </a:cubicBezTo>
                    <a:cubicBezTo>
                      <a:pt x="3731188" y="3324021"/>
                      <a:pt x="3733273" y="3337444"/>
                      <a:pt x="3733273" y="3357396"/>
                    </a:cubicBezTo>
                    <a:cubicBezTo>
                      <a:pt x="3733273" y="3406370"/>
                      <a:pt x="3718763" y="3430856"/>
                      <a:pt x="3689741" y="3430856"/>
                    </a:cubicBezTo>
                    <a:cubicBezTo>
                      <a:pt x="3675956" y="3430856"/>
                      <a:pt x="3664892" y="3425505"/>
                      <a:pt x="3656548" y="3414804"/>
                    </a:cubicBezTo>
                    <a:cubicBezTo>
                      <a:pt x="3648204" y="3404102"/>
                      <a:pt x="3644032" y="3390045"/>
                      <a:pt x="3644032" y="3372632"/>
                    </a:cubicBezTo>
                    <a:cubicBezTo>
                      <a:pt x="3644032" y="3354493"/>
                      <a:pt x="3649927" y="3338894"/>
                      <a:pt x="3661717" y="3325835"/>
                    </a:cubicBezTo>
                    <a:cubicBezTo>
                      <a:pt x="3673507" y="3312775"/>
                      <a:pt x="3687383" y="3306245"/>
                      <a:pt x="3703345" y="3306245"/>
                    </a:cubicBezTo>
                    <a:close/>
                    <a:moveTo>
                      <a:pt x="6149638" y="2995534"/>
                    </a:moveTo>
                    <a:cubicBezTo>
                      <a:pt x="6124244" y="2995534"/>
                      <a:pt x="6088330" y="3000976"/>
                      <a:pt x="6041895" y="3011859"/>
                    </a:cubicBezTo>
                    <a:cubicBezTo>
                      <a:pt x="5995461" y="3022742"/>
                      <a:pt x="5951929" y="3035983"/>
                      <a:pt x="5911299" y="3051582"/>
                    </a:cubicBezTo>
                    <a:cubicBezTo>
                      <a:pt x="5881914" y="3062828"/>
                      <a:pt x="5867222" y="3079878"/>
                      <a:pt x="5867222" y="3102732"/>
                    </a:cubicBezTo>
                    <a:cubicBezTo>
                      <a:pt x="5867222" y="3121959"/>
                      <a:pt x="5878468" y="3136470"/>
                      <a:pt x="5900960" y="3146264"/>
                    </a:cubicBezTo>
                    <a:cubicBezTo>
                      <a:pt x="5919098" y="3154245"/>
                      <a:pt x="5929255" y="3165673"/>
                      <a:pt x="5931432" y="3180546"/>
                    </a:cubicBezTo>
                    <a:cubicBezTo>
                      <a:pt x="5932158" y="3185987"/>
                      <a:pt x="5933337" y="3205124"/>
                      <a:pt x="5934969" y="3237954"/>
                    </a:cubicBezTo>
                    <a:cubicBezTo>
                      <a:pt x="5936602" y="3270785"/>
                      <a:pt x="5937418" y="3293186"/>
                      <a:pt x="5937418" y="3305157"/>
                    </a:cubicBezTo>
                    <a:cubicBezTo>
                      <a:pt x="5937418" y="3342522"/>
                      <a:pt x="5935060" y="3370637"/>
                      <a:pt x="5930344" y="3389501"/>
                    </a:cubicBezTo>
                    <a:cubicBezTo>
                      <a:pt x="5925628" y="3408365"/>
                      <a:pt x="5917647" y="3421969"/>
                      <a:pt x="5906401" y="3430312"/>
                    </a:cubicBezTo>
                    <a:cubicBezTo>
                      <a:pt x="5890077" y="3442283"/>
                      <a:pt x="5879919" y="3450990"/>
                      <a:pt x="5875929" y="3456431"/>
                    </a:cubicBezTo>
                    <a:cubicBezTo>
                      <a:pt x="5871938" y="3461873"/>
                      <a:pt x="5869943" y="3469491"/>
                      <a:pt x="5869943" y="3479286"/>
                    </a:cubicBezTo>
                    <a:cubicBezTo>
                      <a:pt x="5869943" y="3490895"/>
                      <a:pt x="5873843" y="3501233"/>
                      <a:pt x="5881642" y="3510303"/>
                    </a:cubicBezTo>
                    <a:cubicBezTo>
                      <a:pt x="5889442" y="3519372"/>
                      <a:pt x="5899690" y="3525720"/>
                      <a:pt x="5912387" y="3529348"/>
                    </a:cubicBezTo>
                    <a:cubicBezTo>
                      <a:pt x="5949752" y="3539505"/>
                      <a:pt x="6000358" y="3544584"/>
                      <a:pt x="6064206" y="3544584"/>
                    </a:cubicBezTo>
                    <a:cubicBezTo>
                      <a:pt x="6182831" y="3544584"/>
                      <a:pt x="6242143" y="3521185"/>
                      <a:pt x="6242144" y="3474389"/>
                    </a:cubicBezTo>
                    <a:cubicBezTo>
                      <a:pt x="6242143" y="3465682"/>
                      <a:pt x="6240239" y="3458517"/>
                      <a:pt x="6236430" y="3452894"/>
                    </a:cubicBezTo>
                    <a:cubicBezTo>
                      <a:pt x="6232621" y="3447272"/>
                      <a:pt x="6225094" y="3440470"/>
                      <a:pt x="6213848" y="3432489"/>
                    </a:cubicBezTo>
                    <a:cubicBezTo>
                      <a:pt x="6200063" y="3422694"/>
                      <a:pt x="6190902" y="3411993"/>
                      <a:pt x="6186368" y="3400384"/>
                    </a:cubicBezTo>
                    <a:cubicBezTo>
                      <a:pt x="6181833" y="3388775"/>
                      <a:pt x="6179566" y="3370455"/>
                      <a:pt x="6179566" y="3345424"/>
                    </a:cubicBezTo>
                    <a:lnTo>
                      <a:pt x="6179566" y="3029272"/>
                    </a:lnTo>
                    <a:cubicBezTo>
                      <a:pt x="6179566" y="3006780"/>
                      <a:pt x="6169590" y="2995534"/>
                      <a:pt x="6149638" y="2995534"/>
                    </a:cubicBezTo>
                    <a:close/>
                    <a:moveTo>
                      <a:pt x="5366160" y="2994990"/>
                    </a:moveTo>
                    <a:cubicBezTo>
                      <a:pt x="5292518" y="2994990"/>
                      <a:pt x="5238647" y="3000069"/>
                      <a:pt x="5204546" y="3010226"/>
                    </a:cubicBezTo>
                    <a:cubicBezTo>
                      <a:pt x="5170446" y="3020384"/>
                      <a:pt x="5153396" y="3036527"/>
                      <a:pt x="5153396" y="3058656"/>
                    </a:cubicBezTo>
                    <a:cubicBezTo>
                      <a:pt x="5153396" y="3080422"/>
                      <a:pt x="5167181" y="3095296"/>
                      <a:pt x="5194752" y="3103276"/>
                    </a:cubicBezTo>
                    <a:cubicBezTo>
                      <a:pt x="5208537" y="3106904"/>
                      <a:pt x="5219329" y="3112255"/>
                      <a:pt x="5227129" y="3119329"/>
                    </a:cubicBezTo>
                    <a:cubicBezTo>
                      <a:pt x="5234928" y="3126403"/>
                      <a:pt x="5243000" y="3137921"/>
                      <a:pt x="5251344" y="3153883"/>
                    </a:cubicBezTo>
                    <a:lnTo>
                      <a:pt x="5405883" y="3447181"/>
                    </a:lnTo>
                    <a:cubicBezTo>
                      <a:pt x="5422570" y="3478379"/>
                      <a:pt x="5441978" y="3506312"/>
                      <a:pt x="5464107" y="3530980"/>
                    </a:cubicBezTo>
                    <a:cubicBezTo>
                      <a:pt x="5474628" y="3543315"/>
                      <a:pt x="5488413" y="3549481"/>
                      <a:pt x="5505463" y="3549481"/>
                    </a:cubicBezTo>
                    <a:cubicBezTo>
                      <a:pt x="5522876" y="3549481"/>
                      <a:pt x="5539200" y="3541229"/>
                      <a:pt x="5554437" y="3524723"/>
                    </a:cubicBezTo>
                    <a:cubicBezTo>
                      <a:pt x="5569673" y="3508217"/>
                      <a:pt x="5588174" y="3478742"/>
                      <a:pt x="5609940" y="3436298"/>
                    </a:cubicBezTo>
                    <a:lnTo>
                      <a:pt x="5750876" y="3162045"/>
                    </a:lnTo>
                    <a:cubicBezTo>
                      <a:pt x="5766475" y="3131572"/>
                      <a:pt x="5777993" y="3112527"/>
                      <a:pt x="5785430" y="3104909"/>
                    </a:cubicBezTo>
                    <a:cubicBezTo>
                      <a:pt x="5792866" y="3097291"/>
                      <a:pt x="5806924" y="3090217"/>
                      <a:pt x="5827601" y="3083687"/>
                    </a:cubicBezTo>
                    <a:cubicBezTo>
                      <a:pt x="5854083" y="3075343"/>
                      <a:pt x="5867324" y="3061921"/>
                      <a:pt x="5867325" y="3043420"/>
                    </a:cubicBezTo>
                    <a:cubicBezTo>
                      <a:pt x="5867324" y="3011496"/>
                      <a:pt x="5830322" y="2995534"/>
                      <a:pt x="5756317" y="2995534"/>
                    </a:cubicBezTo>
                    <a:cubicBezTo>
                      <a:pt x="5703716" y="2995534"/>
                      <a:pt x="5665897" y="2999343"/>
                      <a:pt x="5642862" y="3006961"/>
                    </a:cubicBezTo>
                    <a:cubicBezTo>
                      <a:pt x="5619826" y="3014579"/>
                      <a:pt x="5608308" y="3027095"/>
                      <a:pt x="5608308" y="3044508"/>
                    </a:cubicBezTo>
                    <a:cubicBezTo>
                      <a:pt x="5608308" y="3055754"/>
                      <a:pt x="5614475" y="3067907"/>
                      <a:pt x="5626809" y="3080966"/>
                    </a:cubicBezTo>
                    <a:cubicBezTo>
                      <a:pt x="5638418" y="3092938"/>
                      <a:pt x="5644222" y="3103276"/>
                      <a:pt x="5644222" y="3111983"/>
                    </a:cubicBezTo>
                    <a:cubicBezTo>
                      <a:pt x="5644222" y="3122866"/>
                      <a:pt x="5638599" y="3138828"/>
                      <a:pt x="5627353" y="3159868"/>
                    </a:cubicBezTo>
                    <a:cubicBezTo>
                      <a:pt x="5612117" y="3188527"/>
                      <a:pt x="5601597" y="3206303"/>
                      <a:pt x="5595792" y="3213195"/>
                    </a:cubicBezTo>
                    <a:cubicBezTo>
                      <a:pt x="5589988" y="3220088"/>
                      <a:pt x="5582551" y="3223534"/>
                      <a:pt x="5573482" y="3223534"/>
                    </a:cubicBezTo>
                    <a:cubicBezTo>
                      <a:pt x="5559697" y="3223534"/>
                      <a:pt x="5544823" y="3209567"/>
                      <a:pt x="5528861" y="3181635"/>
                    </a:cubicBezTo>
                    <a:cubicBezTo>
                      <a:pt x="5512900" y="3152976"/>
                      <a:pt x="5504919" y="3132479"/>
                      <a:pt x="5504919" y="3120145"/>
                    </a:cubicBezTo>
                    <a:cubicBezTo>
                      <a:pt x="5504919" y="3113978"/>
                      <a:pt x="5506188" y="3108899"/>
                      <a:pt x="5508728" y="3104909"/>
                    </a:cubicBezTo>
                    <a:cubicBezTo>
                      <a:pt x="5511267" y="3100918"/>
                      <a:pt x="5516890" y="3094933"/>
                      <a:pt x="5525597" y="3086952"/>
                    </a:cubicBezTo>
                    <a:cubicBezTo>
                      <a:pt x="5539382" y="3074980"/>
                      <a:pt x="5546274" y="3062465"/>
                      <a:pt x="5546274" y="3049405"/>
                    </a:cubicBezTo>
                    <a:cubicBezTo>
                      <a:pt x="5546274" y="3030904"/>
                      <a:pt x="5531673" y="3017210"/>
                      <a:pt x="5502470" y="3008322"/>
                    </a:cubicBezTo>
                    <a:cubicBezTo>
                      <a:pt x="5473267" y="2999434"/>
                      <a:pt x="5427830" y="2994990"/>
                      <a:pt x="5366160" y="2994990"/>
                    </a:cubicBezTo>
                    <a:close/>
                    <a:moveTo>
                      <a:pt x="4892328" y="2991181"/>
                    </a:moveTo>
                    <a:cubicBezTo>
                      <a:pt x="4820863" y="2991181"/>
                      <a:pt x="4752299" y="3008594"/>
                      <a:pt x="4686638" y="3043420"/>
                    </a:cubicBezTo>
                    <a:cubicBezTo>
                      <a:pt x="4662696" y="3056479"/>
                      <a:pt x="4643741" y="3071715"/>
                      <a:pt x="4629775" y="3089128"/>
                    </a:cubicBezTo>
                    <a:cubicBezTo>
                      <a:pt x="4615808" y="3106541"/>
                      <a:pt x="4608825" y="3123954"/>
                      <a:pt x="4608825" y="3141367"/>
                    </a:cubicBezTo>
                    <a:cubicBezTo>
                      <a:pt x="4608825" y="3158417"/>
                      <a:pt x="4614447" y="3172202"/>
                      <a:pt x="4625693" y="3182723"/>
                    </a:cubicBezTo>
                    <a:cubicBezTo>
                      <a:pt x="4636939" y="3193243"/>
                      <a:pt x="4651450" y="3198503"/>
                      <a:pt x="4669226" y="3198503"/>
                    </a:cubicBezTo>
                    <a:cubicBezTo>
                      <a:pt x="4704414" y="3198503"/>
                      <a:pt x="4738151" y="3175467"/>
                      <a:pt x="4770438" y="3129396"/>
                    </a:cubicBezTo>
                    <a:cubicBezTo>
                      <a:pt x="4783135" y="3111983"/>
                      <a:pt x="4793746" y="3100011"/>
                      <a:pt x="4802271" y="3093482"/>
                    </a:cubicBezTo>
                    <a:cubicBezTo>
                      <a:pt x="4810796" y="3086952"/>
                      <a:pt x="4820500" y="3083687"/>
                      <a:pt x="4831383" y="3083687"/>
                    </a:cubicBezTo>
                    <a:cubicBezTo>
                      <a:pt x="4849521" y="3083687"/>
                      <a:pt x="4862581" y="3092303"/>
                      <a:pt x="4870562" y="3109534"/>
                    </a:cubicBezTo>
                    <a:cubicBezTo>
                      <a:pt x="4878543" y="3126766"/>
                      <a:pt x="4882533" y="3154608"/>
                      <a:pt x="4882533" y="3193061"/>
                    </a:cubicBezTo>
                    <a:cubicBezTo>
                      <a:pt x="4882533" y="3208298"/>
                      <a:pt x="4879812" y="3218002"/>
                      <a:pt x="4874371" y="3222174"/>
                    </a:cubicBezTo>
                    <a:cubicBezTo>
                      <a:pt x="4868929" y="3226345"/>
                      <a:pt x="4855688" y="3228431"/>
                      <a:pt x="4834648" y="3228431"/>
                    </a:cubicBezTo>
                    <a:cubicBezTo>
                      <a:pt x="4739965" y="3228794"/>
                      <a:pt x="4668863" y="3251830"/>
                      <a:pt x="4621340" y="3297539"/>
                    </a:cubicBezTo>
                    <a:cubicBezTo>
                      <a:pt x="4590868" y="3326561"/>
                      <a:pt x="4575631" y="3359935"/>
                      <a:pt x="4575631" y="3397663"/>
                    </a:cubicBezTo>
                    <a:cubicBezTo>
                      <a:pt x="4575631" y="3421243"/>
                      <a:pt x="4581254" y="3443825"/>
                      <a:pt x="4592500" y="3465410"/>
                    </a:cubicBezTo>
                    <a:cubicBezTo>
                      <a:pt x="4603746" y="3486995"/>
                      <a:pt x="4618982" y="3504498"/>
                      <a:pt x="4638209" y="3517921"/>
                    </a:cubicBezTo>
                    <a:cubicBezTo>
                      <a:pt x="4667593" y="3538236"/>
                      <a:pt x="4706046" y="3548393"/>
                      <a:pt x="4753569" y="3548393"/>
                    </a:cubicBezTo>
                    <a:cubicBezTo>
                      <a:pt x="4799641" y="3548393"/>
                      <a:pt x="4840815" y="3535152"/>
                      <a:pt x="4877092" y="3508670"/>
                    </a:cubicBezTo>
                    <a:cubicBezTo>
                      <a:pt x="4889063" y="3499601"/>
                      <a:pt x="4898676" y="3495067"/>
                      <a:pt x="4905932" y="3495067"/>
                    </a:cubicBezTo>
                    <a:cubicBezTo>
                      <a:pt x="4912462" y="3495067"/>
                      <a:pt x="4919536" y="3499782"/>
                      <a:pt x="4927154" y="3509214"/>
                    </a:cubicBezTo>
                    <a:cubicBezTo>
                      <a:pt x="4949283" y="3535333"/>
                      <a:pt x="4979393" y="3548393"/>
                      <a:pt x="5017483" y="3548393"/>
                    </a:cubicBezTo>
                    <a:cubicBezTo>
                      <a:pt x="5047230" y="3548393"/>
                      <a:pt x="5075708" y="3540412"/>
                      <a:pt x="5102915" y="3524450"/>
                    </a:cubicBezTo>
                    <a:cubicBezTo>
                      <a:pt x="5125044" y="3511754"/>
                      <a:pt x="5143092" y="3495973"/>
                      <a:pt x="5157059" y="3477109"/>
                    </a:cubicBezTo>
                    <a:cubicBezTo>
                      <a:pt x="5171025" y="3458245"/>
                      <a:pt x="5178008" y="3440107"/>
                      <a:pt x="5178008" y="3422694"/>
                    </a:cubicBezTo>
                    <a:cubicBezTo>
                      <a:pt x="5178008" y="3409272"/>
                      <a:pt x="5172204" y="3401653"/>
                      <a:pt x="5160596" y="3399840"/>
                    </a:cubicBezTo>
                    <a:cubicBezTo>
                      <a:pt x="5148987" y="3398026"/>
                      <a:pt x="5141369" y="3396030"/>
                      <a:pt x="5137741" y="3393854"/>
                    </a:cubicBezTo>
                    <a:cubicBezTo>
                      <a:pt x="5134113" y="3391677"/>
                      <a:pt x="5130304" y="3386599"/>
                      <a:pt x="5126314" y="3378618"/>
                    </a:cubicBezTo>
                    <a:cubicBezTo>
                      <a:pt x="5118333" y="3361930"/>
                      <a:pt x="5114343" y="3325472"/>
                      <a:pt x="5114343" y="3269243"/>
                    </a:cubicBezTo>
                    <a:lnTo>
                      <a:pt x="5115431" y="3188164"/>
                    </a:lnTo>
                    <a:cubicBezTo>
                      <a:pt x="5115431" y="3149711"/>
                      <a:pt x="5110806" y="3119510"/>
                      <a:pt x="5101555" y="3097563"/>
                    </a:cubicBezTo>
                    <a:cubicBezTo>
                      <a:pt x="5092304" y="3075615"/>
                      <a:pt x="5076070" y="3056116"/>
                      <a:pt x="5052853" y="3039066"/>
                    </a:cubicBezTo>
                    <a:cubicBezTo>
                      <a:pt x="5008958" y="3007143"/>
                      <a:pt x="4955450" y="2991181"/>
                      <a:pt x="4892328" y="2991181"/>
                    </a:cubicBezTo>
                    <a:close/>
                    <a:moveTo>
                      <a:pt x="3739803" y="2991181"/>
                    </a:moveTo>
                    <a:cubicBezTo>
                      <a:pt x="3668338" y="2991181"/>
                      <a:pt x="3599775" y="3008594"/>
                      <a:pt x="3534114" y="3043420"/>
                    </a:cubicBezTo>
                    <a:cubicBezTo>
                      <a:pt x="3510171" y="3056479"/>
                      <a:pt x="3491216" y="3071715"/>
                      <a:pt x="3477250" y="3089128"/>
                    </a:cubicBezTo>
                    <a:cubicBezTo>
                      <a:pt x="3463283" y="3106541"/>
                      <a:pt x="3456300" y="3123954"/>
                      <a:pt x="3456300" y="3141367"/>
                    </a:cubicBezTo>
                    <a:cubicBezTo>
                      <a:pt x="3456300" y="3158417"/>
                      <a:pt x="3461923" y="3172202"/>
                      <a:pt x="3473169" y="3182723"/>
                    </a:cubicBezTo>
                    <a:cubicBezTo>
                      <a:pt x="3484414" y="3193243"/>
                      <a:pt x="3498925" y="3198503"/>
                      <a:pt x="3516701" y="3198503"/>
                    </a:cubicBezTo>
                    <a:cubicBezTo>
                      <a:pt x="3551889" y="3198503"/>
                      <a:pt x="3585627" y="3175467"/>
                      <a:pt x="3617913" y="3129396"/>
                    </a:cubicBezTo>
                    <a:cubicBezTo>
                      <a:pt x="3630610" y="3111983"/>
                      <a:pt x="3641221" y="3100011"/>
                      <a:pt x="3649746" y="3093482"/>
                    </a:cubicBezTo>
                    <a:cubicBezTo>
                      <a:pt x="3658271" y="3086952"/>
                      <a:pt x="3667975" y="3083687"/>
                      <a:pt x="3678858" y="3083687"/>
                    </a:cubicBezTo>
                    <a:cubicBezTo>
                      <a:pt x="3696997" y="3083687"/>
                      <a:pt x="3710056" y="3092303"/>
                      <a:pt x="3718037" y="3109534"/>
                    </a:cubicBezTo>
                    <a:cubicBezTo>
                      <a:pt x="3726018" y="3126766"/>
                      <a:pt x="3730009" y="3154608"/>
                      <a:pt x="3730009" y="3193061"/>
                    </a:cubicBezTo>
                    <a:cubicBezTo>
                      <a:pt x="3730009" y="3208298"/>
                      <a:pt x="3727288" y="3218002"/>
                      <a:pt x="3721846" y="3222174"/>
                    </a:cubicBezTo>
                    <a:cubicBezTo>
                      <a:pt x="3716405" y="3226345"/>
                      <a:pt x="3703164" y="3228431"/>
                      <a:pt x="3682123" y="3228431"/>
                    </a:cubicBezTo>
                    <a:cubicBezTo>
                      <a:pt x="3587441" y="3228794"/>
                      <a:pt x="3516338" y="3251830"/>
                      <a:pt x="3468815" y="3297539"/>
                    </a:cubicBezTo>
                    <a:cubicBezTo>
                      <a:pt x="3438343" y="3326561"/>
                      <a:pt x="3423106" y="3359935"/>
                      <a:pt x="3423106" y="3397663"/>
                    </a:cubicBezTo>
                    <a:cubicBezTo>
                      <a:pt x="3423106" y="3421243"/>
                      <a:pt x="3428729" y="3443825"/>
                      <a:pt x="3439975" y="3465410"/>
                    </a:cubicBezTo>
                    <a:cubicBezTo>
                      <a:pt x="3451221" y="3486995"/>
                      <a:pt x="3466457" y="3504498"/>
                      <a:pt x="3485684" y="3517921"/>
                    </a:cubicBezTo>
                    <a:cubicBezTo>
                      <a:pt x="3515068" y="3538236"/>
                      <a:pt x="3553522" y="3548393"/>
                      <a:pt x="3601044" y="3548393"/>
                    </a:cubicBezTo>
                    <a:cubicBezTo>
                      <a:pt x="3647116" y="3548393"/>
                      <a:pt x="3688290" y="3535152"/>
                      <a:pt x="3724567" y="3508670"/>
                    </a:cubicBezTo>
                    <a:cubicBezTo>
                      <a:pt x="3736538" y="3499601"/>
                      <a:pt x="3746152" y="3495067"/>
                      <a:pt x="3753407" y="3495067"/>
                    </a:cubicBezTo>
                    <a:cubicBezTo>
                      <a:pt x="3759937" y="3495067"/>
                      <a:pt x="3767011" y="3499782"/>
                      <a:pt x="3774629" y="3509214"/>
                    </a:cubicBezTo>
                    <a:cubicBezTo>
                      <a:pt x="3796758" y="3535333"/>
                      <a:pt x="3826868" y="3548393"/>
                      <a:pt x="3864959" y="3548393"/>
                    </a:cubicBezTo>
                    <a:cubicBezTo>
                      <a:pt x="3894705" y="3548393"/>
                      <a:pt x="3923183" y="3540412"/>
                      <a:pt x="3950390" y="3524450"/>
                    </a:cubicBezTo>
                    <a:cubicBezTo>
                      <a:pt x="3972519" y="3511754"/>
                      <a:pt x="3990567" y="3495973"/>
                      <a:pt x="4004534" y="3477109"/>
                    </a:cubicBezTo>
                    <a:cubicBezTo>
                      <a:pt x="4018500" y="3458245"/>
                      <a:pt x="4025483" y="3440107"/>
                      <a:pt x="4025483" y="3422694"/>
                    </a:cubicBezTo>
                    <a:cubicBezTo>
                      <a:pt x="4025483" y="3409272"/>
                      <a:pt x="4019679" y="3401653"/>
                      <a:pt x="4008071" y="3399840"/>
                    </a:cubicBezTo>
                    <a:cubicBezTo>
                      <a:pt x="3996462" y="3398026"/>
                      <a:pt x="3988844" y="3396030"/>
                      <a:pt x="3985216" y="3393854"/>
                    </a:cubicBezTo>
                    <a:cubicBezTo>
                      <a:pt x="3981588" y="3391677"/>
                      <a:pt x="3977780" y="3386599"/>
                      <a:pt x="3973789" y="3378618"/>
                    </a:cubicBezTo>
                    <a:cubicBezTo>
                      <a:pt x="3965808" y="3361930"/>
                      <a:pt x="3961818" y="3325472"/>
                      <a:pt x="3961818" y="3269243"/>
                    </a:cubicBezTo>
                    <a:lnTo>
                      <a:pt x="3962906" y="3188164"/>
                    </a:lnTo>
                    <a:cubicBezTo>
                      <a:pt x="3962906" y="3149711"/>
                      <a:pt x="3958281" y="3119510"/>
                      <a:pt x="3949030" y="3097563"/>
                    </a:cubicBezTo>
                    <a:cubicBezTo>
                      <a:pt x="3939779" y="3075615"/>
                      <a:pt x="3923545" y="3056116"/>
                      <a:pt x="3900328" y="3039066"/>
                    </a:cubicBezTo>
                    <a:cubicBezTo>
                      <a:pt x="3856433" y="3007143"/>
                      <a:pt x="3802925" y="2991181"/>
                      <a:pt x="3739803" y="2991181"/>
                    </a:cubicBezTo>
                    <a:close/>
                    <a:moveTo>
                      <a:pt x="6357602" y="2985739"/>
                    </a:moveTo>
                    <a:cubicBezTo>
                      <a:pt x="6338375" y="2985739"/>
                      <a:pt x="6318241" y="3003696"/>
                      <a:pt x="6297201" y="3039610"/>
                    </a:cubicBezTo>
                    <a:cubicBezTo>
                      <a:pt x="6275072" y="3077338"/>
                      <a:pt x="6264007" y="3112527"/>
                      <a:pt x="6264007" y="3145176"/>
                    </a:cubicBezTo>
                    <a:cubicBezTo>
                      <a:pt x="6264007" y="3162226"/>
                      <a:pt x="6268542" y="3176284"/>
                      <a:pt x="6277611" y="3187348"/>
                    </a:cubicBezTo>
                    <a:cubicBezTo>
                      <a:pt x="6286680" y="3198412"/>
                      <a:pt x="6298289" y="3203945"/>
                      <a:pt x="6312437" y="3203945"/>
                    </a:cubicBezTo>
                    <a:cubicBezTo>
                      <a:pt x="6322957" y="3203945"/>
                      <a:pt x="6331392" y="3201133"/>
                      <a:pt x="6337740" y="3195510"/>
                    </a:cubicBezTo>
                    <a:cubicBezTo>
                      <a:pt x="6344089" y="3189887"/>
                      <a:pt x="6353249" y="3177281"/>
                      <a:pt x="6365220" y="3157692"/>
                    </a:cubicBezTo>
                    <a:cubicBezTo>
                      <a:pt x="6375740" y="3141367"/>
                      <a:pt x="6385626" y="3130212"/>
                      <a:pt x="6394876" y="3124226"/>
                    </a:cubicBezTo>
                    <a:cubicBezTo>
                      <a:pt x="6404127" y="3118241"/>
                      <a:pt x="6416552" y="3115248"/>
                      <a:pt x="6432151" y="3115248"/>
                    </a:cubicBezTo>
                    <a:cubicBezTo>
                      <a:pt x="6462623" y="3115248"/>
                      <a:pt x="6477859" y="3122503"/>
                      <a:pt x="6477860" y="3137014"/>
                    </a:cubicBezTo>
                    <a:cubicBezTo>
                      <a:pt x="6477859" y="3146809"/>
                      <a:pt x="6466251" y="3170207"/>
                      <a:pt x="6443034" y="3207209"/>
                    </a:cubicBezTo>
                    <a:lnTo>
                      <a:pt x="6318423" y="3407458"/>
                    </a:lnTo>
                    <a:cubicBezTo>
                      <a:pt x="6296657" y="3443735"/>
                      <a:pt x="6283960" y="3465319"/>
                      <a:pt x="6280332" y="3472212"/>
                    </a:cubicBezTo>
                    <a:cubicBezTo>
                      <a:pt x="6276705" y="3479104"/>
                      <a:pt x="6274891" y="3485634"/>
                      <a:pt x="6274891" y="3491802"/>
                    </a:cubicBezTo>
                    <a:cubicBezTo>
                      <a:pt x="6274891" y="3519734"/>
                      <a:pt x="6299015" y="3533701"/>
                      <a:pt x="6347263" y="3533701"/>
                    </a:cubicBezTo>
                    <a:lnTo>
                      <a:pt x="6632399" y="3533701"/>
                    </a:lnTo>
                    <a:cubicBezTo>
                      <a:pt x="6656704" y="3534064"/>
                      <a:pt x="6677745" y="3538054"/>
                      <a:pt x="6695520" y="3545673"/>
                    </a:cubicBezTo>
                    <a:cubicBezTo>
                      <a:pt x="6704227" y="3549300"/>
                      <a:pt x="6711301" y="3551114"/>
                      <a:pt x="6716742" y="3551114"/>
                    </a:cubicBezTo>
                    <a:cubicBezTo>
                      <a:pt x="6729439" y="3551114"/>
                      <a:pt x="6742862" y="3544766"/>
                      <a:pt x="6757010" y="3532069"/>
                    </a:cubicBezTo>
                    <a:cubicBezTo>
                      <a:pt x="6775874" y="3515019"/>
                      <a:pt x="6791473" y="3493706"/>
                      <a:pt x="6803807" y="3468131"/>
                    </a:cubicBezTo>
                    <a:cubicBezTo>
                      <a:pt x="6816141" y="3442556"/>
                      <a:pt x="6822308" y="3418522"/>
                      <a:pt x="6822308" y="3396030"/>
                    </a:cubicBezTo>
                    <a:cubicBezTo>
                      <a:pt x="6822308" y="3376078"/>
                      <a:pt x="6817229" y="3359754"/>
                      <a:pt x="6807072" y="3347057"/>
                    </a:cubicBezTo>
                    <a:cubicBezTo>
                      <a:pt x="6796914" y="3334360"/>
                      <a:pt x="6783854" y="3328011"/>
                      <a:pt x="6767893" y="3328011"/>
                    </a:cubicBezTo>
                    <a:cubicBezTo>
                      <a:pt x="6760275" y="3328011"/>
                      <a:pt x="6753745" y="3330823"/>
                      <a:pt x="6748303" y="3336446"/>
                    </a:cubicBezTo>
                    <a:cubicBezTo>
                      <a:pt x="6742862" y="3342069"/>
                      <a:pt x="6735970" y="3353224"/>
                      <a:pt x="6727625" y="3369911"/>
                    </a:cubicBezTo>
                    <a:cubicBezTo>
                      <a:pt x="6717831" y="3388412"/>
                      <a:pt x="6707401" y="3401381"/>
                      <a:pt x="6696337" y="3408818"/>
                    </a:cubicBezTo>
                    <a:cubicBezTo>
                      <a:pt x="6685272" y="3416255"/>
                      <a:pt x="6670489" y="3419973"/>
                      <a:pt x="6651988" y="3419973"/>
                    </a:cubicBezTo>
                    <a:cubicBezTo>
                      <a:pt x="6626232" y="3419973"/>
                      <a:pt x="6613353" y="3411448"/>
                      <a:pt x="6613353" y="3394398"/>
                    </a:cubicBezTo>
                    <a:cubicBezTo>
                      <a:pt x="6613353" y="3385692"/>
                      <a:pt x="6619339" y="3370637"/>
                      <a:pt x="6631310" y="3349233"/>
                    </a:cubicBezTo>
                    <a:lnTo>
                      <a:pt x="6775511" y="3092938"/>
                    </a:lnTo>
                    <a:cubicBezTo>
                      <a:pt x="6787482" y="3071897"/>
                      <a:pt x="6793468" y="3054665"/>
                      <a:pt x="6793468" y="3041243"/>
                    </a:cubicBezTo>
                    <a:cubicBezTo>
                      <a:pt x="6793468" y="3031085"/>
                      <a:pt x="6790384" y="3022923"/>
                      <a:pt x="6784217" y="3016756"/>
                    </a:cubicBezTo>
                    <a:cubicBezTo>
                      <a:pt x="6779501" y="3011677"/>
                      <a:pt x="6772518" y="3008503"/>
                      <a:pt x="6763267" y="3007233"/>
                    </a:cubicBezTo>
                    <a:cubicBezTo>
                      <a:pt x="6754017" y="3005964"/>
                      <a:pt x="6732704" y="3005329"/>
                      <a:pt x="6699329" y="3005329"/>
                    </a:cubicBezTo>
                    <a:lnTo>
                      <a:pt x="6555129" y="3005329"/>
                    </a:lnTo>
                    <a:cubicBezTo>
                      <a:pt x="6478585" y="3003878"/>
                      <a:pt x="6434418" y="3002608"/>
                      <a:pt x="6422628" y="3001520"/>
                    </a:cubicBezTo>
                    <a:cubicBezTo>
                      <a:pt x="6410838" y="3000431"/>
                      <a:pt x="6394967" y="2996441"/>
                      <a:pt x="6375015" y="2989548"/>
                    </a:cubicBezTo>
                    <a:cubicBezTo>
                      <a:pt x="6367759" y="2987009"/>
                      <a:pt x="6361955" y="2985739"/>
                      <a:pt x="6357602" y="2985739"/>
                    </a:cubicBezTo>
                    <a:close/>
                    <a:moveTo>
                      <a:pt x="2924444" y="2898675"/>
                    </a:moveTo>
                    <a:cubicBezTo>
                      <a:pt x="2989379" y="2898675"/>
                      <a:pt x="3035451" y="2925701"/>
                      <a:pt x="3062659" y="2979754"/>
                    </a:cubicBezTo>
                    <a:cubicBezTo>
                      <a:pt x="3087327" y="3028727"/>
                      <a:pt x="3099661" y="3097653"/>
                      <a:pt x="3099661" y="3186532"/>
                    </a:cubicBezTo>
                    <a:cubicBezTo>
                      <a:pt x="3099661" y="3347601"/>
                      <a:pt x="3046697" y="3428136"/>
                      <a:pt x="2940768" y="3428136"/>
                    </a:cubicBezTo>
                    <a:cubicBezTo>
                      <a:pt x="2917914" y="3428136"/>
                      <a:pt x="2901589" y="3423329"/>
                      <a:pt x="2891795" y="3413715"/>
                    </a:cubicBezTo>
                    <a:cubicBezTo>
                      <a:pt x="2882000" y="3404102"/>
                      <a:pt x="2877103" y="3387868"/>
                      <a:pt x="2877103" y="3365014"/>
                    </a:cubicBezTo>
                    <a:lnTo>
                      <a:pt x="2877103" y="2943840"/>
                    </a:lnTo>
                    <a:cubicBezTo>
                      <a:pt x="2877103" y="2927515"/>
                      <a:pt x="2880639" y="2915906"/>
                      <a:pt x="2887713" y="2909014"/>
                    </a:cubicBezTo>
                    <a:cubicBezTo>
                      <a:pt x="2894787" y="2902121"/>
                      <a:pt x="2907031" y="2898675"/>
                      <a:pt x="2924444" y="2898675"/>
                    </a:cubicBezTo>
                    <a:close/>
                    <a:moveTo>
                      <a:pt x="4314038" y="2860584"/>
                    </a:moveTo>
                    <a:cubicBezTo>
                      <a:pt x="4304968" y="2860584"/>
                      <a:pt x="4297351" y="2862217"/>
                      <a:pt x="4291184" y="2865482"/>
                    </a:cubicBezTo>
                    <a:lnTo>
                      <a:pt x="4041962" y="3022198"/>
                    </a:lnTo>
                    <a:cubicBezTo>
                      <a:pt x="4033981" y="3027276"/>
                      <a:pt x="4029809" y="3035257"/>
                      <a:pt x="4029446" y="3046140"/>
                    </a:cubicBezTo>
                    <a:lnTo>
                      <a:pt x="4029446" y="3070083"/>
                    </a:lnTo>
                    <a:cubicBezTo>
                      <a:pt x="4029446" y="3082780"/>
                      <a:pt x="4030897" y="3090852"/>
                      <a:pt x="4033799" y="3094298"/>
                    </a:cubicBezTo>
                    <a:cubicBezTo>
                      <a:pt x="4036701" y="3097744"/>
                      <a:pt x="4043413" y="3099467"/>
                      <a:pt x="4053933" y="3099467"/>
                    </a:cubicBezTo>
                    <a:lnTo>
                      <a:pt x="4109981" y="3099467"/>
                    </a:lnTo>
                    <a:cubicBezTo>
                      <a:pt x="4118324" y="3099467"/>
                      <a:pt x="4123494" y="3100465"/>
                      <a:pt x="4125489" y="3102460"/>
                    </a:cubicBezTo>
                    <a:cubicBezTo>
                      <a:pt x="4127484" y="3104455"/>
                      <a:pt x="4128482" y="3109625"/>
                      <a:pt x="4128482" y="3117968"/>
                    </a:cubicBezTo>
                    <a:lnTo>
                      <a:pt x="4128482" y="3369367"/>
                    </a:lnTo>
                    <a:cubicBezTo>
                      <a:pt x="4128482" y="3423057"/>
                      <a:pt x="4146076" y="3466317"/>
                      <a:pt x="4181265" y="3499147"/>
                    </a:cubicBezTo>
                    <a:cubicBezTo>
                      <a:pt x="4216453" y="3531978"/>
                      <a:pt x="4263069" y="3548393"/>
                      <a:pt x="4321112" y="3548393"/>
                    </a:cubicBezTo>
                    <a:cubicBezTo>
                      <a:pt x="4394391" y="3548393"/>
                      <a:pt x="4456787" y="3526446"/>
                      <a:pt x="4508301" y="3482551"/>
                    </a:cubicBezTo>
                    <a:cubicBezTo>
                      <a:pt x="4532969" y="3461873"/>
                      <a:pt x="4545303" y="3440289"/>
                      <a:pt x="4545303" y="3417797"/>
                    </a:cubicBezTo>
                    <a:cubicBezTo>
                      <a:pt x="4545303" y="3405463"/>
                      <a:pt x="4541675" y="3394035"/>
                      <a:pt x="4534420" y="3383515"/>
                    </a:cubicBezTo>
                    <a:cubicBezTo>
                      <a:pt x="4527165" y="3372995"/>
                      <a:pt x="4519183" y="3367735"/>
                      <a:pt x="4510477" y="3367735"/>
                    </a:cubicBezTo>
                    <a:cubicBezTo>
                      <a:pt x="4505035" y="3367735"/>
                      <a:pt x="4499594" y="3369367"/>
                      <a:pt x="4494152" y="3372632"/>
                    </a:cubicBezTo>
                    <a:cubicBezTo>
                      <a:pt x="4470935" y="3385692"/>
                      <a:pt x="4452253" y="3392222"/>
                      <a:pt x="4438105" y="3392222"/>
                    </a:cubicBezTo>
                    <a:cubicBezTo>
                      <a:pt x="4421417" y="3392222"/>
                      <a:pt x="4407723" y="3385329"/>
                      <a:pt x="4397021" y="3371544"/>
                    </a:cubicBezTo>
                    <a:cubicBezTo>
                      <a:pt x="4386319" y="3357758"/>
                      <a:pt x="4380969" y="3339983"/>
                      <a:pt x="4380969" y="3318217"/>
                    </a:cubicBezTo>
                    <a:lnTo>
                      <a:pt x="4380969" y="3134293"/>
                    </a:lnTo>
                    <a:cubicBezTo>
                      <a:pt x="4380969" y="3124136"/>
                      <a:pt x="4382783" y="3117243"/>
                      <a:pt x="4386410" y="3113615"/>
                    </a:cubicBezTo>
                    <a:cubicBezTo>
                      <a:pt x="4390038" y="3109988"/>
                      <a:pt x="4396930" y="3108174"/>
                      <a:pt x="4407088" y="3108174"/>
                    </a:cubicBezTo>
                    <a:lnTo>
                      <a:pt x="4505580" y="3108174"/>
                    </a:lnTo>
                    <a:cubicBezTo>
                      <a:pt x="4519002" y="3108174"/>
                      <a:pt x="4528253" y="3104818"/>
                      <a:pt x="4533332" y="3098107"/>
                    </a:cubicBezTo>
                    <a:cubicBezTo>
                      <a:pt x="4538410" y="3091396"/>
                      <a:pt x="4540949" y="3079334"/>
                      <a:pt x="4540949" y="3061921"/>
                    </a:cubicBezTo>
                    <a:lnTo>
                      <a:pt x="4540949" y="3029816"/>
                    </a:lnTo>
                    <a:cubicBezTo>
                      <a:pt x="4540949" y="3013854"/>
                      <a:pt x="4538954" y="3003424"/>
                      <a:pt x="4534964" y="2998527"/>
                    </a:cubicBezTo>
                    <a:cubicBezTo>
                      <a:pt x="4530973" y="2993630"/>
                      <a:pt x="4522267" y="2991181"/>
                      <a:pt x="4508844" y="2991181"/>
                    </a:cubicBezTo>
                    <a:lnTo>
                      <a:pt x="4408176" y="2991181"/>
                    </a:lnTo>
                    <a:cubicBezTo>
                      <a:pt x="4396930" y="2991181"/>
                      <a:pt x="4389585" y="2989548"/>
                      <a:pt x="4386138" y="2986283"/>
                    </a:cubicBezTo>
                    <a:cubicBezTo>
                      <a:pt x="4382692" y="2983019"/>
                      <a:pt x="4380969" y="2975945"/>
                      <a:pt x="4380969" y="2965062"/>
                    </a:cubicBezTo>
                    <a:lnTo>
                      <a:pt x="4380969" y="2891601"/>
                    </a:lnTo>
                    <a:cubicBezTo>
                      <a:pt x="4380969" y="2879267"/>
                      <a:pt x="4379427" y="2871014"/>
                      <a:pt x="4376343" y="2866842"/>
                    </a:cubicBezTo>
                    <a:cubicBezTo>
                      <a:pt x="4373260" y="2862670"/>
                      <a:pt x="4367183" y="2860584"/>
                      <a:pt x="4358114" y="2860584"/>
                    </a:cubicBezTo>
                    <a:close/>
                    <a:moveTo>
                      <a:pt x="6071824" y="2790933"/>
                    </a:moveTo>
                    <a:cubicBezTo>
                      <a:pt x="6032282" y="2790933"/>
                      <a:pt x="5989838" y="2800002"/>
                      <a:pt x="5944492" y="2818140"/>
                    </a:cubicBezTo>
                    <a:cubicBezTo>
                      <a:pt x="5899871" y="2835916"/>
                      <a:pt x="5877561" y="2860403"/>
                      <a:pt x="5877561" y="2891601"/>
                    </a:cubicBezTo>
                    <a:cubicBezTo>
                      <a:pt x="5877561" y="2914818"/>
                      <a:pt x="5888082" y="2932957"/>
                      <a:pt x="5909122" y="2946016"/>
                    </a:cubicBezTo>
                    <a:cubicBezTo>
                      <a:pt x="5924721" y="2956174"/>
                      <a:pt x="5945762" y="2961252"/>
                      <a:pt x="5972244" y="2961252"/>
                    </a:cubicBezTo>
                    <a:cubicBezTo>
                      <a:pt x="6035003" y="2961252"/>
                      <a:pt x="6088511" y="2948374"/>
                      <a:pt x="6132769" y="2922618"/>
                    </a:cubicBezTo>
                    <a:cubicBezTo>
                      <a:pt x="6160702" y="2906293"/>
                      <a:pt x="6174668" y="2884164"/>
                      <a:pt x="6174669" y="2856231"/>
                    </a:cubicBezTo>
                    <a:cubicBezTo>
                      <a:pt x="6174668" y="2836279"/>
                      <a:pt x="6165418" y="2820408"/>
                      <a:pt x="6146917" y="2808618"/>
                    </a:cubicBezTo>
                    <a:cubicBezTo>
                      <a:pt x="6128415" y="2796828"/>
                      <a:pt x="6103384" y="2790933"/>
                      <a:pt x="6071824" y="2790933"/>
                    </a:cubicBezTo>
                    <a:close/>
                    <a:moveTo>
                      <a:pt x="2973418" y="2778417"/>
                    </a:moveTo>
                    <a:cubicBezTo>
                      <a:pt x="2952740" y="2778417"/>
                      <a:pt x="2935508" y="2778780"/>
                      <a:pt x="2921723" y="2779506"/>
                    </a:cubicBezTo>
                    <a:cubicBezTo>
                      <a:pt x="2856425" y="2782770"/>
                      <a:pt x="2797838" y="2784403"/>
                      <a:pt x="2745962" y="2784403"/>
                    </a:cubicBezTo>
                    <a:cubicBezTo>
                      <a:pt x="2732177" y="2784403"/>
                      <a:pt x="2710048" y="2783859"/>
                      <a:pt x="2679575" y="2782770"/>
                    </a:cubicBezTo>
                    <a:cubicBezTo>
                      <a:pt x="2665790" y="2782408"/>
                      <a:pt x="2653818" y="2782226"/>
                      <a:pt x="2643661" y="2782226"/>
                    </a:cubicBezTo>
                    <a:cubicBezTo>
                      <a:pt x="2612826" y="2782226"/>
                      <a:pt x="2588792" y="2787214"/>
                      <a:pt x="2571561" y="2797190"/>
                    </a:cubicBezTo>
                    <a:cubicBezTo>
                      <a:pt x="2554329" y="2807166"/>
                      <a:pt x="2545713" y="2821043"/>
                      <a:pt x="2545713" y="2838818"/>
                    </a:cubicBezTo>
                    <a:cubicBezTo>
                      <a:pt x="2545713" y="2861673"/>
                      <a:pt x="2558229" y="2877816"/>
                      <a:pt x="2583260" y="2887248"/>
                    </a:cubicBezTo>
                    <a:cubicBezTo>
                      <a:pt x="2600673" y="2893415"/>
                      <a:pt x="2611737" y="2901577"/>
                      <a:pt x="2616453" y="2911735"/>
                    </a:cubicBezTo>
                    <a:cubicBezTo>
                      <a:pt x="2621169" y="2921892"/>
                      <a:pt x="2623527" y="2942207"/>
                      <a:pt x="2623527" y="2972680"/>
                    </a:cubicBezTo>
                    <a:cubicBezTo>
                      <a:pt x="2623527" y="3050312"/>
                      <a:pt x="2622348" y="3128489"/>
                      <a:pt x="2619990" y="3207209"/>
                    </a:cubicBezTo>
                    <a:cubicBezTo>
                      <a:pt x="2617632" y="3285930"/>
                      <a:pt x="2615002" y="3338894"/>
                      <a:pt x="2612100" y="3366102"/>
                    </a:cubicBezTo>
                    <a:cubicBezTo>
                      <a:pt x="2609198" y="3389682"/>
                      <a:pt x="2605208" y="3405553"/>
                      <a:pt x="2600129" y="3413715"/>
                    </a:cubicBezTo>
                    <a:cubicBezTo>
                      <a:pt x="2595050" y="3421878"/>
                      <a:pt x="2585255" y="3427773"/>
                      <a:pt x="2570744" y="3431400"/>
                    </a:cubicBezTo>
                    <a:cubicBezTo>
                      <a:pt x="2555508" y="3435754"/>
                      <a:pt x="2544534" y="3441467"/>
                      <a:pt x="2537823" y="3448541"/>
                    </a:cubicBezTo>
                    <a:cubicBezTo>
                      <a:pt x="2531112" y="3455615"/>
                      <a:pt x="2527756" y="3465501"/>
                      <a:pt x="2527756" y="3478198"/>
                    </a:cubicBezTo>
                    <a:cubicBezTo>
                      <a:pt x="2527756" y="3496336"/>
                      <a:pt x="2535374" y="3511028"/>
                      <a:pt x="2550611" y="3522274"/>
                    </a:cubicBezTo>
                    <a:cubicBezTo>
                      <a:pt x="2565847" y="3533520"/>
                      <a:pt x="2585618" y="3539143"/>
                      <a:pt x="2609923" y="3539143"/>
                    </a:cubicBezTo>
                    <a:cubicBezTo>
                      <a:pt x="2616816" y="3539143"/>
                      <a:pt x="2629150" y="3538417"/>
                      <a:pt x="2646926" y="3536966"/>
                    </a:cubicBezTo>
                    <a:cubicBezTo>
                      <a:pt x="2675222" y="3534790"/>
                      <a:pt x="2700797" y="3533701"/>
                      <a:pt x="2723652" y="3533701"/>
                    </a:cubicBezTo>
                    <a:lnTo>
                      <a:pt x="2762830" y="3533701"/>
                    </a:lnTo>
                    <a:cubicBezTo>
                      <a:pt x="2796205" y="3533701"/>
                      <a:pt x="2834840" y="3534427"/>
                      <a:pt x="2878735" y="3535878"/>
                    </a:cubicBezTo>
                    <a:lnTo>
                      <a:pt x="2935327" y="3537510"/>
                    </a:lnTo>
                    <a:lnTo>
                      <a:pt x="3001169" y="3539687"/>
                    </a:lnTo>
                    <a:cubicBezTo>
                      <a:pt x="3050506" y="3539687"/>
                      <a:pt x="3096940" y="3532432"/>
                      <a:pt x="3140472" y="3517921"/>
                    </a:cubicBezTo>
                    <a:cubicBezTo>
                      <a:pt x="3214477" y="3493252"/>
                      <a:pt x="3272520" y="3450446"/>
                      <a:pt x="3314601" y="3389501"/>
                    </a:cubicBezTo>
                    <a:cubicBezTo>
                      <a:pt x="3334917" y="3359391"/>
                      <a:pt x="3351060" y="3323749"/>
                      <a:pt x="3363031" y="3282575"/>
                    </a:cubicBezTo>
                    <a:cubicBezTo>
                      <a:pt x="3375002" y="3241400"/>
                      <a:pt x="3380988" y="3200317"/>
                      <a:pt x="3380988" y="3159324"/>
                    </a:cubicBezTo>
                    <a:cubicBezTo>
                      <a:pt x="3380988" y="3078064"/>
                      <a:pt x="3364845" y="3008050"/>
                      <a:pt x="3332558" y="2949281"/>
                    </a:cubicBezTo>
                    <a:cubicBezTo>
                      <a:pt x="3296282" y="2882532"/>
                      <a:pt x="3242229" y="2835009"/>
                      <a:pt x="3170401" y="2806713"/>
                    </a:cubicBezTo>
                    <a:cubicBezTo>
                      <a:pt x="3122153" y="2787849"/>
                      <a:pt x="3056492" y="2778417"/>
                      <a:pt x="2973418" y="2778417"/>
                    </a:cubicBezTo>
                    <a:close/>
                    <a:moveTo>
                      <a:pt x="6490896" y="1869900"/>
                    </a:moveTo>
                    <a:cubicBezTo>
                      <a:pt x="6505406" y="1870263"/>
                      <a:pt x="6518466" y="1875160"/>
                      <a:pt x="6530075" y="1884593"/>
                    </a:cubicBezTo>
                    <a:cubicBezTo>
                      <a:pt x="6545674" y="1897289"/>
                      <a:pt x="6558915" y="1916788"/>
                      <a:pt x="6569798" y="1943089"/>
                    </a:cubicBezTo>
                    <a:cubicBezTo>
                      <a:pt x="6580681" y="1969390"/>
                      <a:pt x="6586122" y="1994693"/>
                      <a:pt x="6586122" y="2018998"/>
                    </a:cubicBezTo>
                    <a:cubicBezTo>
                      <a:pt x="6586122" y="2033509"/>
                      <a:pt x="6581588" y="2045208"/>
                      <a:pt x="6572519" y="2054096"/>
                    </a:cubicBezTo>
                    <a:cubicBezTo>
                      <a:pt x="6563449" y="2062984"/>
                      <a:pt x="6551478" y="2067428"/>
                      <a:pt x="6536604" y="2067428"/>
                    </a:cubicBezTo>
                    <a:cubicBezTo>
                      <a:pt x="6514476" y="2067428"/>
                      <a:pt x="6492709" y="2052645"/>
                      <a:pt x="6471306" y="2023079"/>
                    </a:cubicBezTo>
                    <a:cubicBezTo>
                      <a:pt x="6449903" y="1993514"/>
                      <a:pt x="6439201" y="1963676"/>
                      <a:pt x="6439201" y="1933566"/>
                    </a:cubicBezTo>
                    <a:cubicBezTo>
                      <a:pt x="6439201" y="1913977"/>
                      <a:pt x="6443827" y="1898468"/>
                      <a:pt x="6453077" y="1887041"/>
                    </a:cubicBezTo>
                    <a:cubicBezTo>
                      <a:pt x="6462328" y="1875614"/>
                      <a:pt x="6474934" y="1869900"/>
                      <a:pt x="6490896" y="1869900"/>
                    </a:cubicBezTo>
                    <a:close/>
                    <a:moveTo>
                      <a:pt x="5780613" y="1576058"/>
                    </a:moveTo>
                    <a:cubicBezTo>
                      <a:pt x="5745062" y="1576058"/>
                      <a:pt x="5708150" y="1580320"/>
                      <a:pt x="5669878" y="1588846"/>
                    </a:cubicBezTo>
                    <a:cubicBezTo>
                      <a:pt x="5631606" y="1597371"/>
                      <a:pt x="5598866" y="1608526"/>
                      <a:pt x="5571659" y="1622311"/>
                    </a:cubicBezTo>
                    <a:cubicBezTo>
                      <a:pt x="5528126" y="1644077"/>
                      <a:pt x="5506361" y="1667294"/>
                      <a:pt x="5506361" y="1691962"/>
                    </a:cubicBezTo>
                    <a:cubicBezTo>
                      <a:pt x="5506361" y="1706110"/>
                      <a:pt x="5510442" y="1719533"/>
                      <a:pt x="5518604" y="1732230"/>
                    </a:cubicBezTo>
                    <a:cubicBezTo>
                      <a:pt x="5526766" y="1744927"/>
                      <a:pt x="5535382" y="1751275"/>
                      <a:pt x="5544451" y="1751275"/>
                    </a:cubicBezTo>
                    <a:cubicBezTo>
                      <a:pt x="5548804" y="1751275"/>
                      <a:pt x="5554790" y="1749280"/>
                      <a:pt x="5562408" y="1745289"/>
                    </a:cubicBezTo>
                    <a:cubicBezTo>
                      <a:pt x="5588165" y="1731504"/>
                      <a:pt x="5605850" y="1722979"/>
                      <a:pt x="5615463" y="1719714"/>
                    </a:cubicBezTo>
                    <a:cubicBezTo>
                      <a:pt x="5625076" y="1716449"/>
                      <a:pt x="5636776" y="1714817"/>
                      <a:pt x="5650561" y="1714817"/>
                    </a:cubicBezTo>
                    <a:cubicBezTo>
                      <a:pt x="5673415" y="1714817"/>
                      <a:pt x="5693005" y="1722344"/>
                      <a:pt x="5709329" y="1737399"/>
                    </a:cubicBezTo>
                    <a:cubicBezTo>
                      <a:pt x="5725654" y="1752454"/>
                      <a:pt x="5733816" y="1770320"/>
                      <a:pt x="5733816" y="1790998"/>
                    </a:cubicBezTo>
                    <a:cubicBezTo>
                      <a:pt x="5733816" y="1809862"/>
                      <a:pt x="5725835" y="1827456"/>
                      <a:pt x="5709873" y="1843781"/>
                    </a:cubicBezTo>
                    <a:cubicBezTo>
                      <a:pt x="5688833" y="1865184"/>
                      <a:pt x="5666885" y="1879695"/>
                      <a:pt x="5644031" y="1887313"/>
                    </a:cubicBezTo>
                    <a:cubicBezTo>
                      <a:pt x="5618637" y="1896020"/>
                      <a:pt x="5603582" y="1901915"/>
                      <a:pt x="5598866" y="1904998"/>
                    </a:cubicBezTo>
                    <a:cubicBezTo>
                      <a:pt x="5594150" y="1908082"/>
                      <a:pt x="5591792" y="1913977"/>
                      <a:pt x="5591792" y="1922683"/>
                    </a:cubicBezTo>
                    <a:cubicBezTo>
                      <a:pt x="5591792" y="1940822"/>
                      <a:pt x="5596780" y="1959504"/>
                      <a:pt x="5606756" y="1978731"/>
                    </a:cubicBezTo>
                    <a:cubicBezTo>
                      <a:pt x="5616733" y="1997958"/>
                      <a:pt x="5626437" y="2007571"/>
                      <a:pt x="5635869" y="2007571"/>
                    </a:cubicBezTo>
                    <a:cubicBezTo>
                      <a:pt x="5640585" y="2007571"/>
                      <a:pt x="5647659" y="2006120"/>
                      <a:pt x="5657091" y="2003218"/>
                    </a:cubicBezTo>
                    <a:cubicBezTo>
                      <a:pt x="5673052" y="1998502"/>
                      <a:pt x="5691554" y="1996144"/>
                      <a:pt x="5712594" y="1996144"/>
                    </a:cubicBezTo>
                    <a:cubicBezTo>
                      <a:pt x="5745606" y="1996144"/>
                      <a:pt x="5772632" y="2004397"/>
                      <a:pt x="5793673" y="2020903"/>
                    </a:cubicBezTo>
                    <a:cubicBezTo>
                      <a:pt x="5814714" y="2037409"/>
                      <a:pt x="5825234" y="2058540"/>
                      <a:pt x="5825234" y="2084297"/>
                    </a:cubicBezTo>
                    <a:cubicBezTo>
                      <a:pt x="5825234" y="2111867"/>
                      <a:pt x="5811630" y="2136354"/>
                      <a:pt x="5784422" y="2157757"/>
                    </a:cubicBezTo>
                    <a:cubicBezTo>
                      <a:pt x="5758666" y="2177710"/>
                      <a:pt x="5724021" y="2187686"/>
                      <a:pt x="5680489" y="2187686"/>
                    </a:cubicBezTo>
                    <a:cubicBezTo>
                      <a:pt x="5656184" y="2187686"/>
                      <a:pt x="5637501" y="2186053"/>
                      <a:pt x="5624441" y="2182788"/>
                    </a:cubicBezTo>
                    <a:cubicBezTo>
                      <a:pt x="5584537" y="2173719"/>
                      <a:pt x="5560050" y="2169185"/>
                      <a:pt x="5550981" y="2169185"/>
                    </a:cubicBezTo>
                    <a:cubicBezTo>
                      <a:pt x="5534656" y="2169185"/>
                      <a:pt x="5520781" y="2174535"/>
                      <a:pt x="5509353" y="2185237"/>
                    </a:cubicBezTo>
                    <a:cubicBezTo>
                      <a:pt x="5497926" y="2195939"/>
                      <a:pt x="5492213" y="2209089"/>
                      <a:pt x="5492213" y="2224688"/>
                    </a:cubicBezTo>
                    <a:cubicBezTo>
                      <a:pt x="5492213" y="2249719"/>
                      <a:pt x="5509081" y="2268764"/>
                      <a:pt x="5542818" y="2281824"/>
                    </a:cubicBezTo>
                    <a:cubicBezTo>
                      <a:pt x="5596145" y="2302502"/>
                      <a:pt x="5659993" y="2312841"/>
                      <a:pt x="5734360" y="2312841"/>
                    </a:cubicBezTo>
                    <a:cubicBezTo>
                      <a:pt x="5797845" y="2312841"/>
                      <a:pt x="5856069" y="2305223"/>
                      <a:pt x="5909033" y="2289986"/>
                    </a:cubicBezTo>
                    <a:cubicBezTo>
                      <a:pt x="5982675" y="2268583"/>
                      <a:pt x="6038360" y="2235208"/>
                      <a:pt x="6076088" y="2189862"/>
                    </a:cubicBezTo>
                    <a:cubicBezTo>
                      <a:pt x="6115993" y="2142702"/>
                      <a:pt x="6135945" y="2090645"/>
                      <a:pt x="6135945" y="2033690"/>
                    </a:cubicBezTo>
                    <a:cubicBezTo>
                      <a:pt x="6135945" y="1942998"/>
                      <a:pt x="6086971" y="1888583"/>
                      <a:pt x="5989024" y="1870445"/>
                    </a:cubicBezTo>
                    <a:cubicBezTo>
                      <a:pt x="5968346" y="1866454"/>
                      <a:pt x="5958007" y="1859199"/>
                      <a:pt x="5958007" y="1848678"/>
                    </a:cubicBezTo>
                    <a:cubicBezTo>
                      <a:pt x="5958007" y="1843237"/>
                      <a:pt x="5963812" y="1835800"/>
                      <a:pt x="5975420" y="1826368"/>
                    </a:cubicBezTo>
                    <a:cubicBezTo>
                      <a:pt x="6016413" y="1793719"/>
                      <a:pt x="6036909" y="1757805"/>
                      <a:pt x="6036909" y="1718626"/>
                    </a:cubicBezTo>
                    <a:cubicBezTo>
                      <a:pt x="6036909" y="1697223"/>
                      <a:pt x="6030652" y="1677180"/>
                      <a:pt x="6018136" y="1658497"/>
                    </a:cubicBezTo>
                    <a:cubicBezTo>
                      <a:pt x="6005621" y="1639814"/>
                      <a:pt x="5988661" y="1625213"/>
                      <a:pt x="5967258" y="1614693"/>
                    </a:cubicBezTo>
                    <a:cubicBezTo>
                      <a:pt x="5913205" y="1588936"/>
                      <a:pt x="5850991" y="1576058"/>
                      <a:pt x="5780613" y="1576058"/>
                    </a:cubicBezTo>
                    <a:close/>
                    <a:moveTo>
                      <a:pt x="6431583" y="1492258"/>
                    </a:moveTo>
                    <a:cubicBezTo>
                      <a:pt x="6414896" y="1492258"/>
                      <a:pt x="6395941" y="1501690"/>
                      <a:pt x="6374719" y="1520554"/>
                    </a:cubicBezTo>
                    <a:cubicBezTo>
                      <a:pt x="6353497" y="1539418"/>
                      <a:pt x="6325473" y="1571523"/>
                      <a:pt x="6290648" y="1616869"/>
                    </a:cubicBezTo>
                    <a:cubicBezTo>
                      <a:pt x="6217005" y="1713003"/>
                      <a:pt x="6180185" y="1806960"/>
                      <a:pt x="6180185" y="1898741"/>
                    </a:cubicBezTo>
                    <a:cubicBezTo>
                      <a:pt x="6180185" y="1937920"/>
                      <a:pt x="6187621" y="1976917"/>
                      <a:pt x="6202495" y="2015733"/>
                    </a:cubicBezTo>
                    <a:cubicBezTo>
                      <a:pt x="6220270" y="2062530"/>
                      <a:pt x="6245483" y="2101347"/>
                      <a:pt x="6278132" y="2132182"/>
                    </a:cubicBezTo>
                    <a:cubicBezTo>
                      <a:pt x="6336901" y="2187323"/>
                      <a:pt x="6414170" y="2214893"/>
                      <a:pt x="6509941" y="2214893"/>
                    </a:cubicBezTo>
                    <a:cubicBezTo>
                      <a:pt x="6625301" y="2214893"/>
                      <a:pt x="6712184" y="2169366"/>
                      <a:pt x="6770590" y="2078311"/>
                    </a:cubicBezTo>
                    <a:cubicBezTo>
                      <a:pt x="6802514" y="2028612"/>
                      <a:pt x="6818476" y="1976736"/>
                      <a:pt x="6818476" y="1922683"/>
                    </a:cubicBezTo>
                    <a:cubicBezTo>
                      <a:pt x="6818476" y="1854483"/>
                      <a:pt x="6792175" y="1800067"/>
                      <a:pt x="6739573" y="1759437"/>
                    </a:cubicBezTo>
                    <a:cubicBezTo>
                      <a:pt x="6702208" y="1730416"/>
                      <a:pt x="6660671" y="1715905"/>
                      <a:pt x="6614962" y="1715905"/>
                    </a:cubicBezTo>
                    <a:cubicBezTo>
                      <a:pt x="6588480" y="1715905"/>
                      <a:pt x="6560184" y="1721347"/>
                      <a:pt x="6530075" y="1732230"/>
                    </a:cubicBezTo>
                    <a:cubicBezTo>
                      <a:pt x="6507946" y="1740211"/>
                      <a:pt x="6494886" y="1744201"/>
                      <a:pt x="6490896" y="1744201"/>
                    </a:cubicBezTo>
                    <a:cubicBezTo>
                      <a:pt x="6486180" y="1744201"/>
                      <a:pt x="6482189" y="1742297"/>
                      <a:pt x="6478925" y="1738488"/>
                    </a:cubicBezTo>
                    <a:cubicBezTo>
                      <a:pt x="6475660" y="1734678"/>
                      <a:pt x="6474027" y="1730053"/>
                      <a:pt x="6474027" y="1724612"/>
                    </a:cubicBezTo>
                    <a:cubicBezTo>
                      <a:pt x="6474027" y="1713366"/>
                      <a:pt x="6479741" y="1696679"/>
                      <a:pt x="6491168" y="1674549"/>
                    </a:cubicBezTo>
                    <a:cubicBezTo>
                      <a:pt x="6502595" y="1652421"/>
                      <a:pt x="6515564" y="1633557"/>
                      <a:pt x="6530075" y="1617958"/>
                    </a:cubicBezTo>
                    <a:cubicBezTo>
                      <a:pt x="6552566" y="1592564"/>
                      <a:pt x="6565898" y="1577055"/>
                      <a:pt x="6570070" y="1571433"/>
                    </a:cubicBezTo>
                    <a:cubicBezTo>
                      <a:pt x="6574242" y="1565810"/>
                      <a:pt x="6576328" y="1560278"/>
                      <a:pt x="6576328" y="1554836"/>
                    </a:cubicBezTo>
                    <a:cubicBezTo>
                      <a:pt x="6576328" y="1547943"/>
                      <a:pt x="6569798" y="1540144"/>
                      <a:pt x="6556738" y="1531437"/>
                    </a:cubicBezTo>
                    <a:cubicBezTo>
                      <a:pt x="6543678" y="1522731"/>
                      <a:pt x="6527535" y="1515294"/>
                      <a:pt x="6508309" y="1509127"/>
                    </a:cubicBezTo>
                    <a:cubicBezTo>
                      <a:pt x="6472757" y="1497881"/>
                      <a:pt x="6447182" y="1492258"/>
                      <a:pt x="6431583" y="1492258"/>
                    </a:cubicBezTo>
                    <a:close/>
                    <a:moveTo>
                      <a:pt x="5421022" y="1448182"/>
                    </a:moveTo>
                    <a:cubicBezTo>
                      <a:pt x="5417757" y="1448182"/>
                      <a:pt x="5413041" y="1448545"/>
                      <a:pt x="5406874" y="1449270"/>
                    </a:cubicBezTo>
                    <a:cubicBezTo>
                      <a:pt x="5361165" y="1456526"/>
                      <a:pt x="5272468" y="1460153"/>
                      <a:pt x="5140783" y="1460153"/>
                    </a:cubicBezTo>
                    <a:cubicBezTo>
                      <a:pt x="5058434" y="1460153"/>
                      <a:pt x="4987695" y="1457795"/>
                      <a:pt x="4928563" y="1453079"/>
                    </a:cubicBezTo>
                    <a:cubicBezTo>
                      <a:pt x="4900630" y="1450903"/>
                      <a:pt x="4879408" y="1449814"/>
                      <a:pt x="4864897" y="1449814"/>
                    </a:cubicBezTo>
                    <a:cubicBezTo>
                      <a:pt x="4842043" y="1449814"/>
                      <a:pt x="4822816" y="1455165"/>
                      <a:pt x="4807217" y="1465867"/>
                    </a:cubicBezTo>
                    <a:cubicBezTo>
                      <a:pt x="4791618" y="1476569"/>
                      <a:pt x="4783819" y="1489900"/>
                      <a:pt x="4783819" y="1505862"/>
                    </a:cubicBezTo>
                    <a:cubicBezTo>
                      <a:pt x="4783819" y="1517108"/>
                      <a:pt x="4786630" y="1525724"/>
                      <a:pt x="4792253" y="1531709"/>
                    </a:cubicBezTo>
                    <a:cubicBezTo>
                      <a:pt x="4797876" y="1537695"/>
                      <a:pt x="4809757" y="1544678"/>
                      <a:pt x="4827895" y="1552659"/>
                    </a:cubicBezTo>
                    <a:cubicBezTo>
                      <a:pt x="4846033" y="1560640"/>
                      <a:pt x="4857461" y="1574788"/>
                      <a:pt x="4862177" y="1595103"/>
                    </a:cubicBezTo>
                    <a:cubicBezTo>
                      <a:pt x="4866893" y="1615418"/>
                      <a:pt x="4869251" y="1659857"/>
                      <a:pt x="4869251" y="1728421"/>
                    </a:cubicBezTo>
                    <a:cubicBezTo>
                      <a:pt x="4869251" y="1887313"/>
                      <a:pt x="4865986" y="1989070"/>
                      <a:pt x="4859456" y="2033690"/>
                    </a:cubicBezTo>
                    <a:cubicBezTo>
                      <a:pt x="4855465" y="2062712"/>
                      <a:pt x="4843313" y="2081213"/>
                      <a:pt x="4822998" y="2089194"/>
                    </a:cubicBezTo>
                    <a:cubicBezTo>
                      <a:pt x="4805947" y="2096087"/>
                      <a:pt x="4795971" y="2100621"/>
                      <a:pt x="4793069" y="2102798"/>
                    </a:cubicBezTo>
                    <a:cubicBezTo>
                      <a:pt x="4781461" y="2112593"/>
                      <a:pt x="4775656" y="2125471"/>
                      <a:pt x="4775656" y="2141433"/>
                    </a:cubicBezTo>
                    <a:cubicBezTo>
                      <a:pt x="4775656" y="2154130"/>
                      <a:pt x="4779647" y="2165738"/>
                      <a:pt x="4787628" y="2176258"/>
                    </a:cubicBezTo>
                    <a:cubicBezTo>
                      <a:pt x="4795609" y="2186779"/>
                      <a:pt x="4805947" y="2194034"/>
                      <a:pt x="4818644" y="2198025"/>
                    </a:cubicBezTo>
                    <a:cubicBezTo>
                      <a:pt x="4846940" y="2206731"/>
                      <a:pt x="4898453" y="2211084"/>
                      <a:pt x="4973184" y="2211084"/>
                    </a:cubicBezTo>
                    <a:cubicBezTo>
                      <a:pt x="5058434" y="2211084"/>
                      <a:pt x="5124640" y="2205461"/>
                      <a:pt x="5171800" y="2194216"/>
                    </a:cubicBezTo>
                    <a:cubicBezTo>
                      <a:pt x="5204449" y="2186235"/>
                      <a:pt x="5220773" y="2168278"/>
                      <a:pt x="5220773" y="2140344"/>
                    </a:cubicBezTo>
                    <a:cubicBezTo>
                      <a:pt x="5220773" y="2129461"/>
                      <a:pt x="5217508" y="2119848"/>
                      <a:pt x="5210979" y="2111504"/>
                    </a:cubicBezTo>
                    <a:cubicBezTo>
                      <a:pt x="5204449" y="2103161"/>
                      <a:pt x="5196468" y="2098263"/>
                      <a:pt x="5187036" y="2096812"/>
                    </a:cubicBezTo>
                    <a:cubicBezTo>
                      <a:pt x="5167809" y="2093910"/>
                      <a:pt x="5155928" y="2091643"/>
                      <a:pt x="5151394" y="2090010"/>
                    </a:cubicBezTo>
                    <a:cubicBezTo>
                      <a:pt x="5146859" y="2088378"/>
                      <a:pt x="5142415" y="2084841"/>
                      <a:pt x="5138062" y="2079399"/>
                    </a:cubicBezTo>
                    <a:cubicBezTo>
                      <a:pt x="5125002" y="2065614"/>
                      <a:pt x="5118473" y="2027342"/>
                      <a:pt x="5118473" y="1964583"/>
                    </a:cubicBezTo>
                    <a:cubicBezTo>
                      <a:pt x="5118835" y="1933748"/>
                      <a:pt x="5119017" y="1916879"/>
                      <a:pt x="5119017" y="1913977"/>
                    </a:cubicBezTo>
                    <a:cubicBezTo>
                      <a:pt x="5118291" y="1897652"/>
                      <a:pt x="5120831" y="1886588"/>
                      <a:pt x="5126635" y="1880783"/>
                    </a:cubicBezTo>
                    <a:cubicBezTo>
                      <a:pt x="5132439" y="1874979"/>
                      <a:pt x="5143504" y="1872077"/>
                      <a:pt x="5159828" y="1872077"/>
                    </a:cubicBezTo>
                    <a:cubicBezTo>
                      <a:pt x="5182683" y="1872077"/>
                      <a:pt x="5200096" y="1877700"/>
                      <a:pt x="5212067" y="1888946"/>
                    </a:cubicBezTo>
                    <a:cubicBezTo>
                      <a:pt x="5219685" y="1895838"/>
                      <a:pt x="5224854" y="1903094"/>
                      <a:pt x="5227575" y="1910712"/>
                    </a:cubicBezTo>
                    <a:cubicBezTo>
                      <a:pt x="5230296" y="1918330"/>
                      <a:pt x="5232563" y="1931390"/>
                      <a:pt x="5234377" y="1949891"/>
                    </a:cubicBezTo>
                    <a:cubicBezTo>
                      <a:pt x="5237642" y="1978550"/>
                      <a:pt x="5249976" y="1992879"/>
                      <a:pt x="5271380" y="1992879"/>
                    </a:cubicBezTo>
                    <a:cubicBezTo>
                      <a:pt x="5291695" y="1992879"/>
                      <a:pt x="5307656" y="1983266"/>
                      <a:pt x="5319265" y="1964039"/>
                    </a:cubicBezTo>
                    <a:cubicBezTo>
                      <a:pt x="5338492" y="1932478"/>
                      <a:pt x="5348105" y="1883141"/>
                      <a:pt x="5348105" y="1816029"/>
                    </a:cubicBezTo>
                    <a:cubicBezTo>
                      <a:pt x="5348105" y="1710101"/>
                      <a:pt x="5325976" y="1657137"/>
                      <a:pt x="5281718" y="1657137"/>
                    </a:cubicBezTo>
                    <a:cubicBezTo>
                      <a:pt x="5255962" y="1657137"/>
                      <a:pt x="5238912" y="1676908"/>
                      <a:pt x="5230568" y="1716449"/>
                    </a:cubicBezTo>
                    <a:cubicBezTo>
                      <a:pt x="5227666" y="1730235"/>
                      <a:pt x="5222406" y="1740029"/>
                      <a:pt x="5214788" y="1745834"/>
                    </a:cubicBezTo>
                    <a:cubicBezTo>
                      <a:pt x="5207170" y="1751638"/>
                      <a:pt x="5195380" y="1754540"/>
                      <a:pt x="5179418" y="1754540"/>
                    </a:cubicBezTo>
                    <a:cubicBezTo>
                      <a:pt x="5155475" y="1754540"/>
                      <a:pt x="5139150" y="1752001"/>
                      <a:pt x="5130444" y="1746922"/>
                    </a:cubicBezTo>
                    <a:cubicBezTo>
                      <a:pt x="5121738" y="1741843"/>
                      <a:pt x="5117384" y="1732593"/>
                      <a:pt x="5117384" y="1719170"/>
                    </a:cubicBezTo>
                    <a:cubicBezTo>
                      <a:pt x="5117384" y="1696679"/>
                      <a:pt x="5119289" y="1671647"/>
                      <a:pt x="5123098" y="1644077"/>
                    </a:cubicBezTo>
                    <a:cubicBezTo>
                      <a:pt x="5126907" y="1616507"/>
                      <a:pt x="5130988" y="1598005"/>
                      <a:pt x="5135341" y="1588573"/>
                    </a:cubicBezTo>
                    <a:cubicBezTo>
                      <a:pt x="5141146" y="1575877"/>
                      <a:pt x="5156563" y="1569528"/>
                      <a:pt x="5181594" y="1569528"/>
                    </a:cubicBezTo>
                    <a:cubicBezTo>
                      <a:pt x="5244353" y="1571342"/>
                      <a:pt x="5287251" y="1575151"/>
                      <a:pt x="5310286" y="1580955"/>
                    </a:cubicBezTo>
                    <a:cubicBezTo>
                      <a:pt x="5333322" y="1586760"/>
                      <a:pt x="5353002" y="1599094"/>
                      <a:pt x="5369327" y="1617958"/>
                    </a:cubicBezTo>
                    <a:cubicBezTo>
                      <a:pt x="5396172" y="1648430"/>
                      <a:pt x="5412859" y="1666206"/>
                      <a:pt x="5419389" y="1671285"/>
                    </a:cubicBezTo>
                    <a:cubicBezTo>
                      <a:pt x="5425919" y="1676363"/>
                      <a:pt x="5435532" y="1678903"/>
                      <a:pt x="5448229" y="1678903"/>
                    </a:cubicBezTo>
                    <a:cubicBezTo>
                      <a:pt x="5465279" y="1678903"/>
                      <a:pt x="5479064" y="1672192"/>
                      <a:pt x="5489585" y="1658769"/>
                    </a:cubicBezTo>
                    <a:cubicBezTo>
                      <a:pt x="5500105" y="1645347"/>
                      <a:pt x="5505365" y="1627390"/>
                      <a:pt x="5505365" y="1604898"/>
                    </a:cubicBezTo>
                    <a:cubicBezTo>
                      <a:pt x="5505365" y="1555562"/>
                      <a:pt x="5489403" y="1510578"/>
                      <a:pt x="5457480" y="1469948"/>
                    </a:cubicBezTo>
                    <a:cubicBezTo>
                      <a:pt x="5445871" y="1455437"/>
                      <a:pt x="5433718" y="1448182"/>
                      <a:pt x="5421022" y="1448182"/>
                    </a:cubicBezTo>
                    <a:close/>
                    <a:moveTo>
                      <a:pt x="4558428" y="1446005"/>
                    </a:moveTo>
                    <a:cubicBezTo>
                      <a:pt x="4511993" y="1446005"/>
                      <a:pt x="4466103" y="1450540"/>
                      <a:pt x="4420757" y="1459609"/>
                    </a:cubicBezTo>
                    <a:cubicBezTo>
                      <a:pt x="4382666" y="1466865"/>
                      <a:pt x="4356094" y="1475117"/>
                      <a:pt x="4341039" y="1484368"/>
                    </a:cubicBezTo>
                    <a:cubicBezTo>
                      <a:pt x="4325984" y="1493619"/>
                      <a:pt x="4318456" y="1506044"/>
                      <a:pt x="4318456" y="1521643"/>
                    </a:cubicBezTo>
                    <a:cubicBezTo>
                      <a:pt x="4318456" y="1531800"/>
                      <a:pt x="4320996" y="1540144"/>
                      <a:pt x="4326074" y="1546674"/>
                    </a:cubicBezTo>
                    <a:cubicBezTo>
                      <a:pt x="4331153" y="1553204"/>
                      <a:pt x="4341129" y="1561366"/>
                      <a:pt x="4356003" y="1571161"/>
                    </a:cubicBezTo>
                    <a:cubicBezTo>
                      <a:pt x="4375230" y="1583132"/>
                      <a:pt x="4387382" y="1596554"/>
                      <a:pt x="4392461" y="1611428"/>
                    </a:cubicBezTo>
                    <a:cubicBezTo>
                      <a:pt x="4401893" y="1637547"/>
                      <a:pt x="4406609" y="1697041"/>
                      <a:pt x="4406609" y="1789910"/>
                    </a:cubicBezTo>
                    <a:cubicBezTo>
                      <a:pt x="4406609" y="1924134"/>
                      <a:pt x="4403163" y="2011924"/>
                      <a:pt x="4396270" y="2053280"/>
                    </a:cubicBezTo>
                    <a:cubicBezTo>
                      <a:pt x="4393005" y="2072144"/>
                      <a:pt x="4382485" y="2087017"/>
                      <a:pt x="4364709" y="2097901"/>
                    </a:cubicBezTo>
                    <a:cubicBezTo>
                      <a:pt x="4341492" y="2112048"/>
                      <a:pt x="4329884" y="2127285"/>
                      <a:pt x="4329884" y="2143609"/>
                    </a:cubicBezTo>
                    <a:cubicBezTo>
                      <a:pt x="4329884" y="2188593"/>
                      <a:pt x="4389015" y="2211084"/>
                      <a:pt x="4507277" y="2211084"/>
                    </a:cubicBezTo>
                    <a:cubicBezTo>
                      <a:pt x="4576566" y="2211084"/>
                      <a:pt x="4635153" y="2205280"/>
                      <a:pt x="4683039" y="2193671"/>
                    </a:cubicBezTo>
                    <a:cubicBezTo>
                      <a:pt x="4727296" y="2182788"/>
                      <a:pt x="4749425" y="2162836"/>
                      <a:pt x="4749425" y="2133815"/>
                    </a:cubicBezTo>
                    <a:cubicBezTo>
                      <a:pt x="4749425" y="2113137"/>
                      <a:pt x="4737454" y="2097356"/>
                      <a:pt x="4713511" y="2086473"/>
                    </a:cubicBezTo>
                    <a:cubicBezTo>
                      <a:pt x="4700452" y="2079943"/>
                      <a:pt x="4691292" y="2073867"/>
                      <a:pt x="4686032" y="2068244"/>
                    </a:cubicBezTo>
                    <a:cubicBezTo>
                      <a:pt x="4680771" y="2062621"/>
                      <a:pt x="4676872" y="2054550"/>
                      <a:pt x="4674332" y="2044029"/>
                    </a:cubicBezTo>
                    <a:cubicBezTo>
                      <a:pt x="4667440" y="2011017"/>
                      <a:pt x="4663993" y="1925223"/>
                      <a:pt x="4663993" y="1786645"/>
                    </a:cubicBezTo>
                    <a:cubicBezTo>
                      <a:pt x="4663993" y="1704659"/>
                      <a:pt x="4666623" y="1649519"/>
                      <a:pt x="4671884" y="1621223"/>
                    </a:cubicBezTo>
                    <a:cubicBezTo>
                      <a:pt x="4677144" y="1592927"/>
                      <a:pt x="4688117" y="1574607"/>
                      <a:pt x="4704805" y="1566263"/>
                    </a:cubicBezTo>
                    <a:cubicBezTo>
                      <a:pt x="4724757" y="1556106"/>
                      <a:pt x="4737182" y="1548397"/>
                      <a:pt x="4742079" y="1543137"/>
                    </a:cubicBezTo>
                    <a:cubicBezTo>
                      <a:pt x="4746977" y="1537877"/>
                      <a:pt x="4749425" y="1529986"/>
                      <a:pt x="4749425" y="1519466"/>
                    </a:cubicBezTo>
                    <a:cubicBezTo>
                      <a:pt x="4749425" y="1487542"/>
                      <a:pt x="4724757" y="1466683"/>
                      <a:pt x="4675421" y="1456888"/>
                    </a:cubicBezTo>
                    <a:cubicBezTo>
                      <a:pt x="4638781" y="1449633"/>
                      <a:pt x="4599783" y="1446005"/>
                      <a:pt x="4558428" y="1446005"/>
                    </a:cubicBezTo>
                    <a:close/>
                    <a:moveTo>
                      <a:pt x="0" y="0"/>
                    </a:moveTo>
                    <a:lnTo>
                      <a:pt x="7200000" y="0"/>
                    </a:lnTo>
                    <a:lnTo>
                      <a:pt x="7200000" y="7200000"/>
                    </a:lnTo>
                    <a:lnTo>
                      <a:pt x="0" y="7200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fr-FR" sz="8800" noProof="0" dirty="0">
                  <a:latin typeface="Cooper Black" panose="0208090404030B020404" pitchFamily="18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F418C2-1832-CF92-D12F-F894AC90EFE9}"/>
                  </a:ext>
                </a:extLst>
              </p:cNvPr>
              <p:cNvSpPr txBox="1"/>
              <p:nvPr/>
            </p:nvSpPr>
            <p:spPr>
              <a:xfrm>
                <a:off x="360000" y="5400000"/>
                <a:ext cx="486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noProof="0" dirty="0">
                    <a:solidFill>
                      <a:srgbClr val="1260B3"/>
                    </a:solidFill>
                  </a:rPr>
                  <a:t>- RAMECOURT Nathan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BONIN Lucas 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ATTIOGBE </a:t>
                </a:r>
                <a:r>
                  <a:rPr lang="fr-FR" noProof="0" dirty="0" err="1">
                    <a:solidFill>
                      <a:srgbClr val="1260B3"/>
                    </a:solidFill>
                  </a:rPr>
                  <a:t>Agossou</a:t>
                </a:r>
                <a:r>
                  <a:rPr lang="fr-FR" noProof="0" dirty="0">
                    <a:solidFill>
                      <a:srgbClr val="1260B3"/>
                    </a:solidFill>
                  </a:rPr>
                  <a:t> Kokou Espoir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MONTERIN Maxime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DAB3A-62F4-F542-7182-26317257588F}"/>
                </a:ext>
              </a:extLst>
            </p:cNvPr>
            <p:cNvSpPr txBox="1"/>
            <p:nvPr/>
          </p:nvSpPr>
          <p:spPr>
            <a:xfrm>
              <a:off x="2631989" y="3429000"/>
              <a:ext cx="4250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200" noProof="0" dirty="0" err="1">
                  <a:solidFill>
                    <a:srgbClr val="45ABEF"/>
                  </a:solidFill>
                  <a:latin typeface="Cooper Black" panose="0208090404030B020404" pitchFamily="18" charset="77"/>
                </a:rPr>
                <a:t>MorphUTT</a:t>
              </a:r>
              <a:endParaRPr lang="fr-FR" sz="3200" noProof="0" dirty="0">
                <a:solidFill>
                  <a:srgbClr val="45ABEF"/>
                </a:solidFill>
                <a:latin typeface="Cooper Black" panose="0208090404030B0204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644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9EAF-4D67-1A43-10C6-33F2599A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D9D6F-F043-E9FB-7EDF-591ED161340F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EAC4D069-622B-C705-F9BD-9C4FB9746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29ACA4-470D-774B-F66B-5F09949D5E58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050D5D-3B0A-D496-7C59-4B4E2715920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95276413-6063-A664-403E-0A56C6888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C5442-5707-4350-4972-FFA7EB1950D2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rgbClr val="C00000"/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982D2-8E06-23C2-C0F1-A10BF3EFDDD3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EFDAE3-975F-5470-5C8B-A4F39DF064C6}"/>
              </a:ext>
            </a:extLst>
          </p:cNvPr>
          <p:cNvSpPr/>
          <p:nvPr/>
        </p:nvSpPr>
        <p:spPr>
          <a:xfrm>
            <a:off x="133091" y="1239252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6914270-6F01-D8D9-263E-8E795C2D24C3}"/>
              </a:ext>
            </a:extLst>
          </p:cNvPr>
          <p:cNvSpPr/>
          <p:nvPr/>
        </p:nvSpPr>
        <p:spPr>
          <a:xfrm>
            <a:off x="5530470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819450-65CE-8A8D-8D72-51806E28FE72}"/>
              </a:ext>
            </a:extLst>
          </p:cNvPr>
          <p:cNvSpPr/>
          <p:nvPr/>
        </p:nvSpPr>
        <p:spPr>
          <a:xfrm>
            <a:off x="7932763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4462306-71CC-BD8F-A2C6-F09C2FD11DE8}"/>
              </a:ext>
            </a:extLst>
          </p:cNvPr>
          <p:cNvSpPr/>
          <p:nvPr/>
        </p:nvSpPr>
        <p:spPr>
          <a:xfrm>
            <a:off x="5530470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F562141-D3F3-1259-B1AE-C8B38194F64E}"/>
              </a:ext>
            </a:extLst>
          </p:cNvPr>
          <p:cNvSpPr/>
          <p:nvPr/>
        </p:nvSpPr>
        <p:spPr>
          <a:xfrm>
            <a:off x="5530470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70AE5BB-A963-2DDF-8D42-3FD96EAE01BE}"/>
              </a:ext>
            </a:extLst>
          </p:cNvPr>
          <p:cNvSpPr/>
          <p:nvPr/>
        </p:nvSpPr>
        <p:spPr>
          <a:xfrm>
            <a:off x="2602485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EC052F-A207-598E-9FCE-533A5BD42E51}"/>
              </a:ext>
            </a:extLst>
          </p:cNvPr>
          <p:cNvSpPr/>
          <p:nvPr/>
        </p:nvSpPr>
        <p:spPr>
          <a:xfrm>
            <a:off x="2602485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076CE56-3B71-7686-CECF-5EBE972BC457}"/>
              </a:ext>
            </a:extLst>
          </p:cNvPr>
          <p:cNvSpPr/>
          <p:nvPr/>
        </p:nvSpPr>
        <p:spPr>
          <a:xfrm>
            <a:off x="2602485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4D066-5D31-29FC-3A67-48D1E6999F1C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446685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0445E-75B8-A064-40E5-DF93A55D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74C7A2-1184-41E0-BE0E-CC702FCDD8B7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5348D287-3500-F9ED-1771-EA25E490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D1CFE-9519-60D3-F55A-3783EDACDF2E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000CE-AEC8-0D96-928D-A5603EDE056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FD8F288B-56F5-E0D8-F8B8-403C7EDE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D53C5B-426E-106D-424C-3425BE4EC31E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DC1507-AFE8-93EE-8F9A-B56F21ACA56F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C4ABC5-C649-8A0E-36A1-F23FD9DCF338}"/>
              </a:ext>
            </a:extLst>
          </p:cNvPr>
          <p:cNvSpPr/>
          <p:nvPr/>
        </p:nvSpPr>
        <p:spPr>
          <a:xfrm>
            <a:off x="133092" y="3798546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EC7561D-6849-1664-1CE5-0DB822EB2143}"/>
              </a:ext>
            </a:extLst>
          </p:cNvPr>
          <p:cNvSpPr/>
          <p:nvPr/>
        </p:nvSpPr>
        <p:spPr>
          <a:xfrm>
            <a:off x="7116986" y="2525908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 d’une discussion amicale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5A16B4-D103-53F4-33A7-79D32CA8A113}"/>
              </a:ext>
            </a:extLst>
          </p:cNvPr>
          <p:cNvSpPr/>
          <p:nvPr/>
        </p:nvSpPr>
        <p:spPr>
          <a:xfrm>
            <a:off x="3496858" y="2468426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Comprendre les composés chimiques pour ne plus se faire arnaquer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5C6F6-04F2-59E4-486B-BE38199F89E4}"/>
              </a:ext>
            </a:extLst>
          </p:cNvPr>
          <p:cNvSpPr txBox="1"/>
          <p:nvPr/>
        </p:nvSpPr>
        <p:spPr>
          <a:xfrm>
            <a:off x="-9241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235989365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rt with red and green dots&#10;&#10;AI-generated content may be incorrect.">
            <a:extLst>
              <a:ext uri="{FF2B5EF4-FFF2-40B4-BE49-F238E27FC236}">
                <a16:creationId xmlns:a16="http://schemas.microsoft.com/office/drawing/2014/main" id="{AA9FAA72-394D-A17A-4C8A-3B44108F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6" y="105645"/>
            <a:ext cx="11136308" cy="6646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CF8C9-52C7-8062-0CB9-5357795240ED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092712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hart of different colored lines&#10;&#10;AI-generated content may be incorrect.">
            <a:extLst>
              <a:ext uri="{FF2B5EF4-FFF2-40B4-BE49-F238E27FC236}">
                <a16:creationId xmlns:a16="http://schemas.microsoft.com/office/drawing/2014/main" id="{D7D562F9-3FC4-4207-ECCE-0274CE10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218"/>
            <a:ext cx="10515600" cy="6341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71FC-A2F2-AFAA-146E-D03B967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16E646-2B82-BC44-880E-A9217429DFF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2E5C4-E367-BCFB-1772-56C3E90DD90A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0653275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623AE-3867-6422-24B6-8C940550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41C884C-3097-6B30-2D6A-7583920343EC}"/>
              </a:ext>
            </a:extLst>
          </p:cNvPr>
          <p:cNvSpPr/>
          <p:nvPr/>
        </p:nvSpPr>
        <p:spPr>
          <a:xfrm>
            <a:off x="5062150" y="4112481"/>
            <a:ext cx="2067700" cy="2067700"/>
          </a:xfrm>
          <a:prstGeom prst="rect">
            <a:avLst/>
          </a:prstGeom>
          <a:blipFill>
            <a:blip r:embed="rId2"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7ABC0-60F9-8E00-B26F-97274EF8BE5E}"/>
              </a:ext>
            </a:extLst>
          </p:cNvPr>
          <p:cNvSpPr/>
          <p:nvPr/>
        </p:nvSpPr>
        <p:spPr>
          <a:xfrm>
            <a:off x="5295370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4779-3E90-40FB-82F5-60EFDCCEBE6A}"/>
              </a:ext>
            </a:extLst>
          </p:cNvPr>
          <p:cNvSpPr/>
          <p:nvPr/>
        </p:nvSpPr>
        <p:spPr>
          <a:xfrm>
            <a:off x="5295369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4E192-14CF-6773-A454-4560574F1DCC}"/>
              </a:ext>
            </a:extLst>
          </p:cNvPr>
          <p:cNvSpPr/>
          <p:nvPr/>
        </p:nvSpPr>
        <p:spPr>
          <a:xfrm>
            <a:off x="4177287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E9F49-D0E2-D49F-6AC2-ED15D7A4C2C6}"/>
              </a:ext>
            </a:extLst>
          </p:cNvPr>
          <p:cNvSpPr/>
          <p:nvPr/>
        </p:nvSpPr>
        <p:spPr>
          <a:xfrm>
            <a:off x="2821185" y="642342"/>
            <a:ext cx="6549629" cy="55733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32670-B562-31A9-06CD-11405AF2D13C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4325111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4221-B518-73FC-9F16-592012A7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84FA99-0325-7A4E-34DF-0A37EA1261F7}"/>
              </a:ext>
            </a:extLst>
          </p:cNvPr>
          <p:cNvSpPr/>
          <p:nvPr/>
        </p:nvSpPr>
        <p:spPr>
          <a:xfrm>
            <a:off x="9226478" y="4112481"/>
            <a:ext cx="2067700" cy="2088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111641-4174-34A2-5A08-7CCECED68AE2}"/>
              </a:ext>
            </a:extLst>
          </p:cNvPr>
          <p:cNvSpPr/>
          <p:nvPr/>
        </p:nvSpPr>
        <p:spPr>
          <a:xfrm>
            <a:off x="7456753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B09E7-69A6-96E2-9E44-E11526A1A4D4}"/>
              </a:ext>
            </a:extLst>
          </p:cNvPr>
          <p:cNvSpPr/>
          <p:nvPr/>
        </p:nvSpPr>
        <p:spPr>
          <a:xfrm>
            <a:off x="7456752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BBB538-1324-46E1-C9DB-F894F075D054}"/>
              </a:ext>
            </a:extLst>
          </p:cNvPr>
          <p:cNvSpPr/>
          <p:nvPr/>
        </p:nvSpPr>
        <p:spPr>
          <a:xfrm>
            <a:off x="7456752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72DEC-D292-5045-72C9-7E2BC9EAE1BE}"/>
              </a:ext>
            </a:extLst>
          </p:cNvPr>
          <p:cNvSpPr/>
          <p:nvPr/>
        </p:nvSpPr>
        <p:spPr>
          <a:xfrm>
            <a:off x="589185" y="642342"/>
            <a:ext cx="6549629" cy="5573316"/>
          </a:xfrm>
          <a:prstGeom prst="rect">
            <a:avLst/>
          </a:prstGeom>
          <a:blipFill dpi="0" rotWithShape="1">
            <a:blip r:embed="rId4"/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EEBBB-A864-1726-33D7-1B80C087F104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C0898-ADB0-BDBD-32D2-D288B00DE521}"/>
              </a:ext>
            </a:extLst>
          </p:cNvPr>
          <p:cNvSpPr txBox="1"/>
          <p:nvPr/>
        </p:nvSpPr>
        <p:spPr>
          <a:xfrm>
            <a:off x="0" y="-52322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603017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10C1-E4C0-BA78-23AB-FF1246276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D3AC62-4297-0DDB-EEFD-A5E4C398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291"/>
            <a:ext cx="7772400" cy="6221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35D7C-46F7-2D69-AF67-5F91876B9C35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972565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212</Words>
  <Application>Microsoft Macintosh PowerPoint</Application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STHupo</vt:lpstr>
      <vt:lpstr>Aptos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BONIN</dc:creator>
  <cp:lastModifiedBy>Lucas BONIN</cp:lastModifiedBy>
  <cp:revision>1</cp:revision>
  <dcterms:created xsi:type="dcterms:W3CDTF">2025-06-16T12:09:00Z</dcterms:created>
  <dcterms:modified xsi:type="dcterms:W3CDTF">2025-06-16T12:12:50Z</dcterms:modified>
</cp:coreProperties>
</file>