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FCCE-3B78-43EA-A096-481FFF2EF64B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0F3B-FAAD-4111-B755-1225D72A2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9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0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9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74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3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4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79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9A9E-4BFE-4FA0-934F-425BD976437F}" type="datetimeFigureOut">
              <a:rPr lang="pt-BR" smtClean="0"/>
              <a:t>24/04/2016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44AF-705F-47B5-966D-4CE298B54C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73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Print" pitchFamily="2" charset="0"/>
              </a:rPr>
              <a:t>Visualizar Cardapio v1</a:t>
            </a:r>
            <a:endParaRPr lang="pt-BR" dirty="0">
              <a:latin typeface="Segoe Print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2156987" cy="35820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32" y="2204864"/>
            <a:ext cx="2160197" cy="358200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ame 12"/>
          <p:cNvSpPr/>
          <p:nvPr/>
        </p:nvSpPr>
        <p:spPr>
          <a:xfrm>
            <a:off x="2415284" y="3235501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Segoe Print" pitchFamily="2" charset="0"/>
              </a:rPr>
              <a:t>Visualizar Cardapio v2</a:t>
            </a:r>
            <a:endParaRPr lang="pt-BR" dirty="0">
              <a:latin typeface="Segoe Print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" y="1749896"/>
            <a:ext cx="2160197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294" y="1768946"/>
            <a:ext cx="2200706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136" y="1768946"/>
            <a:ext cx="2191618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5" y="1749896"/>
            <a:ext cx="2180347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ame 12"/>
          <p:cNvSpPr/>
          <p:nvPr/>
        </p:nvSpPr>
        <p:spPr>
          <a:xfrm>
            <a:off x="3995936" y="3068960"/>
            <a:ext cx="504056" cy="1296144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401698" y="3098924"/>
            <a:ext cx="504056" cy="1296144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323650" y="2745008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Print" pitchFamily="2" charset="0"/>
              </a:rPr>
              <a:t>Atendimento Presencial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2160197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48448"/>
            <a:ext cx="2208510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2199474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rame 10"/>
          <p:cNvSpPr/>
          <p:nvPr/>
        </p:nvSpPr>
        <p:spPr>
          <a:xfrm>
            <a:off x="4175967" y="3429000"/>
            <a:ext cx="900089" cy="58128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949884" y="3537096"/>
            <a:ext cx="900089" cy="58128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555776" y="3549534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6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>
                <a:latin typeface="Segoe Print" pitchFamily="2" charset="0"/>
              </a:rPr>
              <a:t>Fazer Pedido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92" y="1454498"/>
            <a:ext cx="1989885" cy="322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77" y="1454498"/>
            <a:ext cx="1974188" cy="322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67544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1944568" cy="32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108" y="1484784"/>
            <a:ext cx="1944000" cy="316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7" y="3429000"/>
            <a:ext cx="1965623" cy="322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rame 19"/>
          <p:cNvSpPr>
            <a:spLocks/>
          </p:cNvSpPr>
          <p:nvPr/>
        </p:nvSpPr>
        <p:spPr>
          <a:xfrm>
            <a:off x="2987822" y="2564904"/>
            <a:ext cx="1188000" cy="1224000"/>
          </a:xfrm>
          <a:prstGeom prst="frame">
            <a:avLst/>
          </a:prstGeom>
          <a:solidFill>
            <a:srgbClr val="FF0000"/>
          </a:solidFill>
          <a:ln w="9525" cap="rnd" cmpd="dbl">
            <a:solidFill>
              <a:schemeClr val="bg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1475656" y="4797152"/>
            <a:ext cx="828000" cy="39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5173234" y="2852976"/>
            <a:ext cx="756000" cy="360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7348572" y="3292983"/>
            <a:ext cx="837398" cy="370611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732640" y="2342449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9103" y="1916832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71800" y="2138608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9632" y="4293096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83958" y="5373216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60032" y="2276872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20272" y="2988241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108" y="3663594"/>
            <a:ext cx="1950335" cy="322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Frame 24"/>
          <p:cNvSpPr/>
          <p:nvPr/>
        </p:nvSpPr>
        <p:spPr>
          <a:xfrm>
            <a:off x="2699888" y="5851865"/>
            <a:ext cx="864000" cy="360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27974" y="5373216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8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25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Print" pitchFamily="2" charset="0"/>
              </a:rPr>
              <a:t>Consultar Pedidos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2160000" cy="35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44824"/>
            <a:ext cx="2144538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ame 15"/>
          <p:cNvSpPr/>
          <p:nvPr/>
        </p:nvSpPr>
        <p:spPr>
          <a:xfrm>
            <a:off x="2627784" y="2889946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5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Print" pitchFamily="2" charset="0"/>
              </a:rPr>
              <a:t>Cancelar Pedidos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49897"/>
            <a:ext cx="2160000" cy="35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22" y="1784732"/>
            <a:ext cx="2144538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84732"/>
            <a:ext cx="2161686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97" y="1844824"/>
            <a:ext cx="2185098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2483779" y="3501008"/>
            <a:ext cx="288021" cy="288032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418733" y="4509120"/>
            <a:ext cx="936000" cy="36004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103553" y="4257092"/>
            <a:ext cx="720803" cy="36004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7739629" y="3645056"/>
            <a:ext cx="720803" cy="288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1043750" y="2747988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2348880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5966" y="3564305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5926" y="4047058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16206" y="3789040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52320" y="3420289"/>
            <a:ext cx="3038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pt-B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78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5" grpId="0"/>
      <p:bldP spid="29" grpId="0"/>
      <p:bldP spid="34" grpId="0"/>
      <p:bldP spid="35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Print" pitchFamily="2" charset="0"/>
              </a:rPr>
              <a:t>Consultar Conta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284"/>
            <a:ext cx="2160000" cy="35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86283"/>
            <a:ext cx="2160000" cy="351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2123750" y="3601476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Segoe Print" pitchFamily="2" charset="0"/>
              </a:rPr>
              <a:t>Fechar Conta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30065"/>
            <a:ext cx="2160000" cy="358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59" y="1829738"/>
            <a:ext cx="2169490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2185098" cy="35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39552" y="1340768"/>
            <a:ext cx="81369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ame 9"/>
          <p:cNvSpPr/>
          <p:nvPr/>
        </p:nvSpPr>
        <p:spPr>
          <a:xfrm>
            <a:off x="1403648" y="3575410"/>
            <a:ext cx="791946" cy="756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067944" y="3566346"/>
            <a:ext cx="1044000" cy="387064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732240" y="3627064"/>
            <a:ext cx="720000" cy="378000"/>
          </a:xfrm>
          <a:prstGeom prst="frame">
            <a:avLst/>
          </a:prstGeom>
          <a:solidFill>
            <a:srgbClr val="FF0000"/>
          </a:solidFill>
          <a:ln w="28575" cap="rnd" cmpd="dbl"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Visualizar Cardapio v1</vt:lpstr>
      <vt:lpstr>Visualizar Cardapio v2</vt:lpstr>
      <vt:lpstr>Atendimento Presencial</vt:lpstr>
      <vt:lpstr>Fazer Pedido</vt:lpstr>
      <vt:lpstr>Consultar Pedidos</vt:lpstr>
      <vt:lpstr>Cancelar Pedidos</vt:lpstr>
      <vt:lpstr>Consultar Conta</vt:lpstr>
      <vt:lpstr>Fechar Conta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</dc:creator>
  <cp:lastModifiedBy>Jet</cp:lastModifiedBy>
  <cp:revision>13</cp:revision>
  <dcterms:created xsi:type="dcterms:W3CDTF">2016-04-24T21:42:48Z</dcterms:created>
  <dcterms:modified xsi:type="dcterms:W3CDTF">2016-04-24T23:24:42Z</dcterms:modified>
</cp:coreProperties>
</file>