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6" r:id="rId4"/>
    <p:sldId id="267" r:id="rId5"/>
    <p:sldId id="268" r:id="rId6"/>
    <p:sldId id="269" r:id="rId7"/>
    <p:sldId id="270" r:id="rId8"/>
    <p:sldId id="271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78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0FCCE-3B78-43EA-A096-481FFF2EF64B}" type="datetimeFigureOut">
              <a:rPr lang="pt-BR" smtClean="0"/>
              <a:t>24/04/2016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40F3B-FAAD-4111-B755-1225D72A2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696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9A9E-4BFE-4FA0-934F-425BD976437F}" type="datetimeFigureOut">
              <a:rPr lang="pt-BR" smtClean="0"/>
              <a:t>24/04/2016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4AF-705F-47B5-966D-4CE298B54C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0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9A9E-4BFE-4FA0-934F-425BD976437F}" type="datetimeFigureOut">
              <a:rPr lang="pt-BR" smtClean="0"/>
              <a:t>24/04/2016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4AF-705F-47B5-966D-4CE298B54C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28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9A9E-4BFE-4FA0-934F-425BD976437F}" type="datetimeFigureOut">
              <a:rPr lang="pt-BR" smtClean="0"/>
              <a:t>24/04/2016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4AF-705F-47B5-966D-4CE298B54C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42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9A9E-4BFE-4FA0-934F-425BD976437F}" type="datetimeFigureOut">
              <a:rPr lang="pt-BR" smtClean="0"/>
              <a:t>24/04/2016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4AF-705F-47B5-966D-4CE298B54C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99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9A9E-4BFE-4FA0-934F-425BD976437F}" type="datetimeFigureOut">
              <a:rPr lang="pt-BR" smtClean="0"/>
              <a:t>24/04/2016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4AF-705F-47B5-966D-4CE298B54C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74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9A9E-4BFE-4FA0-934F-425BD976437F}" type="datetimeFigureOut">
              <a:rPr lang="pt-BR" smtClean="0"/>
              <a:t>24/04/2016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4AF-705F-47B5-966D-4CE298B54C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48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9A9E-4BFE-4FA0-934F-425BD976437F}" type="datetimeFigureOut">
              <a:rPr lang="pt-BR" smtClean="0"/>
              <a:t>24/04/2016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4AF-705F-47B5-966D-4CE298B54C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85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9A9E-4BFE-4FA0-934F-425BD976437F}" type="datetimeFigureOut">
              <a:rPr lang="pt-BR" smtClean="0"/>
              <a:t>24/04/2016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4AF-705F-47B5-966D-4CE298B54C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38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9A9E-4BFE-4FA0-934F-425BD976437F}" type="datetimeFigureOut">
              <a:rPr lang="pt-BR" smtClean="0"/>
              <a:t>24/04/2016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4AF-705F-47B5-966D-4CE298B54C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03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9A9E-4BFE-4FA0-934F-425BD976437F}" type="datetimeFigureOut">
              <a:rPr lang="pt-BR" smtClean="0"/>
              <a:t>24/04/2016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4AF-705F-47B5-966D-4CE298B54C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49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9A9E-4BFE-4FA0-934F-425BD976437F}" type="datetimeFigureOut">
              <a:rPr lang="pt-BR" smtClean="0"/>
              <a:t>24/04/2016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4AF-705F-47B5-966D-4CE298B54C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79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F9A9E-4BFE-4FA0-934F-425BD976437F}" type="datetimeFigureOut">
              <a:rPr lang="pt-BR" smtClean="0"/>
              <a:t>24/04/2016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044AF-705F-47B5-966D-4CE298B54C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73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6896100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Segoe Print" pitchFamily="2" charset="0"/>
              </a:rPr>
              <a:t>Autenticação</a:t>
            </a:r>
            <a:endParaRPr lang="pt-BR" dirty="0">
              <a:latin typeface="Segoe Print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39552" y="1340768"/>
            <a:ext cx="81369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Frame 8"/>
          <p:cNvSpPr/>
          <p:nvPr/>
        </p:nvSpPr>
        <p:spPr>
          <a:xfrm>
            <a:off x="4183692" y="4437112"/>
            <a:ext cx="756000" cy="378000"/>
          </a:xfrm>
          <a:prstGeom prst="frame">
            <a:avLst/>
          </a:prstGeom>
          <a:solidFill>
            <a:srgbClr val="FF0000"/>
          </a:solidFill>
          <a:ln w="28575" cap="rnd" cmpd="dbl"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3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Segoe Print" pitchFamily="2" charset="0"/>
              </a:rPr>
              <a:t>Acompanhamento geral de pedidos (index)</a:t>
            </a:r>
            <a:endParaRPr lang="pt-BR" dirty="0">
              <a:latin typeface="Segoe Print" pitchFamily="2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39552" y="1340768"/>
            <a:ext cx="81369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59" y="1484784"/>
            <a:ext cx="6905625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263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59186"/>
            <a:ext cx="3661200" cy="2775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Segoe Print" pitchFamily="2" charset="0"/>
              </a:rPr>
              <a:t>Alterar item do cardápio</a:t>
            </a:r>
            <a:endParaRPr lang="pt-BR" dirty="0">
              <a:latin typeface="Segoe Print" pitchFamily="2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39552" y="1340768"/>
            <a:ext cx="81369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59186"/>
            <a:ext cx="3660657" cy="2761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rame 5"/>
          <p:cNvSpPr/>
          <p:nvPr/>
        </p:nvSpPr>
        <p:spPr>
          <a:xfrm>
            <a:off x="287616" y="1826864"/>
            <a:ext cx="792000" cy="324000"/>
          </a:xfrm>
          <a:prstGeom prst="frame">
            <a:avLst/>
          </a:prstGeom>
          <a:solidFill>
            <a:srgbClr val="FF0000"/>
          </a:solidFill>
          <a:ln w="28575" cap="rnd" cmpd="dbl"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4716080" y="2284883"/>
            <a:ext cx="576000" cy="288032"/>
          </a:xfrm>
          <a:prstGeom prst="frame">
            <a:avLst/>
          </a:prstGeom>
          <a:solidFill>
            <a:srgbClr val="FF0000"/>
          </a:solidFill>
          <a:ln w="28575" cap="rnd" cmpd="dbl"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69" y="4088179"/>
            <a:ext cx="3661200" cy="2769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088179"/>
            <a:ext cx="3661200" cy="2769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rame 10"/>
          <p:cNvSpPr/>
          <p:nvPr/>
        </p:nvSpPr>
        <p:spPr>
          <a:xfrm>
            <a:off x="6048184" y="2420912"/>
            <a:ext cx="180000" cy="216000"/>
          </a:xfrm>
          <a:prstGeom prst="frame">
            <a:avLst/>
          </a:prstGeom>
          <a:solidFill>
            <a:srgbClr val="FF0000"/>
          </a:solidFill>
          <a:ln w="28575" cap="rnd" cmpd="dbl"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1331640" y="6165304"/>
            <a:ext cx="828000" cy="288032"/>
          </a:xfrm>
          <a:prstGeom prst="frame">
            <a:avLst/>
          </a:prstGeom>
          <a:solidFill>
            <a:srgbClr val="FF0000"/>
          </a:solidFill>
          <a:ln w="28575" cap="rnd" cmpd="dbl"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5832200" y="5517232"/>
            <a:ext cx="540000" cy="288032"/>
          </a:xfrm>
          <a:prstGeom prst="frame">
            <a:avLst/>
          </a:prstGeom>
          <a:solidFill>
            <a:srgbClr val="FF0000"/>
          </a:solidFill>
          <a:ln w="28575" cap="rnd" cmpd="dbl"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7699" y="1648976"/>
            <a:ext cx="30386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pt-B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16016" y="1772816"/>
            <a:ext cx="30386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pt-B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40342" y="1916832"/>
            <a:ext cx="30386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pt-B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99782" y="5652537"/>
            <a:ext cx="30386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pt-B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08104" y="5652537"/>
            <a:ext cx="30386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pt-B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521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781" y="1628800"/>
            <a:ext cx="4220971" cy="319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Segoe Print" pitchFamily="2" charset="0"/>
              </a:rPr>
              <a:t>Adicionar item </a:t>
            </a:r>
            <a:r>
              <a:rPr lang="pt-BR" dirty="0">
                <a:latin typeface="Segoe Print" pitchFamily="2" charset="0"/>
              </a:rPr>
              <a:t>a</a:t>
            </a:r>
            <a:r>
              <a:rPr lang="pt-BR" dirty="0" smtClean="0">
                <a:latin typeface="Segoe Print" pitchFamily="2" charset="0"/>
              </a:rPr>
              <a:t>o cardápio</a:t>
            </a:r>
            <a:endParaRPr lang="pt-BR" dirty="0">
              <a:latin typeface="Segoe Print" pitchFamily="2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39552" y="1340768"/>
            <a:ext cx="81369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4233298" cy="319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rame 7"/>
          <p:cNvSpPr/>
          <p:nvPr/>
        </p:nvSpPr>
        <p:spPr>
          <a:xfrm>
            <a:off x="323528" y="2060848"/>
            <a:ext cx="864096" cy="378000"/>
          </a:xfrm>
          <a:prstGeom prst="frame">
            <a:avLst/>
          </a:prstGeom>
          <a:solidFill>
            <a:srgbClr val="FF0000"/>
          </a:solidFill>
          <a:ln w="28575" cap="rnd" cmpd="dbl"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4644008" y="2492896"/>
            <a:ext cx="648072" cy="224370"/>
          </a:xfrm>
          <a:prstGeom prst="frame">
            <a:avLst/>
          </a:prstGeom>
          <a:solidFill>
            <a:srgbClr val="FF0000"/>
          </a:solidFill>
          <a:ln w="28575" cap="rnd" cmpd="dbl"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5902222" y="4221088"/>
            <a:ext cx="902026" cy="224370"/>
          </a:xfrm>
          <a:prstGeom prst="frame">
            <a:avLst/>
          </a:prstGeom>
          <a:solidFill>
            <a:srgbClr val="FF0000"/>
          </a:solidFill>
          <a:ln w="28575" cap="rnd" cmpd="dbl"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43798" y="1916832"/>
            <a:ext cx="30386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pt-B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88024" y="1988840"/>
            <a:ext cx="30386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pt-B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52120" y="3708321"/>
            <a:ext cx="30386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pt-B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57" y="3705245"/>
            <a:ext cx="4222800" cy="3188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Frame 21"/>
          <p:cNvSpPr/>
          <p:nvPr/>
        </p:nvSpPr>
        <p:spPr>
          <a:xfrm>
            <a:off x="2555776" y="5373216"/>
            <a:ext cx="540000" cy="252000"/>
          </a:xfrm>
          <a:prstGeom prst="frame">
            <a:avLst/>
          </a:prstGeom>
          <a:solidFill>
            <a:srgbClr val="FF0000"/>
          </a:solidFill>
          <a:ln w="28575" cap="rnd" cmpd="dbl"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59832" y="5148481"/>
            <a:ext cx="30386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pt-B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415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/>
      <p:bldP spid="13" grpId="0"/>
      <p:bldP spid="14" grpId="0"/>
      <p:bldP spid="22" grpId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Segoe Print" pitchFamily="2" charset="0"/>
              </a:rPr>
              <a:t>Visualizar solicitações de atendimento</a:t>
            </a:r>
            <a:endParaRPr lang="pt-BR" dirty="0">
              <a:latin typeface="Segoe Print" pitchFamily="2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39552" y="1340768"/>
            <a:ext cx="81369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4233298" cy="319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28800"/>
            <a:ext cx="4233600" cy="3188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rame 6"/>
          <p:cNvSpPr/>
          <p:nvPr/>
        </p:nvSpPr>
        <p:spPr>
          <a:xfrm>
            <a:off x="251520" y="2780928"/>
            <a:ext cx="648072" cy="288032"/>
          </a:xfrm>
          <a:prstGeom prst="frame">
            <a:avLst/>
          </a:prstGeom>
          <a:solidFill>
            <a:srgbClr val="FF0000"/>
          </a:solidFill>
          <a:ln w="28575" cap="rnd" cmpd="dbl"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96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Segoe Print" pitchFamily="2" charset="0"/>
              </a:rPr>
              <a:t>Atualizar solicitações de atendimento</a:t>
            </a:r>
            <a:endParaRPr lang="pt-BR" dirty="0">
              <a:latin typeface="Segoe Print" pitchFamily="2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39552" y="1340768"/>
            <a:ext cx="81369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4233298" cy="319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28800"/>
            <a:ext cx="4233600" cy="3188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680210"/>
            <a:ext cx="4233600" cy="3180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rame 6"/>
          <p:cNvSpPr/>
          <p:nvPr/>
        </p:nvSpPr>
        <p:spPr>
          <a:xfrm>
            <a:off x="251520" y="2786165"/>
            <a:ext cx="648072" cy="282795"/>
          </a:xfrm>
          <a:prstGeom prst="frame">
            <a:avLst/>
          </a:prstGeom>
          <a:solidFill>
            <a:srgbClr val="FF0000"/>
          </a:solidFill>
          <a:ln w="28575" cap="rnd" cmpd="dbl"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6228184" y="4149080"/>
            <a:ext cx="1476000" cy="360000"/>
          </a:xfrm>
          <a:prstGeom prst="frame">
            <a:avLst/>
          </a:prstGeom>
          <a:solidFill>
            <a:srgbClr val="FF0000"/>
          </a:solidFill>
          <a:ln w="28575" cap="rnd" cmpd="dbl"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7734" y="2268161"/>
            <a:ext cx="30386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pt-B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1880" y="3704742"/>
            <a:ext cx="30386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pt-B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47847" y="3997129"/>
            <a:ext cx="30386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pt-B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64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Segoe Print" pitchFamily="2" charset="0"/>
              </a:rPr>
              <a:t>Visualizar detalhes do pedido</a:t>
            </a:r>
            <a:endParaRPr lang="pt-BR" dirty="0">
              <a:latin typeface="Segoe Print" pitchFamily="2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39552" y="1340768"/>
            <a:ext cx="81369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4233298" cy="319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105" y="1628800"/>
            <a:ext cx="4233600" cy="3196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rame 6"/>
          <p:cNvSpPr/>
          <p:nvPr/>
        </p:nvSpPr>
        <p:spPr>
          <a:xfrm>
            <a:off x="912590" y="2636911"/>
            <a:ext cx="648072" cy="180000"/>
          </a:xfrm>
          <a:prstGeom prst="frame">
            <a:avLst/>
          </a:prstGeom>
          <a:solidFill>
            <a:srgbClr val="FF0000"/>
          </a:solidFill>
          <a:ln w="28575" cap="rnd" cmpd="dbl"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6422869" y="3429000"/>
            <a:ext cx="576000" cy="216000"/>
          </a:xfrm>
          <a:prstGeom prst="frame">
            <a:avLst/>
          </a:prstGeom>
          <a:solidFill>
            <a:srgbClr val="FF0000"/>
          </a:solidFill>
          <a:ln w="28575" cap="rnd" cmpd="dbl"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05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Segoe Print" pitchFamily="2" charset="0"/>
              </a:rPr>
              <a:t>Visualizar contas</a:t>
            </a:r>
            <a:endParaRPr lang="pt-BR" dirty="0">
              <a:latin typeface="Segoe Print" pitchFamily="2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39552" y="1340768"/>
            <a:ext cx="81369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4233298" cy="319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993" y="1634960"/>
            <a:ext cx="4233600" cy="318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rame 6"/>
          <p:cNvSpPr/>
          <p:nvPr/>
        </p:nvSpPr>
        <p:spPr>
          <a:xfrm>
            <a:off x="323584" y="2636912"/>
            <a:ext cx="504000" cy="252000"/>
          </a:xfrm>
          <a:prstGeom prst="frame">
            <a:avLst/>
          </a:prstGeom>
          <a:solidFill>
            <a:srgbClr val="FF0000"/>
          </a:solidFill>
          <a:ln w="28575" cap="rnd" cmpd="dbl"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67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42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Autenticação</vt:lpstr>
      <vt:lpstr>Acompanhamento geral de pedidos (index)</vt:lpstr>
      <vt:lpstr>Alterar item do cardápio</vt:lpstr>
      <vt:lpstr>Adicionar item ao cardápio</vt:lpstr>
      <vt:lpstr>Visualizar solicitações de atendimento</vt:lpstr>
      <vt:lpstr>Atualizar solicitações de atendimento</vt:lpstr>
      <vt:lpstr>Visualizar detalhes do pedido</vt:lpstr>
      <vt:lpstr>Visualizar contas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</dc:creator>
  <cp:lastModifiedBy>Jet</cp:lastModifiedBy>
  <cp:revision>22</cp:revision>
  <dcterms:created xsi:type="dcterms:W3CDTF">2016-04-24T21:42:48Z</dcterms:created>
  <dcterms:modified xsi:type="dcterms:W3CDTF">2016-04-25T00:38:11Z</dcterms:modified>
</cp:coreProperties>
</file>