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Pós morten da quarta interação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				      Atividades...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60950" y="495300"/>
            <a:ext cx="8222100" cy="336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/>
              <a:t>O que estava previsto: 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/>
              <a:t>*Leitura da quantidade de corrente elétrica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/>
              <a:t>*Autenticação de usuário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/>
              <a:t>*Desing de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/>
              <a:t>O que foi feito:</a:t>
            </a:r>
          </a:p>
          <a:p>
            <a:pPr lvl="0">
              <a:spcBef>
                <a:spcPts val="0"/>
              </a:spcBef>
              <a:buNone/>
            </a:pPr>
            <a:r>
              <a:rPr lang="pt-BR" sz="3000"/>
              <a:t>Tudo o que estava previsto, porém, até agora, estamos com um problema de autenticação.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que deu certo?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*Front end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*Autenticação de usuário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*Base de dados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que deu errado?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*Erro de autenticação do arduíno.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Licões aprendidas nesta interação: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*Técnicas de desing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*Manipulação de rotas no rails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*Implementação de request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*Implementação com arduíno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