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sldIdLst>
    <p:sldId id="256" r:id="rId2"/>
    <p:sldId id="257" r:id="rId3"/>
    <p:sldId id="265" r:id="rId4"/>
    <p:sldId id="258" r:id="rId5"/>
    <p:sldId id="266" r:id="rId6"/>
    <p:sldId id="259" r:id="rId7"/>
    <p:sldId id="260" r:id="rId8"/>
    <p:sldId id="267" r:id="rId9"/>
    <p:sldId id="274" r:id="rId10"/>
    <p:sldId id="268" r:id="rId11"/>
    <p:sldId id="273" r:id="rId12"/>
    <p:sldId id="269" r:id="rId13"/>
    <p:sldId id="270" r:id="rId14"/>
    <p:sldId id="271" r:id="rId15"/>
    <p:sldId id="272" r:id="rId16"/>
    <p:sldId id="275" r:id="rId17"/>
    <p:sldId id="276" r:id="rId18"/>
    <p:sldId id="277" r:id="rId1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5AF8C6-2500-4F85-84DC-65D19C67669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pt-BR"/>
        </a:p>
      </dgm:t>
    </dgm:pt>
    <dgm:pt modelId="{B4C04DDC-C31E-457E-A69F-169DD7D039C2}">
      <dgm:prSet phldrT="[Texto]" custT="1"/>
      <dgm:spPr>
        <a:solidFill>
          <a:schemeClr val="accent1">
            <a:lumMod val="50000"/>
          </a:schemeClr>
        </a:solidFill>
      </dgm:spPr>
      <dgm:t>
        <a:bodyPr/>
        <a:lstStyle/>
        <a:p>
          <a:pPr algn="ctr"/>
          <a:r>
            <a:rPr lang="pt-BR" sz="1200" dirty="0"/>
            <a:t>Gerente de Projetos </a:t>
          </a:r>
          <a:endParaRPr lang="pt-BR" sz="1200" dirty="0" smtClean="0"/>
        </a:p>
        <a:p>
          <a:pPr algn="ctr"/>
          <a:r>
            <a:rPr lang="pt-BR" sz="1200" dirty="0" smtClean="0"/>
            <a:t> </a:t>
          </a:r>
          <a:r>
            <a:rPr lang="pt-BR" sz="1200" dirty="0"/>
            <a:t>Viviana Guimarães</a:t>
          </a:r>
        </a:p>
      </dgm:t>
    </dgm:pt>
    <dgm:pt modelId="{A6D6D9A3-CB1C-4CF7-840F-F2A809E9A7E1}" type="parTrans" cxnId="{682D6D21-C5F4-4F1B-8F2A-DD95814C8759}">
      <dgm:prSet/>
      <dgm:spPr/>
      <dgm:t>
        <a:bodyPr/>
        <a:lstStyle/>
        <a:p>
          <a:pPr algn="ctr"/>
          <a:endParaRPr lang="pt-BR" sz="1200"/>
        </a:p>
      </dgm:t>
    </dgm:pt>
    <dgm:pt modelId="{2BCA230E-F88D-4800-B488-826C848CACEC}" type="sibTrans" cxnId="{682D6D21-C5F4-4F1B-8F2A-DD95814C8759}">
      <dgm:prSet/>
      <dgm:spPr/>
      <dgm:t>
        <a:bodyPr/>
        <a:lstStyle/>
        <a:p>
          <a:pPr algn="ctr"/>
          <a:endParaRPr lang="pt-BR" sz="1200"/>
        </a:p>
      </dgm:t>
    </dgm:pt>
    <dgm:pt modelId="{127011CC-BF46-4517-83E5-2EED72ADDC88}">
      <dgm:prSet phldrT="[Texto]" custT="1"/>
      <dgm:spPr>
        <a:solidFill>
          <a:schemeClr val="accent1">
            <a:lumMod val="50000"/>
          </a:schemeClr>
        </a:solidFill>
      </dgm:spPr>
      <dgm:t>
        <a:bodyPr/>
        <a:lstStyle/>
        <a:p>
          <a:pPr algn="ctr"/>
          <a:r>
            <a:rPr lang="pt-BR" sz="1200" dirty="0" smtClean="0"/>
            <a:t>Web design</a:t>
          </a:r>
        </a:p>
        <a:p>
          <a:pPr algn="ctr"/>
          <a:r>
            <a:rPr lang="pt-BR" sz="1200" dirty="0" smtClean="0"/>
            <a:t> </a:t>
          </a:r>
          <a:r>
            <a:rPr lang="pt-BR" sz="1200" dirty="0"/>
            <a:t>Pedro Silva</a:t>
          </a:r>
        </a:p>
      </dgm:t>
    </dgm:pt>
    <dgm:pt modelId="{B174E0DB-E9EA-4EA1-BFEC-31AC2B4A4D2D}" type="parTrans" cxnId="{488EC967-22FE-4A56-8CB4-CA62F4A358D9}">
      <dgm:prSet/>
      <dgm:spPr>
        <a:solidFill>
          <a:schemeClr val="accent1">
            <a:lumMod val="50000"/>
          </a:schemeClr>
        </a:solidFill>
      </dgm:spPr>
      <dgm:t>
        <a:bodyPr/>
        <a:lstStyle/>
        <a:p>
          <a:pPr algn="ctr"/>
          <a:endParaRPr lang="pt-BR" sz="1200"/>
        </a:p>
      </dgm:t>
    </dgm:pt>
    <dgm:pt modelId="{555F2495-EEBF-4A16-955C-95904EE498BC}" type="sibTrans" cxnId="{488EC967-22FE-4A56-8CB4-CA62F4A358D9}">
      <dgm:prSet/>
      <dgm:spPr/>
      <dgm:t>
        <a:bodyPr/>
        <a:lstStyle/>
        <a:p>
          <a:pPr algn="ctr"/>
          <a:endParaRPr lang="pt-BR" sz="1200"/>
        </a:p>
      </dgm:t>
    </dgm:pt>
    <dgm:pt modelId="{20C40A43-3791-4794-825D-5E2C3C908F9D}">
      <dgm:prSet phldrT="[Texto]" custT="1"/>
      <dgm:spPr>
        <a:solidFill>
          <a:schemeClr val="accent1">
            <a:lumMod val="50000"/>
          </a:schemeClr>
        </a:solidFill>
      </dgm:spPr>
      <dgm:t>
        <a:bodyPr/>
        <a:lstStyle/>
        <a:p>
          <a:pPr algn="ctr"/>
          <a:r>
            <a:rPr lang="pt-BR" sz="1200" dirty="0"/>
            <a:t>Arquiteto da Informação </a:t>
          </a:r>
          <a:endParaRPr lang="pt-BR" sz="1200" dirty="0" smtClean="0"/>
        </a:p>
        <a:p>
          <a:pPr algn="ctr"/>
          <a:r>
            <a:rPr lang="pt-BR" sz="1200" dirty="0" smtClean="0"/>
            <a:t> </a:t>
          </a:r>
          <a:r>
            <a:rPr lang="pt-BR" sz="1200" dirty="0"/>
            <a:t>Ítalo Andrade</a:t>
          </a:r>
        </a:p>
      </dgm:t>
    </dgm:pt>
    <dgm:pt modelId="{5DC15F65-C8B1-46F4-A8B8-9BAB1F0E5E5F}" type="parTrans" cxnId="{2EE40289-6D9B-465F-9026-3612653DC4FA}">
      <dgm:prSet/>
      <dgm:spPr>
        <a:solidFill>
          <a:schemeClr val="accent1">
            <a:lumMod val="50000"/>
          </a:schemeClr>
        </a:solidFill>
      </dgm:spPr>
      <dgm:t>
        <a:bodyPr/>
        <a:lstStyle/>
        <a:p>
          <a:pPr algn="ctr"/>
          <a:endParaRPr lang="pt-BR" sz="1200"/>
        </a:p>
      </dgm:t>
    </dgm:pt>
    <dgm:pt modelId="{AEE25600-B4EA-4E4C-A912-43F9676C9008}" type="sibTrans" cxnId="{2EE40289-6D9B-465F-9026-3612653DC4FA}">
      <dgm:prSet/>
      <dgm:spPr/>
      <dgm:t>
        <a:bodyPr/>
        <a:lstStyle/>
        <a:p>
          <a:pPr algn="ctr"/>
          <a:endParaRPr lang="pt-BR" sz="1200"/>
        </a:p>
      </dgm:t>
    </dgm:pt>
    <dgm:pt modelId="{4D93144C-EC15-4ADC-9E8C-2B3A7409FB7D}">
      <dgm:prSet custT="1"/>
      <dgm:spPr>
        <a:solidFill>
          <a:schemeClr val="accent1">
            <a:lumMod val="50000"/>
          </a:schemeClr>
        </a:solidFill>
      </dgm:spPr>
      <dgm:t>
        <a:bodyPr/>
        <a:lstStyle/>
        <a:p>
          <a:pPr algn="ctr"/>
          <a:r>
            <a:rPr lang="pt-BR" sz="1200" dirty="0"/>
            <a:t>Desenvolvedor Back-End </a:t>
          </a:r>
          <a:endParaRPr lang="pt-BR" sz="1200" dirty="0" smtClean="0"/>
        </a:p>
        <a:p>
          <a:pPr algn="ctr"/>
          <a:r>
            <a:rPr lang="pt-BR" sz="1200" dirty="0" smtClean="0"/>
            <a:t> </a:t>
          </a:r>
          <a:r>
            <a:rPr lang="pt-BR" sz="1200" dirty="0"/>
            <a:t>Roberto Santos</a:t>
          </a:r>
        </a:p>
      </dgm:t>
    </dgm:pt>
    <dgm:pt modelId="{756A996A-E678-435D-9DCB-9ED563E5626D}" type="parTrans" cxnId="{AEA2CD94-5470-4787-B7A0-5B62CB198FCE}">
      <dgm:prSet/>
      <dgm:spPr>
        <a:solidFill>
          <a:schemeClr val="accent1">
            <a:lumMod val="50000"/>
          </a:schemeClr>
        </a:solidFill>
      </dgm:spPr>
      <dgm:t>
        <a:bodyPr/>
        <a:lstStyle/>
        <a:p>
          <a:pPr algn="ctr"/>
          <a:endParaRPr lang="pt-BR" sz="1200"/>
        </a:p>
      </dgm:t>
    </dgm:pt>
    <dgm:pt modelId="{9077A049-F1C9-40BB-B6A0-2C4999F80DC4}" type="sibTrans" cxnId="{AEA2CD94-5470-4787-B7A0-5B62CB198FCE}">
      <dgm:prSet/>
      <dgm:spPr/>
      <dgm:t>
        <a:bodyPr/>
        <a:lstStyle/>
        <a:p>
          <a:pPr algn="ctr"/>
          <a:endParaRPr lang="pt-BR" sz="1200"/>
        </a:p>
      </dgm:t>
    </dgm:pt>
    <dgm:pt modelId="{5D6663D7-1418-455E-BFE8-7B03C7D8B2F4}">
      <dgm:prSet phldrT="[Texto]" custT="1"/>
      <dgm:spPr>
        <a:solidFill>
          <a:schemeClr val="accent1">
            <a:lumMod val="50000"/>
          </a:schemeClr>
        </a:solidFill>
      </dgm:spPr>
      <dgm:t>
        <a:bodyPr/>
        <a:lstStyle/>
        <a:p>
          <a:pPr algn="ctr"/>
          <a:r>
            <a:rPr lang="pt-BR" sz="1200" dirty="0"/>
            <a:t>Desenvolvedor Front-End </a:t>
          </a:r>
          <a:endParaRPr lang="pt-BR" sz="1200" dirty="0" smtClean="0"/>
        </a:p>
        <a:p>
          <a:pPr algn="ctr"/>
          <a:r>
            <a:rPr lang="pt-BR" sz="1200" dirty="0" smtClean="0"/>
            <a:t> </a:t>
          </a:r>
          <a:r>
            <a:rPr lang="pt-BR" sz="1200" dirty="0"/>
            <a:t>Muller Julio</a:t>
          </a:r>
        </a:p>
      </dgm:t>
    </dgm:pt>
    <dgm:pt modelId="{6B319CF1-728E-4E57-A15F-D1471C2034A9}" type="sibTrans" cxnId="{149F2AD3-9C58-48C0-8915-BD5EAB8BEB38}">
      <dgm:prSet/>
      <dgm:spPr/>
      <dgm:t>
        <a:bodyPr/>
        <a:lstStyle/>
        <a:p>
          <a:pPr algn="ctr"/>
          <a:endParaRPr lang="pt-BR" sz="1200"/>
        </a:p>
      </dgm:t>
    </dgm:pt>
    <dgm:pt modelId="{30F28E78-C86D-4A6E-B65A-40FA06227F66}" type="parTrans" cxnId="{149F2AD3-9C58-48C0-8915-BD5EAB8BEB38}">
      <dgm:prSet/>
      <dgm:spPr>
        <a:solidFill>
          <a:schemeClr val="accent1">
            <a:lumMod val="50000"/>
          </a:schemeClr>
        </a:solidFill>
      </dgm:spPr>
      <dgm:t>
        <a:bodyPr/>
        <a:lstStyle/>
        <a:p>
          <a:pPr algn="ctr"/>
          <a:endParaRPr lang="pt-BR" sz="1200"/>
        </a:p>
      </dgm:t>
    </dgm:pt>
    <dgm:pt modelId="{84B043E5-CF3A-4EB8-BAD1-C675B19F52B0}" type="pres">
      <dgm:prSet presAssocID="{D25AF8C6-2500-4F85-84DC-65D19C676698}" presName="hierChild1" presStyleCnt="0">
        <dgm:presLayoutVars>
          <dgm:orgChart val="1"/>
          <dgm:chPref val="1"/>
          <dgm:dir val="rev"/>
          <dgm:animOne val="branch"/>
          <dgm:animLvl val="lvl"/>
          <dgm:resizeHandles/>
        </dgm:presLayoutVars>
      </dgm:prSet>
      <dgm:spPr/>
      <dgm:t>
        <a:bodyPr/>
        <a:lstStyle/>
        <a:p>
          <a:endParaRPr lang="pt-BR"/>
        </a:p>
      </dgm:t>
    </dgm:pt>
    <dgm:pt modelId="{A3BFBDF8-DB8C-494A-B89C-ADBBA550A62E}" type="pres">
      <dgm:prSet presAssocID="{B4C04DDC-C31E-457E-A69F-169DD7D039C2}" presName="hierRoot1" presStyleCnt="0">
        <dgm:presLayoutVars>
          <dgm:hierBranch val="init"/>
        </dgm:presLayoutVars>
      </dgm:prSet>
      <dgm:spPr/>
    </dgm:pt>
    <dgm:pt modelId="{6E46731F-C6D3-4CA8-8F67-4071A9347421}" type="pres">
      <dgm:prSet presAssocID="{B4C04DDC-C31E-457E-A69F-169DD7D039C2}" presName="rootComposite1" presStyleCnt="0"/>
      <dgm:spPr/>
    </dgm:pt>
    <dgm:pt modelId="{A0D1EF8B-2FED-4EF2-B720-E6868B6C2ECE}" type="pres">
      <dgm:prSet presAssocID="{B4C04DDC-C31E-457E-A69F-169DD7D039C2}" presName="rootText1" presStyleLbl="node0" presStyleIdx="0" presStyleCnt="1">
        <dgm:presLayoutVars>
          <dgm:chPref val="3"/>
        </dgm:presLayoutVars>
      </dgm:prSet>
      <dgm:spPr/>
      <dgm:t>
        <a:bodyPr/>
        <a:lstStyle/>
        <a:p>
          <a:endParaRPr lang="pt-BR"/>
        </a:p>
      </dgm:t>
    </dgm:pt>
    <dgm:pt modelId="{02DB700A-C1D9-4356-92F5-DD881CBBAC2D}" type="pres">
      <dgm:prSet presAssocID="{B4C04DDC-C31E-457E-A69F-169DD7D039C2}" presName="rootConnector1" presStyleLbl="node1" presStyleIdx="0" presStyleCnt="0"/>
      <dgm:spPr/>
      <dgm:t>
        <a:bodyPr/>
        <a:lstStyle/>
        <a:p>
          <a:endParaRPr lang="pt-BR"/>
        </a:p>
      </dgm:t>
    </dgm:pt>
    <dgm:pt modelId="{84A1E3E5-1D10-467C-99E6-B9B551324507}" type="pres">
      <dgm:prSet presAssocID="{B4C04DDC-C31E-457E-A69F-169DD7D039C2}" presName="hierChild2" presStyleCnt="0"/>
      <dgm:spPr/>
    </dgm:pt>
    <dgm:pt modelId="{4E614214-ED2A-4CC6-8D91-6D3346108AB5}" type="pres">
      <dgm:prSet presAssocID="{B174E0DB-E9EA-4EA1-BFEC-31AC2B4A4D2D}" presName="Name37" presStyleLbl="parChTrans1D2" presStyleIdx="0" presStyleCnt="4"/>
      <dgm:spPr/>
      <dgm:t>
        <a:bodyPr/>
        <a:lstStyle/>
        <a:p>
          <a:endParaRPr lang="pt-BR"/>
        </a:p>
      </dgm:t>
    </dgm:pt>
    <dgm:pt modelId="{4DE6B8AE-264D-4624-9080-7508E744876E}" type="pres">
      <dgm:prSet presAssocID="{127011CC-BF46-4517-83E5-2EED72ADDC88}" presName="hierRoot2" presStyleCnt="0">
        <dgm:presLayoutVars>
          <dgm:hierBranch val="init"/>
        </dgm:presLayoutVars>
      </dgm:prSet>
      <dgm:spPr/>
    </dgm:pt>
    <dgm:pt modelId="{EB6861BA-BA93-47B1-9C05-37EF61684CAC}" type="pres">
      <dgm:prSet presAssocID="{127011CC-BF46-4517-83E5-2EED72ADDC88}" presName="rootComposite" presStyleCnt="0"/>
      <dgm:spPr/>
    </dgm:pt>
    <dgm:pt modelId="{CECE3D03-4234-4C71-B80C-1E339273D6BE}" type="pres">
      <dgm:prSet presAssocID="{127011CC-BF46-4517-83E5-2EED72ADDC88}" presName="rootText" presStyleLbl="node2" presStyleIdx="0" presStyleCnt="4">
        <dgm:presLayoutVars>
          <dgm:chPref val="3"/>
        </dgm:presLayoutVars>
      </dgm:prSet>
      <dgm:spPr/>
      <dgm:t>
        <a:bodyPr/>
        <a:lstStyle/>
        <a:p>
          <a:endParaRPr lang="pt-BR"/>
        </a:p>
      </dgm:t>
    </dgm:pt>
    <dgm:pt modelId="{0D13E9B1-73D2-4FFB-8310-48BB420E6EB4}" type="pres">
      <dgm:prSet presAssocID="{127011CC-BF46-4517-83E5-2EED72ADDC88}" presName="rootConnector" presStyleLbl="node2" presStyleIdx="0" presStyleCnt="4"/>
      <dgm:spPr/>
      <dgm:t>
        <a:bodyPr/>
        <a:lstStyle/>
        <a:p>
          <a:endParaRPr lang="pt-BR"/>
        </a:p>
      </dgm:t>
    </dgm:pt>
    <dgm:pt modelId="{5975F5A2-1842-4742-96B0-A3DE3A921AD1}" type="pres">
      <dgm:prSet presAssocID="{127011CC-BF46-4517-83E5-2EED72ADDC88}" presName="hierChild4" presStyleCnt="0"/>
      <dgm:spPr/>
    </dgm:pt>
    <dgm:pt modelId="{456A4843-BF64-4F75-A5B7-7DF10F05F0D9}" type="pres">
      <dgm:prSet presAssocID="{127011CC-BF46-4517-83E5-2EED72ADDC88}" presName="hierChild5" presStyleCnt="0"/>
      <dgm:spPr/>
    </dgm:pt>
    <dgm:pt modelId="{73C519F3-8676-4268-A9DA-65E0B048B072}" type="pres">
      <dgm:prSet presAssocID="{756A996A-E678-435D-9DCB-9ED563E5626D}" presName="Name37" presStyleLbl="parChTrans1D2" presStyleIdx="1" presStyleCnt="4"/>
      <dgm:spPr/>
      <dgm:t>
        <a:bodyPr/>
        <a:lstStyle/>
        <a:p>
          <a:endParaRPr lang="pt-BR"/>
        </a:p>
      </dgm:t>
    </dgm:pt>
    <dgm:pt modelId="{62D3E5B3-E78A-4C98-A9A3-0AB0DDD69D72}" type="pres">
      <dgm:prSet presAssocID="{4D93144C-EC15-4ADC-9E8C-2B3A7409FB7D}" presName="hierRoot2" presStyleCnt="0">
        <dgm:presLayoutVars>
          <dgm:hierBranch val="init"/>
        </dgm:presLayoutVars>
      </dgm:prSet>
      <dgm:spPr/>
    </dgm:pt>
    <dgm:pt modelId="{9C65425E-DB82-4946-A908-8388F73225B1}" type="pres">
      <dgm:prSet presAssocID="{4D93144C-EC15-4ADC-9E8C-2B3A7409FB7D}" presName="rootComposite" presStyleCnt="0"/>
      <dgm:spPr/>
    </dgm:pt>
    <dgm:pt modelId="{CB78FB3B-0BC3-4A96-B13C-067DB8076F61}" type="pres">
      <dgm:prSet presAssocID="{4D93144C-EC15-4ADC-9E8C-2B3A7409FB7D}" presName="rootText" presStyleLbl="node2" presStyleIdx="1" presStyleCnt="4">
        <dgm:presLayoutVars>
          <dgm:chPref val="3"/>
        </dgm:presLayoutVars>
      </dgm:prSet>
      <dgm:spPr/>
      <dgm:t>
        <a:bodyPr/>
        <a:lstStyle/>
        <a:p>
          <a:endParaRPr lang="pt-BR"/>
        </a:p>
      </dgm:t>
    </dgm:pt>
    <dgm:pt modelId="{97DC6830-AB54-42B7-8471-B9C006FE87FE}" type="pres">
      <dgm:prSet presAssocID="{4D93144C-EC15-4ADC-9E8C-2B3A7409FB7D}" presName="rootConnector" presStyleLbl="node2" presStyleIdx="1" presStyleCnt="4"/>
      <dgm:spPr/>
      <dgm:t>
        <a:bodyPr/>
        <a:lstStyle/>
        <a:p>
          <a:endParaRPr lang="pt-BR"/>
        </a:p>
      </dgm:t>
    </dgm:pt>
    <dgm:pt modelId="{8E73FA13-FB56-43AA-AFB0-FA5D49238053}" type="pres">
      <dgm:prSet presAssocID="{4D93144C-EC15-4ADC-9E8C-2B3A7409FB7D}" presName="hierChild4" presStyleCnt="0"/>
      <dgm:spPr/>
    </dgm:pt>
    <dgm:pt modelId="{877D5F84-D409-4ED9-B4AF-14C82CD358A4}" type="pres">
      <dgm:prSet presAssocID="{4D93144C-EC15-4ADC-9E8C-2B3A7409FB7D}" presName="hierChild5" presStyleCnt="0"/>
      <dgm:spPr/>
    </dgm:pt>
    <dgm:pt modelId="{6BC22B60-8954-4BE4-BFA2-42EAF18C5FB4}" type="pres">
      <dgm:prSet presAssocID="{30F28E78-C86D-4A6E-B65A-40FA06227F66}" presName="Name37" presStyleLbl="parChTrans1D2" presStyleIdx="2" presStyleCnt="4"/>
      <dgm:spPr/>
      <dgm:t>
        <a:bodyPr/>
        <a:lstStyle/>
        <a:p>
          <a:endParaRPr lang="pt-BR"/>
        </a:p>
      </dgm:t>
    </dgm:pt>
    <dgm:pt modelId="{1AFADB53-8DF3-4C06-9AE9-FCC932714AD8}" type="pres">
      <dgm:prSet presAssocID="{5D6663D7-1418-455E-BFE8-7B03C7D8B2F4}" presName="hierRoot2" presStyleCnt="0">
        <dgm:presLayoutVars>
          <dgm:hierBranch val="init"/>
        </dgm:presLayoutVars>
      </dgm:prSet>
      <dgm:spPr/>
    </dgm:pt>
    <dgm:pt modelId="{D0647A8D-F035-43A3-B871-19A31C2B2C24}" type="pres">
      <dgm:prSet presAssocID="{5D6663D7-1418-455E-BFE8-7B03C7D8B2F4}" presName="rootComposite" presStyleCnt="0"/>
      <dgm:spPr/>
    </dgm:pt>
    <dgm:pt modelId="{0AAAC151-347A-490C-B02D-CCDE25FE0DF7}" type="pres">
      <dgm:prSet presAssocID="{5D6663D7-1418-455E-BFE8-7B03C7D8B2F4}" presName="rootText" presStyleLbl="node2" presStyleIdx="2" presStyleCnt="4">
        <dgm:presLayoutVars>
          <dgm:chPref val="3"/>
        </dgm:presLayoutVars>
      </dgm:prSet>
      <dgm:spPr/>
      <dgm:t>
        <a:bodyPr/>
        <a:lstStyle/>
        <a:p>
          <a:endParaRPr lang="pt-BR"/>
        </a:p>
      </dgm:t>
    </dgm:pt>
    <dgm:pt modelId="{DECC9D16-4DB8-4ABF-A2D1-94B35E31BC52}" type="pres">
      <dgm:prSet presAssocID="{5D6663D7-1418-455E-BFE8-7B03C7D8B2F4}" presName="rootConnector" presStyleLbl="node2" presStyleIdx="2" presStyleCnt="4"/>
      <dgm:spPr/>
      <dgm:t>
        <a:bodyPr/>
        <a:lstStyle/>
        <a:p>
          <a:endParaRPr lang="pt-BR"/>
        </a:p>
      </dgm:t>
    </dgm:pt>
    <dgm:pt modelId="{CF467DEE-C004-4D06-B464-DBBCB0154AE7}" type="pres">
      <dgm:prSet presAssocID="{5D6663D7-1418-455E-BFE8-7B03C7D8B2F4}" presName="hierChild4" presStyleCnt="0"/>
      <dgm:spPr/>
    </dgm:pt>
    <dgm:pt modelId="{D83F555B-4188-4B44-8E48-B6451C916005}" type="pres">
      <dgm:prSet presAssocID="{5D6663D7-1418-455E-BFE8-7B03C7D8B2F4}" presName="hierChild5" presStyleCnt="0"/>
      <dgm:spPr/>
    </dgm:pt>
    <dgm:pt modelId="{FA5FF11F-2C30-4CD3-B406-08FAF72E22B2}" type="pres">
      <dgm:prSet presAssocID="{5DC15F65-C8B1-46F4-A8B8-9BAB1F0E5E5F}" presName="Name37" presStyleLbl="parChTrans1D2" presStyleIdx="3" presStyleCnt="4"/>
      <dgm:spPr/>
      <dgm:t>
        <a:bodyPr/>
        <a:lstStyle/>
        <a:p>
          <a:endParaRPr lang="pt-BR"/>
        </a:p>
      </dgm:t>
    </dgm:pt>
    <dgm:pt modelId="{31F29CE4-38FE-456F-814A-DF09C03136EC}" type="pres">
      <dgm:prSet presAssocID="{20C40A43-3791-4794-825D-5E2C3C908F9D}" presName="hierRoot2" presStyleCnt="0">
        <dgm:presLayoutVars>
          <dgm:hierBranch val="init"/>
        </dgm:presLayoutVars>
      </dgm:prSet>
      <dgm:spPr/>
    </dgm:pt>
    <dgm:pt modelId="{4C6A96B6-BBC0-47B4-990D-3A8C6956F63D}" type="pres">
      <dgm:prSet presAssocID="{20C40A43-3791-4794-825D-5E2C3C908F9D}" presName="rootComposite" presStyleCnt="0"/>
      <dgm:spPr/>
    </dgm:pt>
    <dgm:pt modelId="{F144007C-C1A1-4247-B58D-0C4C99D99185}" type="pres">
      <dgm:prSet presAssocID="{20C40A43-3791-4794-825D-5E2C3C908F9D}" presName="rootText" presStyleLbl="node2" presStyleIdx="3" presStyleCnt="4">
        <dgm:presLayoutVars>
          <dgm:chPref val="3"/>
        </dgm:presLayoutVars>
      </dgm:prSet>
      <dgm:spPr/>
      <dgm:t>
        <a:bodyPr/>
        <a:lstStyle/>
        <a:p>
          <a:endParaRPr lang="pt-BR"/>
        </a:p>
      </dgm:t>
    </dgm:pt>
    <dgm:pt modelId="{80C490FA-D7F4-42AB-9977-FAD7CF42A7A8}" type="pres">
      <dgm:prSet presAssocID="{20C40A43-3791-4794-825D-5E2C3C908F9D}" presName="rootConnector" presStyleLbl="node2" presStyleIdx="3" presStyleCnt="4"/>
      <dgm:spPr/>
      <dgm:t>
        <a:bodyPr/>
        <a:lstStyle/>
        <a:p>
          <a:endParaRPr lang="pt-BR"/>
        </a:p>
      </dgm:t>
    </dgm:pt>
    <dgm:pt modelId="{F10DFF45-DD87-47F6-8D8A-BBA269DC7377}" type="pres">
      <dgm:prSet presAssocID="{20C40A43-3791-4794-825D-5E2C3C908F9D}" presName="hierChild4" presStyleCnt="0"/>
      <dgm:spPr/>
    </dgm:pt>
    <dgm:pt modelId="{2C56B90C-C52C-425A-85B1-9D7CFCB7658D}" type="pres">
      <dgm:prSet presAssocID="{20C40A43-3791-4794-825D-5E2C3C908F9D}" presName="hierChild5" presStyleCnt="0"/>
      <dgm:spPr/>
    </dgm:pt>
    <dgm:pt modelId="{95189FEE-FC4C-46BD-B4D5-8E6E04C859FE}" type="pres">
      <dgm:prSet presAssocID="{B4C04DDC-C31E-457E-A69F-169DD7D039C2}" presName="hierChild3" presStyleCnt="0"/>
      <dgm:spPr/>
    </dgm:pt>
  </dgm:ptLst>
  <dgm:cxnLst>
    <dgm:cxn modelId="{2EE40289-6D9B-465F-9026-3612653DC4FA}" srcId="{B4C04DDC-C31E-457E-A69F-169DD7D039C2}" destId="{20C40A43-3791-4794-825D-5E2C3C908F9D}" srcOrd="3" destOrd="0" parTransId="{5DC15F65-C8B1-46F4-A8B8-9BAB1F0E5E5F}" sibTransId="{AEE25600-B4EA-4E4C-A912-43F9676C9008}"/>
    <dgm:cxn modelId="{3C11DE7D-75A6-400F-9048-FA04A8215E32}" type="presOf" srcId="{B4C04DDC-C31E-457E-A69F-169DD7D039C2}" destId="{A0D1EF8B-2FED-4EF2-B720-E6868B6C2ECE}" srcOrd="0" destOrd="0" presId="urn:microsoft.com/office/officeart/2005/8/layout/orgChart1"/>
    <dgm:cxn modelId="{682D6D21-C5F4-4F1B-8F2A-DD95814C8759}" srcId="{D25AF8C6-2500-4F85-84DC-65D19C676698}" destId="{B4C04DDC-C31E-457E-A69F-169DD7D039C2}" srcOrd="0" destOrd="0" parTransId="{A6D6D9A3-CB1C-4CF7-840F-F2A809E9A7E1}" sibTransId="{2BCA230E-F88D-4800-B488-826C848CACEC}"/>
    <dgm:cxn modelId="{488EC967-22FE-4A56-8CB4-CA62F4A358D9}" srcId="{B4C04DDC-C31E-457E-A69F-169DD7D039C2}" destId="{127011CC-BF46-4517-83E5-2EED72ADDC88}" srcOrd="0" destOrd="0" parTransId="{B174E0DB-E9EA-4EA1-BFEC-31AC2B4A4D2D}" sibTransId="{555F2495-EEBF-4A16-955C-95904EE498BC}"/>
    <dgm:cxn modelId="{506DAEE8-2ED6-4379-AC00-BB0F5930872F}" type="presOf" srcId="{4D93144C-EC15-4ADC-9E8C-2B3A7409FB7D}" destId="{CB78FB3B-0BC3-4A96-B13C-067DB8076F61}" srcOrd="0" destOrd="0" presId="urn:microsoft.com/office/officeart/2005/8/layout/orgChart1"/>
    <dgm:cxn modelId="{3A287A8E-67C4-4A0D-8D55-FCBFE39BD197}" type="presOf" srcId="{127011CC-BF46-4517-83E5-2EED72ADDC88}" destId="{CECE3D03-4234-4C71-B80C-1E339273D6BE}" srcOrd="0" destOrd="0" presId="urn:microsoft.com/office/officeart/2005/8/layout/orgChart1"/>
    <dgm:cxn modelId="{F4BB0FA8-5DF0-44FA-B703-C152DD9CB7B7}" type="presOf" srcId="{5D6663D7-1418-455E-BFE8-7B03C7D8B2F4}" destId="{DECC9D16-4DB8-4ABF-A2D1-94B35E31BC52}" srcOrd="1" destOrd="0" presId="urn:microsoft.com/office/officeart/2005/8/layout/orgChart1"/>
    <dgm:cxn modelId="{888A3936-2463-4344-A045-70426A00E52F}" type="presOf" srcId="{20C40A43-3791-4794-825D-5E2C3C908F9D}" destId="{80C490FA-D7F4-42AB-9977-FAD7CF42A7A8}" srcOrd="1" destOrd="0" presId="urn:microsoft.com/office/officeart/2005/8/layout/orgChart1"/>
    <dgm:cxn modelId="{AEA2CD94-5470-4787-B7A0-5B62CB198FCE}" srcId="{B4C04DDC-C31E-457E-A69F-169DD7D039C2}" destId="{4D93144C-EC15-4ADC-9E8C-2B3A7409FB7D}" srcOrd="1" destOrd="0" parTransId="{756A996A-E678-435D-9DCB-9ED563E5626D}" sibTransId="{9077A049-F1C9-40BB-B6A0-2C4999F80DC4}"/>
    <dgm:cxn modelId="{E020C110-EC60-45F6-B85B-A050C4DF5914}" type="presOf" srcId="{B174E0DB-E9EA-4EA1-BFEC-31AC2B4A4D2D}" destId="{4E614214-ED2A-4CC6-8D91-6D3346108AB5}" srcOrd="0" destOrd="0" presId="urn:microsoft.com/office/officeart/2005/8/layout/orgChart1"/>
    <dgm:cxn modelId="{82066CF4-BDD9-4FFA-A6D8-24C9ADAA0E43}" type="presOf" srcId="{127011CC-BF46-4517-83E5-2EED72ADDC88}" destId="{0D13E9B1-73D2-4FFB-8310-48BB420E6EB4}" srcOrd="1" destOrd="0" presId="urn:microsoft.com/office/officeart/2005/8/layout/orgChart1"/>
    <dgm:cxn modelId="{B486A88B-8C86-4C61-8D95-F5094BB9CD42}" type="presOf" srcId="{B4C04DDC-C31E-457E-A69F-169DD7D039C2}" destId="{02DB700A-C1D9-4356-92F5-DD881CBBAC2D}" srcOrd="1" destOrd="0" presId="urn:microsoft.com/office/officeart/2005/8/layout/orgChart1"/>
    <dgm:cxn modelId="{6FB98D64-B653-49C1-8819-E42ED4C8F8B7}" type="presOf" srcId="{5DC15F65-C8B1-46F4-A8B8-9BAB1F0E5E5F}" destId="{FA5FF11F-2C30-4CD3-B406-08FAF72E22B2}" srcOrd="0" destOrd="0" presId="urn:microsoft.com/office/officeart/2005/8/layout/orgChart1"/>
    <dgm:cxn modelId="{CE9D0A5F-13A2-4E81-B284-C0B0EC5AE00F}" type="presOf" srcId="{30F28E78-C86D-4A6E-B65A-40FA06227F66}" destId="{6BC22B60-8954-4BE4-BFA2-42EAF18C5FB4}" srcOrd="0" destOrd="0" presId="urn:microsoft.com/office/officeart/2005/8/layout/orgChart1"/>
    <dgm:cxn modelId="{149F2AD3-9C58-48C0-8915-BD5EAB8BEB38}" srcId="{B4C04DDC-C31E-457E-A69F-169DD7D039C2}" destId="{5D6663D7-1418-455E-BFE8-7B03C7D8B2F4}" srcOrd="2" destOrd="0" parTransId="{30F28E78-C86D-4A6E-B65A-40FA06227F66}" sibTransId="{6B319CF1-728E-4E57-A15F-D1471C2034A9}"/>
    <dgm:cxn modelId="{3C1236DC-2D77-435F-84E0-67567E75A118}" type="presOf" srcId="{756A996A-E678-435D-9DCB-9ED563E5626D}" destId="{73C519F3-8676-4268-A9DA-65E0B048B072}" srcOrd="0" destOrd="0" presId="urn:microsoft.com/office/officeart/2005/8/layout/orgChart1"/>
    <dgm:cxn modelId="{83A20924-415C-44BC-A03F-0344691346C0}" type="presOf" srcId="{5D6663D7-1418-455E-BFE8-7B03C7D8B2F4}" destId="{0AAAC151-347A-490C-B02D-CCDE25FE0DF7}" srcOrd="0" destOrd="0" presId="urn:microsoft.com/office/officeart/2005/8/layout/orgChart1"/>
    <dgm:cxn modelId="{7A3E16D4-9B31-4DD2-AB95-8CC192BD8425}" type="presOf" srcId="{20C40A43-3791-4794-825D-5E2C3C908F9D}" destId="{F144007C-C1A1-4247-B58D-0C4C99D99185}" srcOrd="0" destOrd="0" presId="urn:microsoft.com/office/officeart/2005/8/layout/orgChart1"/>
    <dgm:cxn modelId="{B9944970-A58E-4B4C-8114-D392FF73B7E0}" type="presOf" srcId="{D25AF8C6-2500-4F85-84DC-65D19C676698}" destId="{84B043E5-CF3A-4EB8-BAD1-C675B19F52B0}" srcOrd="0" destOrd="0" presId="urn:microsoft.com/office/officeart/2005/8/layout/orgChart1"/>
    <dgm:cxn modelId="{DE19FCC0-0022-4106-A1D4-E59EAD75AA6F}" type="presOf" srcId="{4D93144C-EC15-4ADC-9E8C-2B3A7409FB7D}" destId="{97DC6830-AB54-42B7-8471-B9C006FE87FE}" srcOrd="1" destOrd="0" presId="urn:microsoft.com/office/officeart/2005/8/layout/orgChart1"/>
    <dgm:cxn modelId="{2E80FBDD-2C7A-4A42-9E48-FF1D298B9CF9}" type="presParOf" srcId="{84B043E5-CF3A-4EB8-BAD1-C675B19F52B0}" destId="{A3BFBDF8-DB8C-494A-B89C-ADBBA550A62E}" srcOrd="0" destOrd="0" presId="urn:microsoft.com/office/officeart/2005/8/layout/orgChart1"/>
    <dgm:cxn modelId="{A65734F8-AD83-4390-AC19-02138CAA1885}" type="presParOf" srcId="{A3BFBDF8-DB8C-494A-B89C-ADBBA550A62E}" destId="{6E46731F-C6D3-4CA8-8F67-4071A9347421}" srcOrd="0" destOrd="0" presId="urn:microsoft.com/office/officeart/2005/8/layout/orgChart1"/>
    <dgm:cxn modelId="{C40598BA-6B47-49F0-8C91-3116FC3BE827}" type="presParOf" srcId="{6E46731F-C6D3-4CA8-8F67-4071A9347421}" destId="{A0D1EF8B-2FED-4EF2-B720-E6868B6C2ECE}" srcOrd="0" destOrd="0" presId="urn:microsoft.com/office/officeart/2005/8/layout/orgChart1"/>
    <dgm:cxn modelId="{0D04D19E-CAA7-42E9-829B-33E40B9A1E1F}" type="presParOf" srcId="{6E46731F-C6D3-4CA8-8F67-4071A9347421}" destId="{02DB700A-C1D9-4356-92F5-DD881CBBAC2D}" srcOrd="1" destOrd="0" presId="urn:microsoft.com/office/officeart/2005/8/layout/orgChart1"/>
    <dgm:cxn modelId="{843ABF13-B270-4EB8-9523-9B5F0C25D259}" type="presParOf" srcId="{A3BFBDF8-DB8C-494A-B89C-ADBBA550A62E}" destId="{84A1E3E5-1D10-467C-99E6-B9B551324507}" srcOrd="1" destOrd="0" presId="urn:microsoft.com/office/officeart/2005/8/layout/orgChart1"/>
    <dgm:cxn modelId="{9657C432-E75E-4126-BE97-6AAAED382614}" type="presParOf" srcId="{84A1E3E5-1D10-467C-99E6-B9B551324507}" destId="{4E614214-ED2A-4CC6-8D91-6D3346108AB5}" srcOrd="0" destOrd="0" presId="urn:microsoft.com/office/officeart/2005/8/layout/orgChart1"/>
    <dgm:cxn modelId="{3B2FF7E1-7EE8-4D0E-AAD1-922DE76A875D}" type="presParOf" srcId="{84A1E3E5-1D10-467C-99E6-B9B551324507}" destId="{4DE6B8AE-264D-4624-9080-7508E744876E}" srcOrd="1" destOrd="0" presId="urn:microsoft.com/office/officeart/2005/8/layout/orgChart1"/>
    <dgm:cxn modelId="{9A5E385B-071B-4281-A70F-F8F6309B24F5}" type="presParOf" srcId="{4DE6B8AE-264D-4624-9080-7508E744876E}" destId="{EB6861BA-BA93-47B1-9C05-37EF61684CAC}" srcOrd="0" destOrd="0" presId="urn:microsoft.com/office/officeart/2005/8/layout/orgChart1"/>
    <dgm:cxn modelId="{E9AAA8BC-0D63-4022-8D3D-13253A87326C}" type="presParOf" srcId="{EB6861BA-BA93-47B1-9C05-37EF61684CAC}" destId="{CECE3D03-4234-4C71-B80C-1E339273D6BE}" srcOrd="0" destOrd="0" presId="urn:microsoft.com/office/officeart/2005/8/layout/orgChart1"/>
    <dgm:cxn modelId="{65048907-3BF4-4D43-A6E0-A96C2465F887}" type="presParOf" srcId="{EB6861BA-BA93-47B1-9C05-37EF61684CAC}" destId="{0D13E9B1-73D2-4FFB-8310-48BB420E6EB4}" srcOrd="1" destOrd="0" presId="urn:microsoft.com/office/officeart/2005/8/layout/orgChart1"/>
    <dgm:cxn modelId="{7B0E18F2-6058-4B7F-A668-5728538AB856}" type="presParOf" srcId="{4DE6B8AE-264D-4624-9080-7508E744876E}" destId="{5975F5A2-1842-4742-96B0-A3DE3A921AD1}" srcOrd="1" destOrd="0" presId="urn:microsoft.com/office/officeart/2005/8/layout/orgChart1"/>
    <dgm:cxn modelId="{3DE223C8-97D1-455E-8FE5-23BFAFAB9339}" type="presParOf" srcId="{4DE6B8AE-264D-4624-9080-7508E744876E}" destId="{456A4843-BF64-4F75-A5B7-7DF10F05F0D9}" srcOrd="2" destOrd="0" presId="urn:microsoft.com/office/officeart/2005/8/layout/orgChart1"/>
    <dgm:cxn modelId="{BE4E20E4-6313-4821-B16A-7AE298FEAA67}" type="presParOf" srcId="{84A1E3E5-1D10-467C-99E6-B9B551324507}" destId="{73C519F3-8676-4268-A9DA-65E0B048B072}" srcOrd="2" destOrd="0" presId="urn:microsoft.com/office/officeart/2005/8/layout/orgChart1"/>
    <dgm:cxn modelId="{C94A5447-0563-430E-BEC8-424E4F387AAA}" type="presParOf" srcId="{84A1E3E5-1D10-467C-99E6-B9B551324507}" destId="{62D3E5B3-E78A-4C98-A9A3-0AB0DDD69D72}" srcOrd="3" destOrd="0" presId="urn:microsoft.com/office/officeart/2005/8/layout/orgChart1"/>
    <dgm:cxn modelId="{8DF076DB-ACE4-4EED-A7C8-ADF2753A6FEE}" type="presParOf" srcId="{62D3E5B3-E78A-4C98-A9A3-0AB0DDD69D72}" destId="{9C65425E-DB82-4946-A908-8388F73225B1}" srcOrd="0" destOrd="0" presId="urn:microsoft.com/office/officeart/2005/8/layout/orgChart1"/>
    <dgm:cxn modelId="{7B75067E-E44F-40C9-BD3F-BC77145C08B5}" type="presParOf" srcId="{9C65425E-DB82-4946-A908-8388F73225B1}" destId="{CB78FB3B-0BC3-4A96-B13C-067DB8076F61}" srcOrd="0" destOrd="0" presId="urn:microsoft.com/office/officeart/2005/8/layout/orgChart1"/>
    <dgm:cxn modelId="{626A452D-2A76-4523-8FC4-128BE06697AC}" type="presParOf" srcId="{9C65425E-DB82-4946-A908-8388F73225B1}" destId="{97DC6830-AB54-42B7-8471-B9C006FE87FE}" srcOrd="1" destOrd="0" presId="urn:microsoft.com/office/officeart/2005/8/layout/orgChart1"/>
    <dgm:cxn modelId="{E4FA1053-5CED-401B-A040-FE71C43D4F17}" type="presParOf" srcId="{62D3E5B3-E78A-4C98-A9A3-0AB0DDD69D72}" destId="{8E73FA13-FB56-43AA-AFB0-FA5D49238053}" srcOrd="1" destOrd="0" presId="urn:microsoft.com/office/officeart/2005/8/layout/orgChart1"/>
    <dgm:cxn modelId="{E8C130DE-2935-40CB-A90C-FE0B8F66BD05}" type="presParOf" srcId="{62D3E5B3-E78A-4C98-A9A3-0AB0DDD69D72}" destId="{877D5F84-D409-4ED9-B4AF-14C82CD358A4}" srcOrd="2" destOrd="0" presId="urn:microsoft.com/office/officeart/2005/8/layout/orgChart1"/>
    <dgm:cxn modelId="{39DAC039-591D-444C-9514-77D85EA2BD51}" type="presParOf" srcId="{84A1E3E5-1D10-467C-99E6-B9B551324507}" destId="{6BC22B60-8954-4BE4-BFA2-42EAF18C5FB4}" srcOrd="4" destOrd="0" presId="urn:microsoft.com/office/officeart/2005/8/layout/orgChart1"/>
    <dgm:cxn modelId="{6E55C0D8-32C5-4997-B4E4-C2B60C2AC8E7}" type="presParOf" srcId="{84A1E3E5-1D10-467C-99E6-B9B551324507}" destId="{1AFADB53-8DF3-4C06-9AE9-FCC932714AD8}" srcOrd="5" destOrd="0" presId="urn:microsoft.com/office/officeart/2005/8/layout/orgChart1"/>
    <dgm:cxn modelId="{90C84FF9-B8C0-415F-A70E-01CFB2C1A951}" type="presParOf" srcId="{1AFADB53-8DF3-4C06-9AE9-FCC932714AD8}" destId="{D0647A8D-F035-43A3-B871-19A31C2B2C24}" srcOrd="0" destOrd="0" presId="urn:microsoft.com/office/officeart/2005/8/layout/orgChart1"/>
    <dgm:cxn modelId="{3DEEAAF1-96FF-4192-BAC5-34F4D594D45A}" type="presParOf" srcId="{D0647A8D-F035-43A3-B871-19A31C2B2C24}" destId="{0AAAC151-347A-490C-B02D-CCDE25FE0DF7}" srcOrd="0" destOrd="0" presId="urn:microsoft.com/office/officeart/2005/8/layout/orgChart1"/>
    <dgm:cxn modelId="{EA5FBED2-6102-4E06-A939-C90CD74CBC32}" type="presParOf" srcId="{D0647A8D-F035-43A3-B871-19A31C2B2C24}" destId="{DECC9D16-4DB8-4ABF-A2D1-94B35E31BC52}" srcOrd="1" destOrd="0" presId="urn:microsoft.com/office/officeart/2005/8/layout/orgChart1"/>
    <dgm:cxn modelId="{64A0921A-A661-4D30-B7EB-AA131206D88D}" type="presParOf" srcId="{1AFADB53-8DF3-4C06-9AE9-FCC932714AD8}" destId="{CF467DEE-C004-4D06-B464-DBBCB0154AE7}" srcOrd="1" destOrd="0" presId="urn:microsoft.com/office/officeart/2005/8/layout/orgChart1"/>
    <dgm:cxn modelId="{1BA266C5-2E27-40FE-9EB1-4CC21CBFFA18}" type="presParOf" srcId="{1AFADB53-8DF3-4C06-9AE9-FCC932714AD8}" destId="{D83F555B-4188-4B44-8E48-B6451C916005}" srcOrd="2" destOrd="0" presId="urn:microsoft.com/office/officeart/2005/8/layout/orgChart1"/>
    <dgm:cxn modelId="{E153D661-F8EC-43B2-AFFC-8DB295201228}" type="presParOf" srcId="{84A1E3E5-1D10-467C-99E6-B9B551324507}" destId="{FA5FF11F-2C30-4CD3-B406-08FAF72E22B2}" srcOrd="6" destOrd="0" presId="urn:microsoft.com/office/officeart/2005/8/layout/orgChart1"/>
    <dgm:cxn modelId="{74A808EA-50A0-445A-AD06-9F0D0C0E5391}" type="presParOf" srcId="{84A1E3E5-1D10-467C-99E6-B9B551324507}" destId="{31F29CE4-38FE-456F-814A-DF09C03136EC}" srcOrd="7" destOrd="0" presId="urn:microsoft.com/office/officeart/2005/8/layout/orgChart1"/>
    <dgm:cxn modelId="{CC39B075-3AEB-4C2A-A28D-667F58205BB1}" type="presParOf" srcId="{31F29CE4-38FE-456F-814A-DF09C03136EC}" destId="{4C6A96B6-BBC0-47B4-990D-3A8C6956F63D}" srcOrd="0" destOrd="0" presId="urn:microsoft.com/office/officeart/2005/8/layout/orgChart1"/>
    <dgm:cxn modelId="{8CC63875-8B52-4888-9899-DD383198B2BC}" type="presParOf" srcId="{4C6A96B6-BBC0-47B4-990D-3A8C6956F63D}" destId="{F144007C-C1A1-4247-B58D-0C4C99D99185}" srcOrd="0" destOrd="0" presId="urn:microsoft.com/office/officeart/2005/8/layout/orgChart1"/>
    <dgm:cxn modelId="{12BF0516-F085-4DF0-BF87-710CB9464009}" type="presParOf" srcId="{4C6A96B6-BBC0-47B4-990D-3A8C6956F63D}" destId="{80C490FA-D7F4-42AB-9977-FAD7CF42A7A8}" srcOrd="1" destOrd="0" presId="urn:microsoft.com/office/officeart/2005/8/layout/orgChart1"/>
    <dgm:cxn modelId="{CD241991-A1F7-4154-AA0C-579132C91596}" type="presParOf" srcId="{31F29CE4-38FE-456F-814A-DF09C03136EC}" destId="{F10DFF45-DD87-47F6-8D8A-BBA269DC7377}" srcOrd="1" destOrd="0" presId="urn:microsoft.com/office/officeart/2005/8/layout/orgChart1"/>
    <dgm:cxn modelId="{C4E051D9-35BD-4A9F-A1C0-8AC0D8D03BDE}" type="presParOf" srcId="{31F29CE4-38FE-456F-814A-DF09C03136EC}" destId="{2C56B90C-C52C-425A-85B1-9D7CFCB7658D}" srcOrd="2" destOrd="0" presId="urn:microsoft.com/office/officeart/2005/8/layout/orgChart1"/>
    <dgm:cxn modelId="{33E3C703-BF40-41C0-BE9F-79E599D2155C}" type="presParOf" srcId="{A3BFBDF8-DB8C-494A-B89C-ADBBA550A62E}" destId="{95189FEE-FC4C-46BD-B4D5-8E6E04C859FE}"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18127300-0385-415D-B9C4-B6001FCF121C}" type="datetimeFigureOut">
              <a:rPr lang="pt-BR" smtClean="0"/>
              <a:pPr/>
              <a:t>07/05/2015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F0F2164-23D8-4FCA-B6EB-8C930CCE031B}" type="slidenum">
              <a:rPr lang="pt-BR" smtClean="0"/>
              <a:pPr/>
              <a:t>‹nº›</a:t>
            </a:fld>
            <a:endParaRPr lang="pt-B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5540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18127300-0385-415D-B9C4-B6001FCF121C}" type="datetimeFigureOut">
              <a:rPr lang="pt-BR" smtClean="0"/>
              <a:pPr/>
              <a:t>07/05/2015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F0F2164-23D8-4FCA-B6EB-8C930CCE031B}" type="slidenum">
              <a:rPr lang="pt-BR" smtClean="0"/>
              <a:pPr/>
              <a:t>‹nº›</a:t>
            </a:fld>
            <a:endParaRPr lang="pt-BR"/>
          </a:p>
        </p:txBody>
      </p:sp>
    </p:spTree>
    <p:extLst>
      <p:ext uri="{BB962C8B-B14F-4D97-AF65-F5344CB8AC3E}">
        <p14:creationId xmlns="" xmlns:p14="http://schemas.microsoft.com/office/powerpoint/2010/main" val="758331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18127300-0385-415D-B9C4-B6001FCF121C}" type="datetimeFigureOut">
              <a:rPr lang="pt-BR" smtClean="0"/>
              <a:pPr/>
              <a:t>07/05/2015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F0F2164-23D8-4FCA-B6EB-8C930CCE031B}" type="slidenum">
              <a:rPr lang="pt-BR" smtClean="0"/>
              <a:pPr/>
              <a:t>‹nº›</a:t>
            </a:fld>
            <a:endParaRPr lang="pt-BR"/>
          </a:p>
        </p:txBody>
      </p:sp>
    </p:spTree>
    <p:extLst>
      <p:ext uri="{BB962C8B-B14F-4D97-AF65-F5344CB8AC3E}">
        <p14:creationId xmlns="" xmlns:p14="http://schemas.microsoft.com/office/powerpoint/2010/main" val="900500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18127300-0385-415D-B9C4-B6001FCF121C}" type="datetimeFigureOut">
              <a:rPr lang="pt-BR" smtClean="0"/>
              <a:pPr/>
              <a:t>07/05/2015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F0F2164-23D8-4FCA-B6EB-8C930CCE031B}" type="slidenum">
              <a:rPr lang="pt-BR" smtClean="0"/>
              <a:pPr/>
              <a:t>‹nº›</a:t>
            </a:fld>
            <a:endParaRPr lang="pt-BR"/>
          </a:p>
        </p:txBody>
      </p:sp>
    </p:spTree>
    <p:extLst>
      <p:ext uri="{BB962C8B-B14F-4D97-AF65-F5344CB8AC3E}">
        <p14:creationId xmlns="" xmlns:p14="http://schemas.microsoft.com/office/powerpoint/2010/main" val="1512066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18127300-0385-415D-B9C4-B6001FCF121C}" type="datetimeFigureOut">
              <a:rPr lang="pt-BR" smtClean="0"/>
              <a:pPr/>
              <a:t>07/05/2015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F0F2164-23D8-4FCA-B6EB-8C930CCE031B}" type="slidenum">
              <a:rPr lang="pt-BR" smtClean="0"/>
              <a:pPr/>
              <a:t>‹nº›</a:t>
            </a:fld>
            <a:endParaRPr lang="pt-B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367099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18127300-0385-415D-B9C4-B6001FCF121C}" type="datetimeFigureOut">
              <a:rPr lang="pt-BR" smtClean="0"/>
              <a:pPr/>
              <a:t>07/05/2015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F0F2164-23D8-4FCA-B6EB-8C930CCE031B}" type="slidenum">
              <a:rPr lang="pt-BR" smtClean="0"/>
              <a:pPr/>
              <a:t>‹nº›</a:t>
            </a:fld>
            <a:endParaRPr lang="pt-BR"/>
          </a:p>
        </p:txBody>
      </p:sp>
    </p:spTree>
    <p:extLst>
      <p:ext uri="{BB962C8B-B14F-4D97-AF65-F5344CB8AC3E}">
        <p14:creationId xmlns="" xmlns:p14="http://schemas.microsoft.com/office/powerpoint/2010/main" val="310810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822960" y="2582334"/>
            <a:ext cx="3703320" cy="32867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63440" y="2582334"/>
            <a:ext cx="3703320" cy="32867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18127300-0385-415D-B9C4-B6001FCF121C}" type="datetimeFigureOut">
              <a:rPr lang="pt-BR" smtClean="0"/>
              <a:pPr/>
              <a:t>07/05/2015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F0F2164-23D8-4FCA-B6EB-8C930CCE031B}" type="slidenum">
              <a:rPr lang="pt-BR" smtClean="0"/>
              <a:pPr/>
              <a:t>‹nº›</a:t>
            </a:fld>
            <a:endParaRPr lang="pt-BR"/>
          </a:p>
        </p:txBody>
      </p:sp>
    </p:spTree>
    <p:extLst>
      <p:ext uri="{BB962C8B-B14F-4D97-AF65-F5344CB8AC3E}">
        <p14:creationId xmlns="" xmlns:p14="http://schemas.microsoft.com/office/powerpoint/2010/main" val="200533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18127300-0385-415D-B9C4-B6001FCF121C}" type="datetimeFigureOut">
              <a:rPr lang="pt-BR" smtClean="0"/>
              <a:pPr/>
              <a:t>07/05/2015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F0F2164-23D8-4FCA-B6EB-8C930CCE031B}" type="slidenum">
              <a:rPr lang="pt-BR" smtClean="0"/>
              <a:pPr/>
              <a:t>‹nº›</a:t>
            </a:fld>
            <a:endParaRPr lang="pt-BR"/>
          </a:p>
        </p:txBody>
      </p:sp>
    </p:spTree>
    <p:extLst>
      <p:ext uri="{BB962C8B-B14F-4D97-AF65-F5344CB8AC3E}">
        <p14:creationId xmlns="" xmlns:p14="http://schemas.microsoft.com/office/powerpoint/2010/main" val="372323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8127300-0385-415D-B9C4-B6001FCF121C}" type="datetimeFigureOut">
              <a:rPr lang="pt-BR" smtClean="0"/>
              <a:pPr/>
              <a:t>07/05/2015</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9F0F2164-23D8-4FCA-B6EB-8C930CCE031B}" type="slidenum">
              <a:rPr lang="pt-BR" smtClean="0"/>
              <a:pPr/>
              <a:t>‹nº›</a:t>
            </a:fld>
            <a:endParaRPr lang="pt-BR"/>
          </a:p>
        </p:txBody>
      </p:sp>
    </p:spTree>
    <p:extLst>
      <p:ext uri="{BB962C8B-B14F-4D97-AF65-F5344CB8AC3E}">
        <p14:creationId xmlns="" xmlns:p14="http://schemas.microsoft.com/office/powerpoint/2010/main" val="356422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8127300-0385-415D-B9C4-B6001FCF121C}" type="datetimeFigureOut">
              <a:rPr lang="pt-BR" smtClean="0"/>
              <a:pPr/>
              <a:t>07/05/2015</a:t>
            </a:fld>
            <a:endParaRPr lang="pt-B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F0F2164-23D8-4FCA-B6EB-8C930CCE031B}" type="slidenum">
              <a:rPr lang="pt-BR" smtClean="0"/>
              <a:pPr/>
              <a:t>‹nº›</a:t>
            </a:fld>
            <a:endParaRPr lang="pt-BR"/>
          </a:p>
        </p:txBody>
      </p:sp>
    </p:spTree>
    <p:extLst>
      <p:ext uri="{BB962C8B-B14F-4D97-AF65-F5344CB8AC3E}">
        <p14:creationId xmlns="" xmlns:p14="http://schemas.microsoft.com/office/powerpoint/2010/main" val="2992296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2" y="0"/>
            <a:ext cx="9143989"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18127300-0385-415D-B9C4-B6001FCF121C}" type="datetimeFigureOut">
              <a:rPr lang="pt-BR" smtClean="0"/>
              <a:pPr/>
              <a:t>07/05/2015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F0F2164-23D8-4FCA-B6EB-8C930CCE031B}" type="slidenum">
              <a:rPr lang="pt-BR" smtClean="0"/>
              <a:pPr/>
              <a:t>‹nº›</a:t>
            </a:fld>
            <a:endParaRPr lang="pt-BR"/>
          </a:p>
        </p:txBody>
      </p:sp>
    </p:spTree>
    <p:extLst>
      <p:ext uri="{BB962C8B-B14F-4D97-AF65-F5344CB8AC3E}">
        <p14:creationId xmlns="" xmlns:p14="http://schemas.microsoft.com/office/powerpoint/2010/main" val="1993881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8127300-0385-415D-B9C4-B6001FCF121C}" type="datetimeFigureOut">
              <a:rPr lang="pt-BR" smtClean="0"/>
              <a:pPr/>
              <a:t>07/05/2015</a:t>
            </a:fld>
            <a:endParaRPr lang="pt-B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F0F2164-23D8-4FCA-B6EB-8C930CCE031B}" type="slidenum">
              <a:rPr lang="pt-BR" smtClean="0"/>
              <a:pPr/>
              <a:t>‹nº›</a:t>
            </a:fld>
            <a:endParaRPr lang="pt-B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55104333"/>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Acontece no campus</a:t>
            </a:r>
            <a:endParaRPr lang="pt-BR" dirty="0"/>
          </a:p>
        </p:txBody>
      </p:sp>
      <p:sp>
        <p:nvSpPr>
          <p:cNvPr id="3" name="Subtítulo 2"/>
          <p:cNvSpPr>
            <a:spLocks noGrp="1"/>
          </p:cNvSpPr>
          <p:nvPr>
            <p:ph type="subTitle" idx="1"/>
          </p:nvPr>
        </p:nvSpPr>
        <p:spPr/>
        <p:txBody>
          <a:bodyPr/>
          <a:lstStyle/>
          <a:p>
            <a:r>
              <a:rPr lang="pt-BR" dirty="0" smtClean="0"/>
              <a:t>Sistema de gestão de eventos e atividades</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914400" y="620688"/>
            <a:ext cx="8229600" cy="1143000"/>
          </a:xfrm>
        </p:spPr>
        <p:txBody>
          <a:bodyPr>
            <a:normAutofit/>
          </a:bodyPr>
          <a:lstStyle/>
          <a:p>
            <a:r>
              <a:rPr lang="pt-BR" sz="3600" dirty="0" smtClean="0"/>
              <a:t>PLANO DE RH</a:t>
            </a:r>
            <a:endParaRPr lang="pt-BR" sz="3600" dirty="0"/>
          </a:p>
        </p:txBody>
      </p:sp>
      <p:sp>
        <p:nvSpPr>
          <p:cNvPr id="2" name="Espaço Reservado para Conteúdo 1"/>
          <p:cNvSpPr>
            <a:spLocks noGrp="1"/>
          </p:cNvSpPr>
          <p:nvPr>
            <p:ph idx="1"/>
          </p:nvPr>
        </p:nvSpPr>
        <p:spPr>
          <a:xfrm>
            <a:off x="323528" y="2060848"/>
            <a:ext cx="8229600" cy="4525963"/>
          </a:xfrm>
        </p:spPr>
        <p:txBody>
          <a:bodyPr/>
          <a:lstStyle/>
          <a:p>
            <a:pPr>
              <a:buNone/>
            </a:pPr>
            <a:r>
              <a:rPr lang="pt-BR" dirty="0" smtClean="0"/>
              <a:t>  </a:t>
            </a:r>
            <a:endParaRPr lang="pt-BR" dirty="0"/>
          </a:p>
        </p:txBody>
      </p:sp>
      <p:sp>
        <p:nvSpPr>
          <p:cNvPr id="6" name="Espaço Reservado para Conteúdo 2"/>
          <p:cNvSpPr txBox="1">
            <a:spLocks/>
          </p:cNvSpPr>
          <p:nvPr/>
        </p:nvSpPr>
        <p:spPr>
          <a:xfrm>
            <a:off x="899592" y="1844824"/>
            <a:ext cx="7543801" cy="4023360"/>
          </a:xfrm>
          <a:prstGeom prst="rect">
            <a:avLst/>
          </a:prstGeom>
        </p:spPr>
        <p:txBody>
          <a:bodyPr vert="horz" lIns="0" tIns="45720" rIns="0" bIns="45720" rtlCol="0">
            <a:normAutofit/>
          </a:bodyPr>
          <a:lstStyle/>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
              <a:tabLst/>
              <a:defRPr/>
            </a:pPr>
            <a:r>
              <a:rPr lang="pt-BR" sz="2800" dirty="0" smtClean="0">
                <a:solidFill>
                  <a:schemeClr val="tx1">
                    <a:lumMod val="75000"/>
                    <a:lumOff val="25000"/>
                  </a:schemeClr>
                </a:solidFill>
              </a:rPr>
              <a:t>   ORGANOGRAMA DO PROJETO</a:t>
            </a: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
              <a:tabLst/>
              <a:defRPr/>
            </a:pPr>
            <a:r>
              <a:rPr lang="pt-BR" sz="2800" dirty="0" smtClean="0">
                <a:solidFill>
                  <a:schemeClr val="tx1">
                    <a:lumMod val="75000"/>
                    <a:lumOff val="25000"/>
                  </a:schemeClr>
                </a:solidFill>
              </a:rPr>
              <a:t>   AVALIAÇÃO DOS RESULTADOS</a:t>
            </a: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
              <a:tabLst/>
              <a:defRPr/>
            </a:pPr>
            <a:r>
              <a:rPr lang="pt-BR" sz="2800" dirty="0" smtClean="0">
                <a:solidFill>
                  <a:schemeClr val="tx1">
                    <a:lumMod val="75000"/>
                    <a:lumOff val="25000"/>
                  </a:schemeClr>
                </a:solidFill>
              </a:rPr>
              <a:t>   ALOCAÇÃO FINANCEIRA DO RH</a:t>
            </a: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
              <a:tabLst/>
              <a:defRPr/>
            </a:pPr>
            <a:r>
              <a:rPr lang="pt-BR" sz="2800" dirty="0" smtClean="0">
                <a:solidFill>
                  <a:schemeClr val="tx1">
                    <a:lumMod val="75000"/>
                    <a:lumOff val="25000"/>
                  </a:schemeClr>
                </a:solidFill>
              </a:rPr>
              <a:t>   INFORMAÇÕES EXTRAS DE RH</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RESPONSÁVEIS</a:t>
            </a:r>
            <a:endParaRPr lang="pt-BR" sz="3600" dirty="0"/>
          </a:p>
        </p:txBody>
      </p:sp>
      <p:sp>
        <p:nvSpPr>
          <p:cNvPr id="3" name="Espaço Reservado para Conteúdo 2"/>
          <p:cNvSpPr>
            <a:spLocks noGrp="1"/>
          </p:cNvSpPr>
          <p:nvPr>
            <p:ph idx="1"/>
          </p:nvPr>
        </p:nvSpPr>
        <p:spPr/>
        <p:txBody>
          <a:bodyPr/>
          <a:lstStyle/>
          <a:p>
            <a:pPr>
              <a:buNone/>
            </a:pPr>
            <a:r>
              <a:rPr lang="pt-BR" dirty="0" smtClean="0"/>
              <a:t>Viviana Guimarães Souza, Gerente de Projeto, responsável pelo plano de gerenciamento de RH. </a:t>
            </a:r>
          </a:p>
          <a:p>
            <a:pPr>
              <a:buNone/>
            </a:pPr>
            <a:r>
              <a:rPr lang="pt-BR" dirty="0" smtClean="0"/>
              <a:t>Ítalo Welke de Andrade, Arquiteto da Informação, suplente do responsável direto pelo plano de gerenciamento de RH.</a:t>
            </a:r>
          </a:p>
          <a:p>
            <a:endParaRPr lang="pt-B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ORGANOGRAMA DO PROJETO</a:t>
            </a:r>
            <a:endParaRPr lang="pt-BR" sz="3600" dirty="0"/>
          </a:p>
        </p:txBody>
      </p:sp>
      <p:graphicFrame>
        <p:nvGraphicFramePr>
          <p:cNvPr id="4" name="Espaço Reservado para Conteúdo 3"/>
          <p:cNvGraphicFramePr>
            <a:graphicFrameLocks noGrp="1"/>
          </p:cNvGraphicFramePr>
          <p:nvPr>
            <p:ph idx="1"/>
          </p:nvPr>
        </p:nvGraphicFramePr>
        <p:xfrm>
          <a:off x="395536" y="620688"/>
          <a:ext cx="8321676" cy="5248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AVALIAÇÃO DOS RESULTADOS</a:t>
            </a:r>
            <a:endParaRPr lang="pt-BR" sz="3600" dirty="0"/>
          </a:p>
        </p:txBody>
      </p:sp>
      <p:sp>
        <p:nvSpPr>
          <p:cNvPr id="3" name="Espaço Reservado para Conteúdo 2"/>
          <p:cNvSpPr>
            <a:spLocks noGrp="1"/>
          </p:cNvSpPr>
          <p:nvPr>
            <p:ph idx="1"/>
          </p:nvPr>
        </p:nvSpPr>
        <p:spPr/>
        <p:txBody>
          <a:bodyPr>
            <a:normAutofit/>
          </a:bodyPr>
          <a:lstStyle/>
          <a:p>
            <a:pPr>
              <a:buFont typeface="Wingdings" pitchFamily="2" charset="2"/>
              <a:buChar char="§"/>
            </a:pPr>
            <a:r>
              <a:rPr lang="pt-BR" sz="3200" dirty="0" smtClean="0"/>
              <a:t>   Feedback do cliente frente as entregas.</a:t>
            </a:r>
          </a:p>
          <a:p>
            <a:pPr>
              <a:buFont typeface="Wingdings" pitchFamily="2" charset="2"/>
              <a:buChar char="§"/>
            </a:pPr>
            <a:r>
              <a:rPr lang="pt-BR" sz="3200" dirty="0" smtClean="0"/>
              <a:t>   Cumprimento do prazo determinado nas atividades direcionadas.</a:t>
            </a:r>
          </a:p>
          <a:p>
            <a:pPr>
              <a:buFont typeface="Wingdings" pitchFamily="2" charset="2"/>
              <a:buChar char="§"/>
            </a:pPr>
            <a:r>
              <a:rPr lang="pt-BR" sz="3200" dirty="0" smtClean="0"/>
              <a:t>   Relatórios de desempenho específicos das atividades e seus responsáveis.</a:t>
            </a:r>
            <a:endParaRPr lang="pt-BR"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7584" y="908720"/>
            <a:ext cx="7543800" cy="1450757"/>
          </a:xfrm>
        </p:spPr>
        <p:txBody>
          <a:bodyPr>
            <a:normAutofit/>
          </a:bodyPr>
          <a:lstStyle/>
          <a:p>
            <a:r>
              <a:rPr lang="pt-BR" sz="2700" dirty="0" smtClean="0"/>
              <a:t>FREQUÊNCIA DE AVALIAÇÃO CONSOLIDADA DOS RESULTADOS DO TIME</a:t>
            </a:r>
            <a:r>
              <a:rPr lang="pt-BR" b="1" i="1" dirty="0" smtClean="0"/>
              <a:t/>
            </a:r>
            <a:br>
              <a:rPr lang="pt-BR" b="1" i="1" dirty="0" smtClean="0"/>
            </a:br>
            <a:endParaRPr lang="pt-BR" dirty="0"/>
          </a:p>
        </p:txBody>
      </p:sp>
      <p:sp>
        <p:nvSpPr>
          <p:cNvPr id="3" name="Espaço Reservado para Conteúdo 2"/>
          <p:cNvSpPr>
            <a:spLocks noGrp="1"/>
          </p:cNvSpPr>
          <p:nvPr>
            <p:ph idx="1"/>
          </p:nvPr>
        </p:nvSpPr>
        <p:spPr/>
        <p:txBody>
          <a:bodyPr>
            <a:normAutofit/>
          </a:bodyPr>
          <a:lstStyle/>
          <a:p>
            <a:pPr algn="just"/>
            <a:r>
              <a:rPr lang="pt-BR" sz="2800" dirty="0" smtClean="0"/>
              <a:t>A cada pacote de trabalho concluído, será realizada uma avaliação sobre os resultados obtidos pelo time do projeto. Os resultados serão apresentados ao time responsável pelo pacote de trabalho em reuniões que serão documentadas, divulgadas por email e publicadas na pasta virtual de gerenciamento de documentos. </a:t>
            </a:r>
            <a:endParaRPr lang="pt-BR"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INFORMAÇÕES EXTRAS</a:t>
            </a:r>
            <a:endParaRPr lang="pt-BR" sz="3600" dirty="0"/>
          </a:p>
        </p:txBody>
      </p:sp>
      <p:sp>
        <p:nvSpPr>
          <p:cNvPr id="3" name="Espaço Reservado para Conteúdo 2"/>
          <p:cNvSpPr>
            <a:spLocks noGrp="1"/>
          </p:cNvSpPr>
          <p:nvPr>
            <p:ph idx="1"/>
          </p:nvPr>
        </p:nvSpPr>
        <p:spPr/>
        <p:txBody>
          <a:bodyPr>
            <a:normAutofit/>
          </a:bodyPr>
          <a:lstStyle/>
          <a:p>
            <a:r>
              <a:rPr lang="pt-BR" sz="3200" dirty="0" smtClean="0"/>
              <a:t>Toda e qualquer mudança no quadro de gerenciamento de RH devem ser registradas e controladas pelo Gerente de projeto.</a:t>
            </a:r>
            <a:endParaRPr lang="pt-BR"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914400" y="620688"/>
            <a:ext cx="8229600" cy="1143000"/>
          </a:xfrm>
        </p:spPr>
        <p:txBody>
          <a:bodyPr>
            <a:normAutofit/>
          </a:bodyPr>
          <a:lstStyle/>
          <a:p>
            <a:r>
              <a:rPr lang="pt-BR" sz="3600" dirty="0" smtClean="0"/>
              <a:t>PLANO DE COMUNICAÇÃO		</a:t>
            </a:r>
            <a:endParaRPr lang="pt-BR" sz="3600" dirty="0"/>
          </a:p>
        </p:txBody>
      </p:sp>
      <p:sp>
        <p:nvSpPr>
          <p:cNvPr id="2" name="Espaço Reservado para Conteúdo 1"/>
          <p:cNvSpPr>
            <a:spLocks noGrp="1"/>
          </p:cNvSpPr>
          <p:nvPr>
            <p:ph idx="1"/>
          </p:nvPr>
        </p:nvSpPr>
        <p:spPr>
          <a:xfrm>
            <a:off x="323528" y="2060848"/>
            <a:ext cx="8229600" cy="4525963"/>
          </a:xfrm>
        </p:spPr>
        <p:txBody>
          <a:bodyPr/>
          <a:lstStyle/>
          <a:p>
            <a:pPr>
              <a:buNone/>
            </a:pPr>
            <a:r>
              <a:rPr lang="pt-BR" dirty="0" smtClean="0"/>
              <a:t>  </a:t>
            </a:r>
            <a:endParaRPr lang="pt-BR" dirty="0"/>
          </a:p>
        </p:txBody>
      </p:sp>
      <p:sp>
        <p:nvSpPr>
          <p:cNvPr id="6" name="Espaço Reservado para Conteúdo 2"/>
          <p:cNvSpPr txBox="1">
            <a:spLocks/>
          </p:cNvSpPr>
          <p:nvPr/>
        </p:nvSpPr>
        <p:spPr>
          <a:xfrm>
            <a:off x="899592" y="1844824"/>
            <a:ext cx="7543801" cy="4023360"/>
          </a:xfrm>
          <a:prstGeom prst="rect">
            <a:avLst/>
          </a:prstGeom>
        </p:spPr>
        <p:txBody>
          <a:bodyPr vert="horz" lIns="0" tIns="45720" rIns="0" bIns="45720" rtlCol="0">
            <a:normAutofit/>
          </a:bodyPr>
          <a:lstStyle/>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
              <a:tabLst/>
              <a:defRPr/>
            </a:pPr>
            <a:r>
              <a:rPr lang="pt-BR" sz="3200" dirty="0" smtClean="0">
                <a:solidFill>
                  <a:schemeClr val="tx1">
                    <a:lumMod val="75000"/>
                    <a:lumOff val="25000"/>
                  </a:schemeClr>
                </a:solidFill>
              </a:rPr>
              <a:t>   POLÍTICA DE COMUNICAÇÃO</a:t>
            </a: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
              <a:tabLst/>
              <a:defRPr/>
            </a:pPr>
            <a:r>
              <a:rPr lang="pt-BR" sz="3200" dirty="0" smtClean="0">
                <a:solidFill>
                  <a:schemeClr val="tx1">
                    <a:lumMod val="75000"/>
                    <a:lumOff val="25000"/>
                  </a:schemeClr>
                </a:solidFill>
              </a:rPr>
              <a:t>   TABELA DE COMUNICAÇÃO</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000" dirty="0" smtClean="0"/>
              <a:t>POLÍTICA DE COMUNICAÇÃO</a:t>
            </a:r>
            <a:endParaRPr lang="pt-BR" sz="4000" dirty="0"/>
          </a:p>
        </p:txBody>
      </p:sp>
      <p:sp>
        <p:nvSpPr>
          <p:cNvPr id="3" name="Espaço Reservado para Conteúdo 2"/>
          <p:cNvSpPr>
            <a:spLocks noGrp="1"/>
          </p:cNvSpPr>
          <p:nvPr>
            <p:ph idx="1"/>
          </p:nvPr>
        </p:nvSpPr>
        <p:spPr/>
        <p:txBody>
          <a:bodyPr>
            <a:normAutofit/>
          </a:bodyPr>
          <a:lstStyle/>
          <a:p>
            <a:r>
              <a:rPr lang="en-US" sz="2400" dirty="0" smtClean="0"/>
              <a:t>Para viabilizar uma maior  comunicação na equipe e um melhoramento  continuo nas atividades, foram estabelecidos vários  processos e formas de comunicação a ser efetuada. </a:t>
            </a:r>
          </a:p>
          <a:p>
            <a:pPr lvl="2">
              <a:buFont typeface="Wingdings" pitchFamily="2" charset="2"/>
              <a:buChar char="§"/>
            </a:pPr>
            <a:r>
              <a:rPr lang="pt-BR" sz="2000" dirty="0" smtClean="0">
                <a:latin typeface="+mj-lt"/>
              </a:rPr>
              <a:t>E-mail</a:t>
            </a:r>
          </a:p>
          <a:p>
            <a:pPr lvl="2">
              <a:buFont typeface="Wingdings" pitchFamily="2" charset="2"/>
              <a:buChar char="§"/>
            </a:pPr>
            <a:r>
              <a:rPr lang="pt-BR" sz="2000" dirty="0" smtClean="0">
                <a:latin typeface="+mj-lt"/>
              </a:rPr>
              <a:t>Ferramenta de Gerenciamento de Projeto (</a:t>
            </a:r>
            <a:r>
              <a:rPr lang="pt-BR" sz="2000" dirty="0" err="1" smtClean="0">
                <a:latin typeface="+mj-lt"/>
              </a:rPr>
              <a:t>Pivotal</a:t>
            </a:r>
            <a:r>
              <a:rPr lang="pt-BR" sz="2000" dirty="0" smtClean="0">
                <a:latin typeface="+mj-lt"/>
              </a:rPr>
              <a:t> </a:t>
            </a:r>
            <a:r>
              <a:rPr lang="pt-BR" sz="2000" dirty="0" err="1" smtClean="0">
                <a:latin typeface="+mj-lt"/>
              </a:rPr>
              <a:t>Tracker</a:t>
            </a:r>
            <a:r>
              <a:rPr lang="pt-BR" sz="2000" dirty="0" smtClean="0">
                <a:latin typeface="+mj-lt"/>
              </a:rPr>
              <a:t>)</a:t>
            </a:r>
          </a:p>
          <a:p>
            <a:pPr lvl="2">
              <a:buFont typeface="Wingdings" pitchFamily="2" charset="2"/>
              <a:buChar char="§"/>
            </a:pPr>
            <a:r>
              <a:rPr lang="pt-BR" sz="2000" dirty="0" smtClean="0">
                <a:latin typeface="+mj-lt"/>
              </a:rPr>
              <a:t>Repositório do projeto (</a:t>
            </a:r>
            <a:r>
              <a:rPr lang="pt-BR" sz="2000" dirty="0" err="1" smtClean="0">
                <a:latin typeface="+mj-lt"/>
              </a:rPr>
              <a:t>GitHub</a:t>
            </a:r>
            <a:r>
              <a:rPr lang="pt-BR" sz="2000" dirty="0" smtClean="0">
                <a:latin typeface="+mj-lt"/>
              </a:rPr>
              <a:t>)</a:t>
            </a:r>
          </a:p>
          <a:p>
            <a:pPr lvl="2">
              <a:buFont typeface="Wingdings" pitchFamily="2" charset="2"/>
              <a:buChar char="§"/>
            </a:pPr>
            <a:r>
              <a:rPr lang="pt-BR" sz="2000" dirty="0" smtClean="0">
                <a:latin typeface="+mj-lt"/>
              </a:rPr>
              <a:t>Documentos impressos</a:t>
            </a:r>
          </a:p>
          <a:p>
            <a:pPr lvl="2">
              <a:buFont typeface="Wingdings" pitchFamily="2" charset="2"/>
              <a:buChar char="§"/>
            </a:pPr>
            <a:r>
              <a:rPr lang="pt-BR" sz="2000" dirty="0" smtClean="0">
                <a:latin typeface="+mj-lt"/>
              </a:rPr>
              <a:t>Atas de reuniões</a:t>
            </a:r>
          </a:p>
          <a:p>
            <a:pPr lvl="2">
              <a:buFont typeface="Wingdings" pitchFamily="2" charset="2"/>
              <a:buChar char="§"/>
            </a:pPr>
            <a:r>
              <a:rPr lang="pt-BR" sz="2000" dirty="0" smtClean="0">
                <a:latin typeface="+mj-lt"/>
              </a:rPr>
              <a:t>Reuniões semanais para acompanhamento do projeto</a:t>
            </a:r>
            <a:endParaRPr lang="pt-BR" sz="2000" dirty="0">
              <a:latin typeface="+mj-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TABELA DE COMUNICAÇÃO</a:t>
            </a:r>
            <a:endParaRPr lang="pt-BR" sz="3600" dirty="0"/>
          </a:p>
        </p:txBody>
      </p:sp>
      <p:pic>
        <p:nvPicPr>
          <p:cNvPr id="4" name="Espaço Reservado para Conteúdo 3" descr="tab.png"/>
          <p:cNvPicPr>
            <a:picLocks noGrp="1" noChangeAspect="1"/>
          </p:cNvPicPr>
          <p:nvPr>
            <p:ph idx="1"/>
          </p:nvPr>
        </p:nvPicPr>
        <p:blipFill>
          <a:blip r:embed="rId2" cstate="print"/>
          <a:stretch>
            <a:fillRect/>
          </a:stretch>
        </p:blipFill>
        <p:spPr>
          <a:xfrm>
            <a:off x="251520" y="2132856"/>
            <a:ext cx="8604448" cy="1629324"/>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07666" y="476672"/>
            <a:ext cx="9684568" cy="1152128"/>
          </a:xfrm>
        </p:spPr>
        <p:txBody>
          <a:bodyPr>
            <a:normAutofit/>
          </a:bodyPr>
          <a:lstStyle/>
          <a:p>
            <a:r>
              <a:rPr lang="pt-BR" sz="4400" dirty="0" smtClean="0"/>
              <a:t>Introdução ao sistema</a:t>
            </a:r>
            <a:endParaRPr lang="pt-BR" sz="4400" dirty="0"/>
          </a:p>
        </p:txBody>
      </p:sp>
      <p:sp>
        <p:nvSpPr>
          <p:cNvPr id="4" name="Espaço Reservado para Conteúdo 3"/>
          <p:cNvSpPr>
            <a:spLocks noGrp="1"/>
          </p:cNvSpPr>
          <p:nvPr>
            <p:ph idx="1"/>
          </p:nvPr>
        </p:nvSpPr>
        <p:spPr/>
        <p:txBody>
          <a:bodyPr/>
          <a:lstStyle/>
          <a:p>
            <a:pPr>
              <a:buFont typeface="Wingdings" pitchFamily="2" charset="2"/>
              <a:buChar char="§"/>
            </a:pPr>
            <a:r>
              <a:rPr lang="pt-BR" sz="2800" dirty="0" smtClean="0"/>
              <a:t>   Aplicação voltada totalmente para a web.</a:t>
            </a:r>
          </a:p>
          <a:p>
            <a:pPr>
              <a:buFont typeface="Wingdings" pitchFamily="2" charset="2"/>
              <a:buChar char="§"/>
            </a:pPr>
            <a:r>
              <a:rPr lang="pt-BR" sz="2800" dirty="0" smtClean="0"/>
              <a:t>   Acesso livre à todos os usuários que queiram ver os eventos que ocorrem no campus Recife da UFPE.</a:t>
            </a:r>
          </a:p>
          <a:p>
            <a:pPr>
              <a:buFont typeface="Wingdings" pitchFamily="2" charset="2"/>
              <a:buChar char="§"/>
            </a:pPr>
            <a:r>
              <a:rPr lang="pt-BR" sz="2800" dirty="0" smtClean="0"/>
              <a:t>   Os eventos são adicionados ao </a:t>
            </a:r>
            <a:r>
              <a:rPr lang="pt-BR" sz="2800" dirty="0" err="1" smtClean="0"/>
              <a:t>website</a:t>
            </a:r>
            <a:r>
              <a:rPr lang="pt-BR" sz="2800" dirty="0" smtClean="0"/>
              <a:t> apenas por usuários cadastrados que devem pertencer obrigatoriamente à comunidade UFPE.</a:t>
            </a:r>
          </a:p>
          <a:p>
            <a:pPr>
              <a:buFont typeface="Wingdings" pitchFamily="2" charset="2"/>
              <a:buChar char="§"/>
            </a:pPr>
            <a:r>
              <a:rPr lang="pt-BR" sz="2800" dirty="0" smtClean="0"/>
              <a:t>   O conteúdo do portal visa atingir tanto a comunidade da UFPE quanto a externa.</a:t>
            </a:r>
          </a:p>
          <a:p>
            <a:pPr>
              <a:buFont typeface="Wingdings" pitchFamily="2" charset="2"/>
              <a:buChar char="§"/>
            </a:pPr>
            <a:endParaRPr lang="pt-B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PLANO DE PROJETO PRELIMINAR</a:t>
            </a:r>
            <a:endParaRPr lang="pt-BR" sz="3600" dirty="0"/>
          </a:p>
        </p:txBody>
      </p:sp>
      <p:sp>
        <p:nvSpPr>
          <p:cNvPr id="3" name="Espaço Reservado para Conteúdo 2"/>
          <p:cNvSpPr>
            <a:spLocks noGrp="1"/>
          </p:cNvSpPr>
          <p:nvPr>
            <p:ph idx="1"/>
          </p:nvPr>
        </p:nvSpPr>
        <p:spPr>
          <a:xfrm>
            <a:off x="899592" y="1844824"/>
            <a:ext cx="7543801" cy="4023360"/>
          </a:xfrm>
        </p:spPr>
        <p:txBody>
          <a:bodyPr/>
          <a:lstStyle/>
          <a:p>
            <a:pPr>
              <a:buFont typeface="Wingdings" pitchFamily="2" charset="2"/>
              <a:buChar char="§"/>
            </a:pPr>
            <a:r>
              <a:rPr lang="pt-BR" sz="2800" dirty="0" smtClean="0"/>
              <a:t>   ESCOPO</a:t>
            </a:r>
          </a:p>
          <a:p>
            <a:pPr>
              <a:buFont typeface="Wingdings" pitchFamily="2" charset="2"/>
              <a:buChar char="§"/>
            </a:pPr>
            <a:r>
              <a:rPr lang="pt-BR" sz="2800" dirty="0" smtClean="0"/>
              <a:t>   PLANO DE RH</a:t>
            </a:r>
          </a:p>
          <a:p>
            <a:pPr>
              <a:buFont typeface="Wingdings" pitchFamily="2" charset="2"/>
              <a:buChar char="§"/>
            </a:pPr>
            <a:r>
              <a:rPr lang="pt-BR" sz="2800" dirty="0" smtClean="0"/>
              <a:t>   PLANO DE COMUNICAÇÃO</a:t>
            </a:r>
          </a:p>
          <a:p>
            <a:pPr>
              <a:buNone/>
            </a:pPr>
            <a:endParaRPr lang="pt-BR" sz="2800" dirty="0" smtClean="0"/>
          </a:p>
          <a:p>
            <a:endParaRPr lang="pt-B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914400" y="620688"/>
            <a:ext cx="8229600" cy="1143000"/>
          </a:xfrm>
        </p:spPr>
        <p:txBody>
          <a:bodyPr>
            <a:normAutofit/>
          </a:bodyPr>
          <a:lstStyle/>
          <a:p>
            <a:r>
              <a:rPr lang="pt-BR" sz="3600" dirty="0" smtClean="0"/>
              <a:t>ESCOPO</a:t>
            </a:r>
            <a:endParaRPr lang="pt-BR" sz="3600" dirty="0"/>
          </a:p>
        </p:txBody>
      </p:sp>
      <p:sp>
        <p:nvSpPr>
          <p:cNvPr id="2" name="Espaço Reservado para Conteúdo 1"/>
          <p:cNvSpPr>
            <a:spLocks noGrp="1"/>
          </p:cNvSpPr>
          <p:nvPr>
            <p:ph idx="1"/>
          </p:nvPr>
        </p:nvSpPr>
        <p:spPr>
          <a:xfrm>
            <a:off x="323528" y="2060848"/>
            <a:ext cx="8229600" cy="4525963"/>
          </a:xfrm>
        </p:spPr>
        <p:txBody>
          <a:bodyPr/>
          <a:lstStyle/>
          <a:p>
            <a:pPr>
              <a:buNone/>
            </a:pPr>
            <a:r>
              <a:rPr lang="pt-BR" dirty="0" smtClean="0"/>
              <a:t>  </a:t>
            </a:r>
            <a:endParaRPr lang="pt-BR" dirty="0"/>
          </a:p>
        </p:txBody>
      </p:sp>
      <p:sp>
        <p:nvSpPr>
          <p:cNvPr id="6" name="Espaço Reservado para Conteúdo 2"/>
          <p:cNvSpPr txBox="1">
            <a:spLocks/>
          </p:cNvSpPr>
          <p:nvPr/>
        </p:nvSpPr>
        <p:spPr>
          <a:xfrm>
            <a:off x="899592" y="1844824"/>
            <a:ext cx="7543801" cy="4023360"/>
          </a:xfrm>
          <a:prstGeom prst="rect">
            <a:avLst/>
          </a:prstGeom>
        </p:spPr>
        <p:txBody>
          <a:bodyPr vert="horz" lIns="0" tIns="45720" rIns="0" bIns="45720" rtlCol="0">
            <a:normAutofit/>
          </a:bodyPr>
          <a:lstStyle/>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
              <a:tabLst/>
              <a:defRPr/>
            </a:pPr>
            <a:r>
              <a:rPr lang="pt-BR" sz="2800" dirty="0" smtClean="0">
                <a:solidFill>
                  <a:schemeClr val="tx1">
                    <a:lumMod val="75000"/>
                    <a:lumOff val="25000"/>
                  </a:schemeClr>
                </a:solidFill>
              </a:rPr>
              <a:t>   </a:t>
            </a:r>
            <a:r>
              <a:rPr kumimoji="0" lang="pt-BR" sz="2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JUSTIFICATIVA</a:t>
            </a: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
              <a:tabLst/>
              <a:defRPr/>
            </a:pPr>
            <a:r>
              <a:rPr lang="pt-BR" sz="2800" dirty="0" smtClean="0">
                <a:solidFill>
                  <a:schemeClr val="tx1">
                    <a:lumMod val="75000"/>
                    <a:lumOff val="25000"/>
                  </a:schemeClr>
                </a:solidFill>
              </a:rPr>
              <a:t>   OBJETIVOS</a:t>
            </a: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
              <a:tabLst/>
              <a:defRPr/>
            </a:pPr>
            <a:r>
              <a:rPr lang="pt-BR" sz="2800" dirty="0" smtClean="0">
                <a:solidFill>
                  <a:schemeClr val="tx1">
                    <a:lumMod val="75000"/>
                    <a:lumOff val="25000"/>
                  </a:schemeClr>
                </a:solidFill>
              </a:rPr>
              <a:t>   PREMISSAS</a:t>
            </a: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
              <a:tabLst/>
              <a:defRPr/>
            </a:pPr>
            <a:r>
              <a:rPr lang="pt-BR" sz="2800" dirty="0" smtClean="0">
                <a:solidFill>
                  <a:schemeClr val="tx1">
                    <a:lumMod val="75000"/>
                    <a:lumOff val="25000"/>
                  </a:schemeClr>
                </a:solidFill>
              </a:rPr>
              <a:t>   RESTRIÇÕES</a:t>
            </a: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
              <a:tabLst/>
              <a:defRPr/>
            </a:pPr>
            <a:r>
              <a:rPr lang="pt-BR" sz="2800" dirty="0" smtClean="0">
                <a:solidFill>
                  <a:schemeClr val="tx1">
                    <a:lumMod val="75000"/>
                    <a:lumOff val="25000"/>
                  </a:schemeClr>
                </a:solidFill>
              </a:rPr>
              <a:t>   REQUISITOS</a:t>
            </a: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
              <a:tabLst/>
              <a:defRPr/>
            </a:pPr>
            <a:r>
              <a:rPr lang="pt-BR" sz="2800" dirty="0" smtClean="0">
                <a:solidFill>
                  <a:schemeClr val="tx1">
                    <a:lumMod val="75000"/>
                    <a:lumOff val="25000"/>
                  </a:schemeClr>
                </a:solidFill>
              </a:rPr>
              <a:t>   RISCOS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smtClean="0"/>
              <a:t>JUSTIFICATIVA</a:t>
            </a:r>
            <a:endParaRPr lang="pt-BR" sz="3600" dirty="0"/>
          </a:p>
        </p:txBody>
      </p:sp>
      <p:sp>
        <p:nvSpPr>
          <p:cNvPr id="3" name="Espaço Reservado para Conteúdo 2"/>
          <p:cNvSpPr>
            <a:spLocks noGrp="1"/>
          </p:cNvSpPr>
          <p:nvPr>
            <p:ph idx="1"/>
          </p:nvPr>
        </p:nvSpPr>
        <p:spPr>
          <a:xfrm>
            <a:off x="755576" y="1844824"/>
            <a:ext cx="7543801" cy="4023360"/>
          </a:xfrm>
        </p:spPr>
        <p:txBody>
          <a:bodyPr/>
          <a:lstStyle/>
          <a:p>
            <a:pPr algn="just">
              <a:buNone/>
            </a:pPr>
            <a:r>
              <a:rPr lang="pt-BR" dirty="0" smtClean="0"/>
              <a:t>  </a:t>
            </a:r>
            <a:r>
              <a:rPr lang="pt-BR" sz="2800" dirty="0" smtClean="0"/>
              <a:t>A comunicação entre os centros acadêmicos não é efetiva. Sendo assim, estudantes e servidores não aproveitam ao máximo os eventos por falta de informação, resultando numa falta é conteúdo diversificado na Universidade.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914400" y="620688"/>
            <a:ext cx="8229600" cy="1143000"/>
          </a:xfrm>
        </p:spPr>
        <p:txBody>
          <a:bodyPr>
            <a:normAutofit/>
          </a:bodyPr>
          <a:lstStyle/>
          <a:p>
            <a:r>
              <a:rPr lang="pt-BR" sz="3600" dirty="0" smtClean="0"/>
              <a:t>OBJETIVO</a:t>
            </a:r>
            <a:endParaRPr lang="pt-BR" sz="3600" dirty="0"/>
          </a:p>
        </p:txBody>
      </p:sp>
      <p:sp>
        <p:nvSpPr>
          <p:cNvPr id="4" name="Espaço Reservado para Conteúdo 3"/>
          <p:cNvSpPr>
            <a:spLocks noGrp="1"/>
          </p:cNvSpPr>
          <p:nvPr>
            <p:ph idx="1"/>
          </p:nvPr>
        </p:nvSpPr>
        <p:spPr>
          <a:xfrm>
            <a:off x="755576" y="1844824"/>
            <a:ext cx="7543801" cy="4023360"/>
          </a:xfrm>
        </p:spPr>
        <p:txBody>
          <a:bodyPr>
            <a:normAutofit/>
          </a:bodyPr>
          <a:lstStyle/>
          <a:p>
            <a:pPr algn="just">
              <a:buNone/>
            </a:pPr>
            <a:r>
              <a:rPr lang="pt-BR" sz="2800" dirty="0" smtClean="0"/>
              <a:t> Fornecer informações a respeito dos eventos e         atividades, que ocorrem dentro do Campus Recife  da UFPE, possibilitando a interação entre os centros da Universidade e o compartilhamento de teses, monografias, dissertações, oficinas,  atividades culturais e sociais. </a:t>
            </a:r>
            <a:endParaRPr lang="pt-BR"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pt-BR" sz="3600" dirty="0" smtClean="0"/>
              <a:t>PREMISSAS</a:t>
            </a:r>
            <a:endParaRPr lang="pt-BR" sz="3600" dirty="0"/>
          </a:p>
        </p:txBody>
      </p:sp>
      <p:sp>
        <p:nvSpPr>
          <p:cNvPr id="7" name="Espaço Reservado para Conteúdo 6"/>
          <p:cNvSpPr>
            <a:spLocks noGrp="1"/>
          </p:cNvSpPr>
          <p:nvPr>
            <p:ph idx="1"/>
          </p:nvPr>
        </p:nvSpPr>
        <p:spPr/>
        <p:txBody>
          <a:bodyPr>
            <a:normAutofit/>
          </a:bodyPr>
          <a:lstStyle/>
          <a:p>
            <a:pPr>
              <a:buFont typeface="Wingdings" pitchFamily="2" charset="2"/>
              <a:buChar char="§"/>
            </a:pPr>
            <a:r>
              <a:rPr lang="pt-BR" sz="2400" dirty="0" smtClean="0"/>
              <a:t>    Aprovação de orçamento adequado às necessidades do projeto.</a:t>
            </a:r>
          </a:p>
          <a:p>
            <a:pPr lvl="0">
              <a:buFont typeface="Wingdings" pitchFamily="2" charset="2"/>
              <a:buChar char="§"/>
            </a:pPr>
            <a:r>
              <a:rPr lang="pt-BR" sz="2400" dirty="0" smtClean="0"/>
              <a:t>    Após a implementação serão necessárias fases de atualização do software.</a:t>
            </a:r>
          </a:p>
          <a:p>
            <a:pPr lvl="0">
              <a:buFont typeface="Wingdings" pitchFamily="2" charset="2"/>
              <a:buChar char="§"/>
            </a:pPr>
            <a:r>
              <a:rPr lang="pt-BR" sz="2400" dirty="0" smtClean="0"/>
              <a:t>    Seguir o cronograma proposto para cada segmento do projeto.</a:t>
            </a:r>
          </a:p>
          <a:p>
            <a:pPr lvl="0">
              <a:buFont typeface="Wingdings" pitchFamily="2" charset="2"/>
              <a:buChar char="§"/>
            </a:pPr>
            <a:r>
              <a:rPr lang="pt-BR" sz="2400" dirty="0" smtClean="0"/>
              <a:t>    Reuniões semanais para definições do que será realizado.</a:t>
            </a:r>
          </a:p>
          <a:p>
            <a:pPr>
              <a:buFont typeface="Wingdings" pitchFamily="2" charset="2"/>
              <a:buChar char="§"/>
            </a:pPr>
            <a:r>
              <a:rPr lang="en-US" sz="2400" dirty="0" smtClean="0"/>
              <a:t>    Organizar as tarefas </a:t>
            </a:r>
            <a:r>
              <a:rPr lang="en-US" sz="2400" dirty="0" err="1" smtClean="0"/>
              <a:t>fazendo</a:t>
            </a:r>
            <a:r>
              <a:rPr lang="en-US" sz="2400" dirty="0" smtClean="0"/>
              <a:t> com </a:t>
            </a:r>
            <a:r>
              <a:rPr lang="en-US" sz="2400" dirty="0" err="1" smtClean="0"/>
              <a:t>que</a:t>
            </a:r>
            <a:r>
              <a:rPr lang="en-US" sz="2400" dirty="0" smtClean="0"/>
              <a:t> </a:t>
            </a:r>
            <a:r>
              <a:rPr lang="en-US" sz="2400" dirty="0" err="1" smtClean="0"/>
              <a:t>nenhum</a:t>
            </a:r>
            <a:r>
              <a:rPr lang="en-US" sz="2400" dirty="0" smtClean="0"/>
              <a:t> </a:t>
            </a:r>
            <a:r>
              <a:rPr lang="en-US" sz="2400" dirty="0" err="1" smtClean="0"/>
              <a:t>membro</a:t>
            </a:r>
            <a:r>
              <a:rPr lang="en-US" sz="2400" dirty="0" smtClean="0"/>
              <a:t> </a:t>
            </a:r>
            <a:r>
              <a:rPr lang="en-US" sz="2400" dirty="0" err="1" smtClean="0"/>
              <a:t>fique</a:t>
            </a:r>
            <a:r>
              <a:rPr lang="en-US" sz="2400" dirty="0" smtClean="0"/>
              <a:t> </a:t>
            </a:r>
            <a:r>
              <a:rPr lang="en-US" sz="2400" dirty="0" err="1" smtClean="0"/>
              <a:t>sobrecarregado</a:t>
            </a:r>
            <a:r>
              <a:rPr lang="en-US" sz="2400" dirty="0" smtClean="0"/>
              <a:t>.</a:t>
            </a:r>
            <a:endParaRPr lang="pt-BR"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pt-BR" sz="3600" dirty="0" smtClean="0"/>
              <a:t>RESTRIÇÕES</a:t>
            </a:r>
            <a:endParaRPr lang="pt-BR" sz="3600" dirty="0"/>
          </a:p>
        </p:txBody>
      </p:sp>
      <p:sp>
        <p:nvSpPr>
          <p:cNvPr id="7" name="Espaço Reservado para Conteúdo 6"/>
          <p:cNvSpPr>
            <a:spLocks noGrp="1"/>
          </p:cNvSpPr>
          <p:nvPr>
            <p:ph idx="1"/>
          </p:nvPr>
        </p:nvSpPr>
        <p:spPr/>
        <p:txBody>
          <a:bodyPr>
            <a:normAutofit/>
          </a:bodyPr>
          <a:lstStyle/>
          <a:p>
            <a:pPr>
              <a:buFont typeface="Wingdings" pitchFamily="2" charset="2"/>
              <a:buChar char="§"/>
            </a:pPr>
            <a:r>
              <a:rPr lang="pt-BR" sz="2400" dirty="0" smtClean="0"/>
              <a:t>    4 projetistas irão compor o projeto.</a:t>
            </a:r>
          </a:p>
          <a:p>
            <a:pPr lvl="0">
              <a:buFont typeface="Wingdings" pitchFamily="2" charset="2"/>
              <a:buChar char="§"/>
            </a:pPr>
            <a:r>
              <a:rPr lang="pt-BR" sz="2400" dirty="0" smtClean="0"/>
              <a:t>    Será necessário uma equipe de gerenciamento de conteúdo para o bom funcionamento da aplicação.</a:t>
            </a:r>
          </a:p>
          <a:p>
            <a:pPr lvl="0">
              <a:buFont typeface="Wingdings" pitchFamily="2" charset="2"/>
              <a:buChar char="§"/>
            </a:pPr>
            <a:r>
              <a:rPr lang="pt-BR" sz="2400" dirty="0" smtClean="0"/>
              <a:t>    Utilização da linguagem Ruby para construção da aplicação.</a:t>
            </a:r>
          </a:p>
          <a:p>
            <a:pPr lvl="0">
              <a:buFont typeface="Wingdings" pitchFamily="2" charset="2"/>
              <a:buChar char="§"/>
            </a:pPr>
            <a:r>
              <a:rPr lang="pt-BR" sz="2400" dirty="0" smtClean="0"/>
              <a:t>    No desenvolvimento do layout  será utilizado as linguagens HTML, CSS e JAVASCRIPT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RISCOS</a:t>
            </a:r>
            <a:endParaRPr lang="pt-BR" dirty="0"/>
          </a:p>
        </p:txBody>
      </p:sp>
      <p:sp>
        <p:nvSpPr>
          <p:cNvPr id="6" name="CaixaDeTexto 5"/>
          <p:cNvSpPr txBox="1"/>
          <p:nvPr/>
        </p:nvSpPr>
        <p:spPr>
          <a:xfrm>
            <a:off x="395536" y="2132856"/>
            <a:ext cx="8424936" cy="707886"/>
          </a:xfrm>
          <a:prstGeom prst="rect">
            <a:avLst/>
          </a:prstGeom>
          <a:noFill/>
        </p:spPr>
        <p:txBody>
          <a:bodyPr wrap="square" rtlCol="0">
            <a:spAutoFit/>
          </a:bodyPr>
          <a:lstStyle/>
          <a:p>
            <a:r>
              <a:rPr lang="pt-BR" sz="2000" dirty="0" smtClean="0">
                <a:solidFill>
                  <a:schemeClr val="tx1">
                    <a:lumMod val="85000"/>
                    <a:lumOff val="15000"/>
                  </a:schemeClr>
                </a:solidFill>
                <a:latin typeface="+mj-lt"/>
              </a:rPr>
              <a:t>Os riscos foram avaliados e determinados novamente. A tabela de riscos contém mais informações referentes aos mesmos e novos riscos. </a:t>
            </a:r>
            <a:endParaRPr lang="pt-BR" sz="2000" dirty="0">
              <a:solidFill>
                <a:schemeClr val="tx1">
                  <a:lumMod val="85000"/>
                  <a:lumOff val="15000"/>
                </a:schemeClr>
              </a:solidFill>
              <a:latin typeface="+mj-lt"/>
            </a:endParaRPr>
          </a:p>
        </p:txBody>
      </p:sp>
      <p:pic>
        <p:nvPicPr>
          <p:cNvPr id="8" name="Espaço Reservado para Conteúdo 7" descr="tab2.png"/>
          <p:cNvPicPr>
            <a:picLocks noGrp="1" noChangeAspect="1"/>
          </p:cNvPicPr>
          <p:nvPr>
            <p:ph idx="1"/>
          </p:nvPr>
        </p:nvPicPr>
        <p:blipFill>
          <a:blip r:embed="rId2" cstate="print"/>
          <a:stretch>
            <a:fillRect/>
          </a:stretch>
        </p:blipFill>
        <p:spPr>
          <a:xfrm>
            <a:off x="0" y="3068960"/>
            <a:ext cx="8930741" cy="2128918"/>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183</TotalTime>
  <Words>587</Words>
  <Application>Microsoft Office PowerPoint</Application>
  <PresentationFormat>Apresentação na tela (4:3)</PresentationFormat>
  <Paragraphs>77</Paragraphs>
  <Slides>18</Slides>
  <Notes>0</Notes>
  <HiddenSlides>0</HiddenSlides>
  <MMClips>0</MMClips>
  <ScaleCrop>false</ScaleCrop>
  <HeadingPairs>
    <vt:vector size="4" baseType="variant">
      <vt:variant>
        <vt:lpstr>Tema</vt:lpstr>
      </vt:variant>
      <vt:variant>
        <vt:i4>1</vt:i4>
      </vt:variant>
      <vt:variant>
        <vt:lpstr>Títulos de slides</vt:lpstr>
      </vt:variant>
      <vt:variant>
        <vt:i4>18</vt:i4>
      </vt:variant>
    </vt:vector>
  </HeadingPairs>
  <TitlesOfParts>
    <vt:vector size="19" baseType="lpstr">
      <vt:lpstr>Retrospectiva</vt:lpstr>
      <vt:lpstr>Acontece no campus</vt:lpstr>
      <vt:lpstr>Introdução ao sistema</vt:lpstr>
      <vt:lpstr>PLANO DE PROJETO PRELIMINAR</vt:lpstr>
      <vt:lpstr>ESCOPO</vt:lpstr>
      <vt:lpstr>JUSTIFICATIVA</vt:lpstr>
      <vt:lpstr>OBJETIVO</vt:lpstr>
      <vt:lpstr>PREMISSAS</vt:lpstr>
      <vt:lpstr>RESTRIÇÕES</vt:lpstr>
      <vt:lpstr>RISCOS</vt:lpstr>
      <vt:lpstr>PLANO DE RH</vt:lpstr>
      <vt:lpstr>RESPONSÁVEIS</vt:lpstr>
      <vt:lpstr>ORGANOGRAMA DO PROJETO</vt:lpstr>
      <vt:lpstr>AVALIAÇÃO DOS RESULTADOS</vt:lpstr>
      <vt:lpstr>FREQUÊNCIA DE AVALIAÇÃO CONSOLIDADA DOS RESULTADOS DO TIME </vt:lpstr>
      <vt:lpstr>INFORMAÇÕES EXTRAS</vt:lpstr>
      <vt:lpstr>PLANO DE COMUNICAÇÃO  </vt:lpstr>
      <vt:lpstr>POLÍTICA DE COMUNICAÇÃO</vt:lpstr>
      <vt:lpstr>TABELA DE COMUNICAÇÃO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Acontece no campus</dc:title>
  <dc:creator>Wilson</dc:creator>
  <cp:lastModifiedBy>Wilson</cp:lastModifiedBy>
  <cp:revision>21</cp:revision>
  <dcterms:created xsi:type="dcterms:W3CDTF">2015-04-09T17:14:41Z</dcterms:created>
  <dcterms:modified xsi:type="dcterms:W3CDTF">2015-05-07T20:17:05Z</dcterms:modified>
</cp:coreProperties>
</file>