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104"/>
  </p:normalViewPr>
  <p:slideViewPr>
    <p:cSldViewPr snapToGrid="0" snapToObjects="1">
      <p:cViewPr varScale="1">
        <p:scale>
          <a:sx n="120" d="100"/>
          <a:sy n="120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DA54F-E0B5-754D-B1DC-00CF0E77223C}" type="datetimeFigureOut">
              <a:rPr lang="fr-FR" smtClean="0"/>
              <a:t>30/06/2021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5233B-06CD-DD4E-A29E-5C99221CA1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4319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27a05d0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e27a05d0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3846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7FAEC-D790-7A49-B891-FBEB258C5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9D20623-DACB-C645-A8C9-65093A9BF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77985B-865C-D942-9AB5-78536EA06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F6D6D-A689-C746-8E92-943E8F070765}" type="datetimeFigureOut">
              <a:rPr lang="fr-FR" smtClean="0"/>
              <a:t>30/06/2021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254099-2B5E-834C-933E-C8A9FFEF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F967D6-274D-9F44-A921-F8AD3783D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814C-B8FC-1549-8A1A-6D5791F040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0359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06EEFA-CAA1-A345-9A68-2EF6965D4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9C03BDC-D06A-E248-9C80-1A60D7083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724F03-F901-D34E-A894-3F38ABCE3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F6D6D-A689-C746-8E92-943E8F070765}" type="datetimeFigureOut">
              <a:rPr lang="fr-FR" smtClean="0"/>
              <a:t>30/06/2021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42C9CB-68EE-684D-98B6-F93871DA5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6BC336-709A-F44C-8763-F9E273236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814C-B8FC-1549-8A1A-6D5791F040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9015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F2174D5-B7B5-5C47-B3F2-B2511205DC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5283B82-E007-1045-8451-5E321837A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BEAF96-583C-3744-8157-FCF104696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F6D6D-A689-C746-8E92-943E8F070765}" type="datetimeFigureOut">
              <a:rPr lang="fr-FR" smtClean="0"/>
              <a:t>30/06/2021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ECB099-DF36-0945-B933-AE028CDD3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0CFCEA-3FBF-A443-A387-2999BC01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814C-B8FC-1549-8A1A-6D5791F040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0745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34DC74-D0F2-D14D-997F-B6AB70435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05B6C0-A3C4-1243-80E0-7C18B301C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9B175F-2661-F042-B40A-377808E6C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F6D6D-A689-C746-8E92-943E8F070765}" type="datetimeFigureOut">
              <a:rPr lang="fr-FR" smtClean="0"/>
              <a:t>30/06/2021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B6B760-1210-DB4B-A47B-36C6540A1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262B05-94A6-B240-88FB-3A0F8C7F2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814C-B8FC-1549-8A1A-6D5791F040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659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D72315-136E-E441-8213-6F4BC927A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61A7B4-D306-624F-8588-7D036C235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C64E48-C249-764E-B6E0-D2CE1FB58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F6D6D-A689-C746-8E92-943E8F070765}" type="datetimeFigureOut">
              <a:rPr lang="fr-FR" smtClean="0"/>
              <a:t>30/06/2021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D74672-F912-454B-A9F3-1F0AA6AE4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196E89-F384-6245-8E2C-3E9CF9411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814C-B8FC-1549-8A1A-6D5791F040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146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4623C0-9E35-764B-9A9D-9BFDCD782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F3C31C-FC43-5D43-960E-EED4873B0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D5616D8-A348-A34C-A232-6FEE5BC88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2930CF-9130-7E41-8606-8DD1F170B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F6D6D-A689-C746-8E92-943E8F070765}" type="datetimeFigureOut">
              <a:rPr lang="fr-FR" smtClean="0"/>
              <a:t>30/06/2021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81DF785-4AFF-FA47-8C04-53A412939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1EED68-E201-234E-A132-3A3B99709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814C-B8FC-1549-8A1A-6D5791F040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5259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F95A87-37C1-FA42-A692-11FC96BC6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EC048A-586D-5A48-A05A-6EBEDB385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5E5F5DE-BB98-AF4A-8BA2-92420F11F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7AC3B0D-90BE-B647-84B7-848BFCF637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D8C2B42-1BCE-2E4F-99AC-13B0846C16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8445702-A7DB-8D4B-81E4-67539E93B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F6D6D-A689-C746-8E92-943E8F070765}" type="datetimeFigureOut">
              <a:rPr lang="fr-FR" smtClean="0"/>
              <a:t>30/06/2021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04D987B-1927-0247-913E-46953C44B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87A3B6D-3603-DD47-961E-199ED085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814C-B8FC-1549-8A1A-6D5791F040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1127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7A556F-EDDE-8A44-9620-C8962961C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87CF592-00BF-E444-B7BF-79B62D5E9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F6D6D-A689-C746-8E92-943E8F070765}" type="datetimeFigureOut">
              <a:rPr lang="fr-FR" smtClean="0"/>
              <a:t>30/06/2021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4C83135-3106-854B-9398-9A0304B2E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C4A2588-2C67-C949-AAB0-12ABEA87D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814C-B8FC-1549-8A1A-6D5791F040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1484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510F8D4-32C6-4A4B-B59E-DBA97D48E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F6D6D-A689-C746-8E92-943E8F070765}" type="datetimeFigureOut">
              <a:rPr lang="fr-FR" smtClean="0"/>
              <a:t>30/06/2021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9B48012-6F29-124C-876B-86AD9F7DB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B8944F2-AA72-184C-AFE6-6FC3EED28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814C-B8FC-1549-8A1A-6D5791F040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75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B0B1E1-478D-FB40-95B2-8099A995A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47441D-FBF1-2D4E-A26B-B767F27BF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A59F4A4-7E03-1D47-BF42-F748C321F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200C169-AFB5-5042-844F-AC7FD2DFC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F6D6D-A689-C746-8E92-943E8F070765}" type="datetimeFigureOut">
              <a:rPr lang="fr-FR" smtClean="0"/>
              <a:t>30/06/2021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0081CEB-1E85-244B-833A-2507A1370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1B936E7-A5DA-1C40-B492-D3DD4E064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814C-B8FC-1549-8A1A-6D5791F040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9067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263B27-202E-AC48-9D33-74EB10570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E8A499B-DE46-F445-82FD-1601C8F861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34C70DF-D3E9-B045-8C9F-AEBA60D66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E6D276D-3D5B-FB46-8FD7-CD2E353D3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F6D6D-A689-C746-8E92-943E8F070765}" type="datetimeFigureOut">
              <a:rPr lang="fr-FR" smtClean="0"/>
              <a:t>30/06/2021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CFEBA48-4A5E-6841-BE0A-F0FBDD15E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35FA3DF-9203-9C45-B43B-D306CB521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814C-B8FC-1549-8A1A-6D5791F040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9084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E3C9994-FCDE-D34C-B70F-1374F891E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2FA56B-693C-1C41-8CDD-40D198A2A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411AB9-438B-4741-A83A-789B4F8712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F6D6D-A689-C746-8E92-943E8F070765}" type="datetimeFigureOut">
              <a:rPr lang="fr-FR" smtClean="0"/>
              <a:t>30/06/2021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A09F02-6F22-B44F-9AE1-4062CC08CC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74CA70-94EC-B34D-A8C7-CB317910B9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8814C-B8FC-1549-8A1A-6D5791F040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832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27a05d022_0_0"/>
          <p:cNvSpPr txBox="1">
            <a:spLocks noGrp="1"/>
          </p:cNvSpPr>
          <p:nvPr>
            <p:ph type="title"/>
          </p:nvPr>
        </p:nvSpPr>
        <p:spPr>
          <a:xfrm>
            <a:off x="0" y="-12687"/>
            <a:ext cx="12192000" cy="462000"/>
          </a:xfrm>
          <a:prstGeom prst="rect">
            <a:avLst/>
          </a:prstGeom>
          <a:solidFill>
            <a:srgbClr val="238BD7">
              <a:alpha val="95690"/>
            </a:srgbClr>
          </a:solidFill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</a:pPr>
            <a:r>
              <a:rPr lang="fr-FR"/>
              <a:t>Fiche guide</a:t>
            </a:r>
            <a:endParaRPr/>
          </a:p>
        </p:txBody>
      </p:sp>
      <p:sp>
        <p:nvSpPr>
          <p:cNvPr id="175" name="Google Shape;175;ge27a05d022_0_0"/>
          <p:cNvSpPr txBox="1">
            <a:spLocks noGrp="1"/>
          </p:cNvSpPr>
          <p:nvPr>
            <p:ph type="sldNum" idx="12"/>
          </p:nvPr>
        </p:nvSpPr>
        <p:spPr>
          <a:xfrm>
            <a:off x="11582400" y="6457567"/>
            <a:ext cx="611600" cy="404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b" anchorCtr="0">
            <a:noAutofit/>
          </a:bodyPr>
          <a:lstStyle/>
          <a:p>
            <a:pPr>
              <a:buSzPts val="750"/>
            </a:pPr>
            <a:fld id="{00000000-1234-1234-1234-123412341234}" type="slidenum">
              <a:rPr lang="fr-FR"/>
              <a:pPr>
                <a:buSzPts val="750"/>
              </a:pPr>
              <a:t>1</a:t>
            </a:fld>
            <a:endParaRPr/>
          </a:p>
        </p:txBody>
      </p:sp>
      <p:graphicFrame>
        <p:nvGraphicFramePr>
          <p:cNvPr id="176" name="Google Shape;176;ge27a05d022_0_0"/>
          <p:cNvGraphicFramePr/>
          <p:nvPr/>
        </p:nvGraphicFramePr>
        <p:xfrm>
          <a:off x="5826336" y="449314"/>
          <a:ext cx="6061864" cy="640256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3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3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3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1016">
                  <a:extLst>
                    <a:ext uri="{9D8B030D-6E8A-4147-A177-3AD203B41FA5}">
                      <a16:colId xmlns:a16="http://schemas.microsoft.com/office/drawing/2014/main" val="2652880322"/>
                    </a:ext>
                  </a:extLst>
                </a:gridCol>
              </a:tblGrid>
              <a:tr h="869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 b="1" u="none" strike="noStrike" cap="none"/>
                        <a:t>Type et niveau de l’usage préconisé</a:t>
                      </a:r>
                      <a:endParaRPr sz="1300"/>
                    </a:p>
                  </a:txBody>
                  <a:tcPr marL="121933" marR="121933" marT="60967" marB="6096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 b="1" u="none" strike="noStrike" cap="none"/>
                        <a:t>Etapes clés</a:t>
                      </a:r>
                      <a:endParaRPr sz="1300"/>
                    </a:p>
                  </a:txBody>
                  <a:tcPr marL="121933" marR="121933" marT="60967" marB="6096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 b="1" u="none" strike="noStrike" cap="none" dirty="0"/>
                        <a:t>Commentaire</a:t>
                      </a:r>
                      <a:endParaRPr sz="1300" dirty="0"/>
                    </a:p>
                  </a:txBody>
                  <a:tcPr marL="121933" marR="121933" marT="60967" marB="6096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 dirty="0"/>
                        <a:t>ordre</a:t>
                      </a:r>
                      <a:endParaRPr sz="1300" dirty="0"/>
                    </a:p>
                  </a:txBody>
                  <a:tcPr marL="121933" marR="121933" marT="60967" marB="6096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966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 dirty="0"/>
                        <a:t>avancé</a:t>
                      </a:r>
                      <a:endParaRPr sz="1300" dirty="0"/>
                    </a:p>
                  </a:txBody>
                  <a:tcPr marL="121933" marR="121933" marT="60967" marB="6096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 dirty="0"/>
                        <a:t>Initiation du dépôt</a:t>
                      </a:r>
                      <a:endParaRPr sz="1300" dirty="0"/>
                    </a:p>
                  </a:txBody>
                  <a:tcPr marL="121933" marR="121933" marT="60967" marB="6096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u="none" strike="noStrike" cap="none" dirty="0"/>
                    </a:p>
                  </a:txBody>
                  <a:tcPr marL="121933" marR="121933" marT="60967" marB="6096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 u="none" strike="noStrike" cap="none" dirty="0"/>
                        <a:t>2</a:t>
                      </a:r>
                      <a:endParaRPr sz="1300" u="none" strike="noStrike" cap="none" dirty="0"/>
                    </a:p>
                  </a:txBody>
                  <a:tcPr marL="121933" marR="121933" marT="60967" marB="6096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53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 u="none" strike="noStrike" cap="none" dirty="0"/>
                        <a:t>avancé</a:t>
                      </a:r>
                      <a:endParaRPr sz="1300" u="none" strike="noStrike" cap="none" dirty="0"/>
                    </a:p>
                  </a:txBody>
                  <a:tcPr marL="121933" marR="121933" marT="60967" marB="6096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 u="none" strike="noStrike" cap="none" dirty="0"/>
                        <a:t>Commit des modifications,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 u="none" strike="noStrike" cap="none" dirty="0" err="1"/>
                        <a:t>Merge</a:t>
                      </a:r>
                      <a:r>
                        <a:rPr lang="fr-FR" sz="1300" u="none" strike="noStrike" cap="none" dirty="0"/>
                        <a:t>  </a:t>
                      </a:r>
                      <a:endParaRPr sz="1300" u="none" strike="noStrike" cap="none" dirty="0"/>
                    </a:p>
                  </a:txBody>
                  <a:tcPr marL="121933" marR="121933" marT="60967" marB="6096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 u="none" strike="noStrike" cap="none" dirty="0"/>
                        <a:t>Droit du git : </a:t>
                      </a:r>
                      <a:r>
                        <a:rPr lang="fr-FR" sz="1300" u="none" strike="noStrike" cap="none" dirty="0" err="1"/>
                        <a:t>merge</a:t>
                      </a:r>
                      <a:r>
                        <a:rPr lang="fr-FR" sz="1300" u="none" strike="noStrike" cap="none" dirty="0"/>
                        <a:t> réservé </a:t>
                      </a:r>
                      <a:endParaRPr sz="1300" u="none" strike="noStrike" cap="none" dirty="0"/>
                    </a:p>
                  </a:txBody>
                  <a:tcPr marL="121933" marR="121933" marT="60967" marB="6096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 u="none" strike="noStrike" cap="none" dirty="0"/>
                        <a:t>2</a:t>
                      </a:r>
                      <a:endParaRPr sz="1300" u="none" strike="noStrike" cap="none" dirty="0"/>
                    </a:p>
                  </a:txBody>
                  <a:tcPr marL="121933" marR="121933" marT="60967" marB="6096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 u="none" strike="noStrike" cap="none" dirty="0"/>
                        <a:t>basique</a:t>
                      </a:r>
                      <a:endParaRPr sz="1300" u="none" strike="noStrike" cap="none" dirty="0"/>
                    </a:p>
                  </a:txBody>
                  <a:tcPr marL="121933" marR="121933" marT="60967" marB="6096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 u="none" strike="noStrike" cap="none" dirty="0"/>
                        <a:t>Initiation de l’environnement</a:t>
                      </a:r>
                      <a:endParaRPr sz="1300" u="none" strike="noStrike" cap="none" dirty="0"/>
                    </a:p>
                  </a:txBody>
                  <a:tcPr marL="121933" marR="121933" marT="60967" marB="6096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u="none" strike="noStrike" cap="none"/>
                    </a:p>
                  </a:txBody>
                  <a:tcPr marL="121933" marR="121933" marT="60967" marB="6096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 u="none" strike="noStrike" cap="none" dirty="0"/>
                        <a:t>3</a:t>
                      </a:r>
                      <a:endParaRPr sz="1300" u="none" strike="noStrike" cap="none" dirty="0"/>
                    </a:p>
                  </a:txBody>
                  <a:tcPr marL="121933" marR="121933" marT="60967" marB="6096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596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 u="none" strike="noStrike" cap="none" dirty="0"/>
                        <a:t>basique</a:t>
                      </a:r>
                      <a:endParaRPr sz="1300" u="none" strike="noStrike" cap="none" dirty="0"/>
                    </a:p>
                  </a:txBody>
                  <a:tcPr marL="121933" marR="121933" marT="60967" marB="6096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 u="none" strike="noStrike" cap="none" dirty="0"/>
                        <a:t>Idem </a:t>
                      </a:r>
                      <a:r>
                        <a:rPr lang="fr-FR" sz="1300" u="none" strike="noStrike" cap="none" dirty="0" err="1"/>
                        <a:t>conda</a:t>
                      </a:r>
                      <a:endParaRPr sz="1300" u="none" strike="noStrike" cap="none" dirty="0"/>
                    </a:p>
                  </a:txBody>
                  <a:tcPr marL="121933" marR="121933" marT="60967" marB="6096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u="none" strike="noStrike" cap="none"/>
                    </a:p>
                  </a:txBody>
                  <a:tcPr marL="121933" marR="121933" marT="60967" marB="6096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 u="none" strike="noStrike" cap="none" dirty="0"/>
                        <a:t>3</a:t>
                      </a:r>
                      <a:endParaRPr sz="1300" u="none" strike="noStrike" cap="none" dirty="0"/>
                    </a:p>
                  </a:txBody>
                  <a:tcPr marL="121933" marR="121933" marT="60967" marB="6096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153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 u="none" strike="noStrike" cap="none" dirty="0"/>
                        <a:t>Avancé </a:t>
                      </a:r>
                      <a:endParaRPr sz="1300" u="none" strike="noStrike" cap="none" dirty="0"/>
                    </a:p>
                  </a:txBody>
                  <a:tcPr marL="121933" marR="121933" marT="60967" marB="6096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 u="none" strike="noStrike" cap="none" dirty="0"/>
                        <a:t>Intégration des étapes une à une</a:t>
                      </a:r>
                      <a:endParaRPr sz="1300" u="none" strike="noStrike" cap="none" dirty="0"/>
                    </a:p>
                  </a:txBody>
                  <a:tcPr marL="121933" marR="121933" marT="60967" marB="6096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 u="none" strike="noStrike" cap="none" dirty="0"/>
                        <a:t>Jeu de données test / Local ou cluster puis réel / cluster(s)</a:t>
                      </a:r>
                      <a:endParaRPr sz="1300" u="none" strike="noStrike" cap="none" dirty="0"/>
                    </a:p>
                  </a:txBody>
                  <a:tcPr marL="121933" marR="121933" marT="60967" marB="6096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 u="none" strike="noStrike" cap="none" dirty="0"/>
                        <a:t>3</a:t>
                      </a:r>
                      <a:endParaRPr sz="1300" u="none" strike="noStrike" cap="none" dirty="0"/>
                    </a:p>
                  </a:txBody>
                  <a:tcPr marL="121933" marR="121933" marT="60967" marB="6096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3793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 u="none" strike="noStrike" cap="none" dirty="0"/>
                        <a:t>Avancé </a:t>
                      </a:r>
                      <a:endParaRPr sz="1300" u="none" strike="noStrike" cap="none" dirty="0"/>
                    </a:p>
                  </a:txBody>
                  <a:tcPr marL="121933" marR="121933" marT="60967" marB="6096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 u="none" strike="noStrike" cap="none" dirty="0"/>
                        <a:t>créer un notebook, description du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 u="none" strike="noStrike" cap="none" dirty="0"/>
                        <a:t>Projet et des scripts</a:t>
                      </a:r>
                      <a:endParaRPr sz="1300" u="none" strike="noStrike" cap="none" dirty="0"/>
                    </a:p>
                  </a:txBody>
                  <a:tcPr marL="121933" marR="121933" marT="60967" marB="6096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 u="none" strike="noStrike" cap="none" dirty="0"/>
                        <a:t>Qui sera complété au fur et à mesure du projet</a:t>
                      </a:r>
                      <a:endParaRPr sz="1300" u="none" strike="noStrike" cap="none" dirty="0"/>
                    </a:p>
                  </a:txBody>
                  <a:tcPr marL="121933" marR="121933" marT="60967" marB="6096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 u="none" strike="noStrike" cap="none" dirty="0"/>
                        <a:t>1</a:t>
                      </a:r>
                      <a:endParaRPr sz="1300" u="none" strike="noStrike" cap="none" dirty="0"/>
                    </a:p>
                  </a:txBody>
                  <a:tcPr marL="121933" marR="121933" marT="60967" marB="6096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3473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 u="none" strike="noStrike" cap="none" dirty="0"/>
                        <a:t>Avancé</a:t>
                      </a:r>
                      <a:endParaRPr sz="1300" u="none" strike="noStrike" cap="none" dirty="0"/>
                    </a:p>
                  </a:txBody>
                  <a:tcPr marL="121933" marR="121933" marT="60967" marB="6096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 u="none" strike="noStrike" cap="none" dirty="0"/>
                        <a:t>Soumission des données </a:t>
                      </a:r>
                      <a:r>
                        <a:rPr lang="fr-FR" sz="1300" u="none" strike="noStrike" cap="none" dirty="0" err="1"/>
                        <a:t>processées</a:t>
                      </a:r>
                      <a:r>
                        <a:rPr lang="fr-FR" sz="1300" u="none" strike="noStrike" cap="none" dirty="0"/>
                        <a:t> et du code</a:t>
                      </a:r>
                      <a:endParaRPr sz="1300" u="none" strike="noStrike" cap="none" dirty="0"/>
                    </a:p>
                  </a:txBody>
                  <a:tcPr marL="121933" marR="121933" marT="60967" marB="6096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 u="none" strike="noStrike" cap="none" dirty="0"/>
                        <a:t>Rajouter une étape de restitution des résultats</a:t>
                      </a:r>
                      <a:endParaRPr sz="1300" u="none" strike="noStrike" cap="none" dirty="0"/>
                    </a:p>
                  </a:txBody>
                  <a:tcPr marL="121933" marR="121933" marT="60967" marB="6096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 u="none" strike="noStrike" cap="none" dirty="0"/>
                        <a:t>4</a:t>
                      </a:r>
                      <a:endParaRPr sz="1300" u="none" strike="noStrike" cap="none" dirty="0"/>
                    </a:p>
                  </a:txBody>
                  <a:tcPr marL="121933" marR="121933" marT="60967" marB="6096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7" name="Google Shape;177;ge27a05d022_0_0"/>
          <p:cNvSpPr txBox="1"/>
          <p:nvPr/>
        </p:nvSpPr>
        <p:spPr>
          <a:xfrm>
            <a:off x="145268" y="752204"/>
            <a:ext cx="5839600" cy="1231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fr-FR" sz="2400" dirty="0"/>
              <a:t>Use case : un nouveau jeu de données, un workflow à développer, à partager et à </a:t>
            </a:r>
            <a:r>
              <a:rPr lang="fr-FR" sz="2400" dirty="0" err="1"/>
              <a:t>ré-utiliser</a:t>
            </a:r>
            <a:r>
              <a:rPr lang="fr-FR" sz="2400" dirty="0"/>
              <a:t> </a:t>
            </a:r>
            <a:endParaRPr sz="2400" dirty="0"/>
          </a:p>
        </p:txBody>
      </p:sp>
      <p:pic>
        <p:nvPicPr>
          <p:cNvPr id="178" name="Google Shape;178;ge27a05d02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268" y="1562367"/>
            <a:ext cx="5581333" cy="4721667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6951662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Macintosh PowerPoint</Application>
  <PresentationFormat>Grand écran</PresentationFormat>
  <Paragraphs>34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Fiche guide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Fiche guide</dc:title>
  <dc:creator>Microsoft Office User</dc:creator>
  <cp:lastModifiedBy>Microsoft Office User</cp:lastModifiedBy>
  <cp:revision>1</cp:revision>
  <dcterms:created xsi:type="dcterms:W3CDTF">2021-06-30T10:32:17Z</dcterms:created>
  <dcterms:modified xsi:type="dcterms:W3CDTF">2021-06-30T10:33:04Z</dcterms:modified>
</cp:coreProperties>
</file>