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8.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9.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0.xml" ContentType="application/vnd.openxmlformats-officedocument.theme+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1.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2.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3.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4.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5.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3" r:id="rId2"/>
    <p:sldMasterId id="2147483678" r:id="rId3"/>
    <p:sldMasterId id="2147483690" r:id="rId4"/>
    <p:sldMasterId id="2147483736" r:id="rId5"/>
    <p:sldMasterId id="2147483766" r:id="rId6"/>
    <p:sldMasterId id="2147483977" r:id="rId7"/>
    <p:sldMasterId id="2147484108" r:id="rId8"/>
    <p:sldMasterId id="2147484121" r:id="rId9"/>
    <p:sldMasterId id="2147485453" r:id="rId10"/>
    <p:sldMasterId id="2147485469" r:id="rId11"/>
    <p:sldMasterId id="2147485498" r:id="rId12"/>
    <p:sldMasterId id="2147485513" r:id="rId13"/>
    <p:sldMasterId id="2147485527" r:id="rId14"/>
    <p:sldMasterId id="2147485608" r:id="rId15"/>
    <p:sldMasterId id="2147485620" r:id="rId16"/>
  </p:sldMasterIdLst>
  <p:notesMasterIdLst>
    <p:notesMasterId r:id="rId60"/>
  </p:notesMasterIdLst>
  <p:handoutMasterIdLst>
    <p:handoutMasterId r:id="rId61"/>
  </p:handoutMasterIdLst>
  <p:sldIdLst>
    <p:sldId id="817" r:id="rId17"/>
    <p:sldId id="813" r:id="rId18"/>
    <p:sldId id="796" r:id="rId19"/>
    <p:sldId id="797" r:id="rId20"/>
    <p:sldId id="862" r:id="rId21"/>
    <p:sldId id="863" r:id="rId22"/>
    <p:sldId id="798" r:id="rId23"/>
    <p:sldId id="812" r:id="rId24"/>
    <p:sldId id="818" r:id="rId25"/>
    <p:sldId id="865" r:id="rId26"/>
    <p:sldId id="808" r:id="rId27"/>
    <p:sldId id="819" r:id="rId28"/>
    <p:sldId id="824" r:id="rId29"/>
    <p:sldId id="820" r:id="rId30"/>
    <p:sldId id="821" r:id="rId31"/>
    <p:sldId id="822" r:id="rId32"/>
    <p:sldId id="832" r:id="rId33"/>
    <p:sldId id="829" r:id="rId34"/>
    <p:sldId id="827" r:id="rId35"/>
    <p:sldId id="839" r:id="rId36"/>
    <p:sldId id="835" r:id="rId37"/>
    <p:sldId id="837" r:id="rId38"/>
    <p:sldId id="866" r:id="rId39"/>
    <p:sldId id="867" r:id="rId40"/>
    <p:sldId id="871" r:id="rId41"/>
    <p:sldId id="838" r:id="rId42"/>
    <p:sldId id="869" r:id="rId43"/>
    <p:sldId id="870" r:id="rId44"/>
    <p:sldId id="873" r:id="rId45"/>
    <p:sldId id="841" r:id="rId46"/>
    <p:sldId id="872" r:id="rId47"/>
    <p:sldId id="877" r:id="rId48"/>
    <p:sldId id="875" r:id="rId49"/>
    <p:sldId id="847" r:id="rId50"/>
    <p:sldId id="876" r:id="rId51"/>
    <p:sldId id="850" r:id="rId52"/>
    <p:sldId id="851" r:id="rId53"/>
    <p:sldId id="852" r:id="rId54"/>
    <p:sldId id="853" r:id="rId55"/>
    <p:sldId id="854" r:id="rId56"/>
    <p:sldId id="855" r:id="rId57"/>
    <p:sldId id="856" r:id="rId58"/>
    <p:sldId id="857" r:id="rId59"/>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Arial" pitchFamily="34" charset="0"/>
        <a:ea typeface="+mn-ea"/>
        <a:cs typeface="+mn-cs"/>
      </a:defRPr>
    </a:lvl2pPr>
    <a:lvl3pPr marL="914400" algn="l" rtl="0" fontAlgn="base">
      <a:spcBef>
        <a:spcPct val="0"/>
      </a:spcBef>
      <a:spcAft>
        <a:spcPct val="0"/>
      </a:spcAft>
      <a:defRPr b="1" kern="1200">
        <a:solidFill>
          <a:schemeClr val="tx1"/>
        </a:solidFill>
        <a:latin typeface="Arial" pitchFamily="34" charset="0"/>
        <a:ea typeface="+mn-ea"/>
        <a:cs typeface="+mn-cs"/>
      </a:defRPr>
    </a:lvl3pPr>
    <a:lvl4pPr marL="1371600" algn="l" rtl="0" fontAlgn="base">
      <a:spcBef>
        <a:spcPct val="0"/>
      </a:spcBef>
      <a:spcAft>
        <a:spcPct val="0"/>
      </a:spcAft>
      <a:defRPr b="1" kern="1200">
        <a:solidFill>
          <a:schemeClr val="tx1"/>
        </a:solidFill>
        <a:latin typeface="Arial" pitchFamily="34" charset="0"/>
        <a:ea typeface="+mn-ea"/>
        <a:cs typeface="+mn-cs"/>
      </a:defRPr>
    </a:lvl4pPr>
    <a:lvl5pPr marL="1828800" algn="l"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00"/>
    <a:srgbClr val="EAEAE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76" autoAdjust="0"/>
    <p:restoredTop sz="87093" autoAdjust="0"/>
  </p:normalViewPr>
  <p:slideViewPr>
    <p:cSldViewPr>
      <p:cViewPr varScale="1">
        <p:scale>
          <a:sx n="131" d="100"/>
          <a:sy n="131" d="100"/>
        </p:scale>
        <p:origin x="119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886"/>
    </p:cViewPr>
  </p:sorterViewPr>
  <p:notesViewPr>
    <p:cSldViewPr>
      <p:cViewPr varScale="1">
        <p:scale>
          <a:sx n="71" d="100"/>
          <a:sy n="71" d="100"/>
        </p:scale>
        <p:origin x="-207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5" Type="http://schemas.openxmlformats.org/officeDocument/2006/relationships/slideMaster" Target="slideMasters/slideMaster5.xml"/><Relationship Id="rId61" Type="http://schemas.openxmlformats.org/officeDocument/2006/relationships/handoutMaster" Target="handoutMasters/handoutMaster1.xml"/><Relationship Id="rId19" Type="http://schemas.openxmlformats.org/officeDocument/2006/relationships/slide" Target="slides/slide3.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5.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F72EB2B7-B947-470A-8AC7-99D4BDAD1250}" type="slidenum">
              <a:rPr lang="en-US"/>
              <a:pPr>
                <a:defRPr/>
              </a:pPr>
              <a:t>‹N°›</a:t>
            </a:fld>
            <a:endParaRPr lang="en-US"/>
          </a:p>
        </p:txBody>
      </p:sp>
    </p:spTree>
    <p:extLst>
      <p:ext uri="{BB962C8B-B14F-4D97-AF65-F5344CB8AC3E}">
        <p14:creationId xmlns:p14="http://schemas.microsoft.com/office/powerpoint/2010/main" val="727592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140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0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0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140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775CC071-1122-470E-88E9-9DA35A8C31A4}" type="slidenum">
              <a:rPr lang="en-US"/>
              <a:pPr>
                <a:defRPr/>
              </a:pPr>
              <a:t>‹N°›</a:t>
            </a:fld>
            <a:endParaRPr lang="en-US"/>
          </a:p>
        </p:txBody>
      </p:sp>
    </p:spTree>
    <p:extLst>
      <p:ext uri="{BB962C8B-B14F-4D97-AF65-F5344CB8AC3E}">
        <p14:creationId xmlns:p14="http://schemas.microsoft.com/office/powerpoint/2010/main" val="3112970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3</a:t>
            </a:fld>
            <a:endParaRPr lang="en-US"/>
          </a:p>
        </p:txBody>
      </p:sp>
    </p:spTree>
    <p:extLst>
      <p:ext uri="{BB962C8B-B14F-4D97-AF65-F5344CB8AC3E}">
        <p14:creationId xmlns:p14="http://schemas.microsoft.com/office/powerpoint/2010/main" val="880186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26</a:t>
            </a:fld>
            <a:endParaRPr lang="en-US"/>
          </a:p>
        </p:txBody>
      </p:sp>
    </p:spTree>
    <p:extLst>
      <p:ext uri="{BB962C8B-B14F-4D97-AF65-F5344CB8AC3E}">
        <p14:creationId xmlns:p14="http://schemas.microsoft.com/office/powerpoint/2010/main" val="2534565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27</a:t>
            </a:fld>
            <a:endParaRPr lang="en-US"/>
          </a:p>
        </p:txBody>
      </p:sp>
    </p:spTree>
    <p:extLst>
      <p:ext uri="{BB962C8B-B14F-4D97-AF65-F5344CB8AC3E}">
        <p14:creationId xmlns:p14="http://schemas.microsoft.com/office/powerpoint/2010/main" val="3888663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28</a:t>
            </a:fld>
            <a:endParaRPr lang="en-US"/>
          </a:p>
        </p:txBody>
      </p:sp>
    </p:spTree>
    <p:extLst>
      <p:ext uri="{BB962C8B-B14F-4D97-AF65-F5344CB8AC3E}">
        <p14:creationId xmlns:p14="http://schemas.microsoft.com/office/powerpoint/2010/main" val="204735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32</a:t>
            </a:fld>
            <a:endParaRPr lang="en-US"/>
          </a:p>
        </p:txBody>
      </p:sp>
    </p:spTree>
    <p:extLst>
      <p:ext uri="{BB962C8B-B14F-4D97-AF65-F5344CB8AC3E}">
        <p14:creationId xmlns:p14="http://schemas.microsoft.com/office/powerpoint/2010/main" val="4077451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35</a:t>
            </a:fld>
            <a:endParaRPr lang="en-US"/>
          </a:p>
        </p:txBody>
      </p:sp>
    </p:spTree>
    <p:extLst>
      <p:ext uri="{BB962C8B-B14F-4D97-AF65-F5344CB8AC3E}">
        <p14:creationId xmlns:p14="http://schemas.microsoft.com/office/powerpoint/2010/main" val="2596122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7B7EF-1D29-1E45-B315-01D7E9F22E68}"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448692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titlePanel</a:t>
            </a:r>
            <a:r>
              <a:rPr lang="en-US" dirty="0"/>
              <a:t> and </a:t>
            </a:r>
            <a:r>
              <a:rPr lang="en-US" dirty="0" err="1"/>
              <a:t>sidebarLayout</a:t>
            </a:r>
            <a:r>
              <a:rPr lang="en-US" dirty="0"/>
              <a:t> are the two most popular elements to add to </a:t>
            </a:r>
            <a:r>
              <a:rPr lang="en-US" dirty="0" err="1"/>
              <a:t>fluidPage</a:t>
            </a:r>
            <a:r>
              <a:rPr lang="en-US" dirty="0"/>
              <a:t>. They create a basic Shiny app with a sidebar.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sidebarLayout</a:t>
            </a:r>
            <a:r>
              <a:rPr lang="en-US" dirty="0"/>
              <a:t> always takes two arguments: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sidebarPanel</a:t>
            </a:r>
            <a:r>
              <a:rPr lang="en-US" dirty="0"/>
              <a:t> function output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mainPanel</a:t>
            </a:r>
            <a:r>
              <a:rPr lang="en-US" dirty="0"/>
              <a:t> function output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These functions place content in either the sidebar or the main panels.</a:t>
            </a:r>
          </a:p>
        </p:txBody>
      </p:sp>
      <p:sp>
        <p:nvSpPr>
          <p:cNvPr id="4" name="Slide Number Placeholder 3"/>
          <p:cNvSpPr>
            <a:spLocks noGrp="1"/>
          </p:cNvSpPr>
          <p:nvPr>
            <p:ph type="sldNum" sz="quarter" idx="10"/>
          </p:nvPr>
        </p:nvSpPr>
        <p:spPr/>
        <p:txBody>
          <a:bodyPr/>
          <a:lstStyle/>
          <a:p>
            <a:fld id="{8B27B7EF-1D29-1E45-B315-01D7E9F22E68}"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448692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F87A8B-3A42-47D6-A503-571A15DDD9FD}"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3475967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F87A8B-3A42-47D6-A503-571A15DDD9FD}"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3475967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F87A8B-3A42-47D6-A503-571A15DDD9FD}"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2079374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8</a:t>
            </a:fld>
            <a:endParaRPr lang="en-US"/>
          </a:p>
        </p:txBody>
      </p:sp>
    </p:spTree>
    <p:extLst>
      <p:ext uri="{BB962C8B-B14F-4D97-AF65-F5344CB8AC3E}">
        <p14:creationId xmlns:p14="http://schemas.microsoft.com/office/powerpoint/2010/main" val="2534565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F87A8B-3A42-47D6-A503-571A15DDD9FD}"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2079374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9</a:t>
            </a:fld>
            <a:endParaRPr lang="en-US"/>
          </a:p>
        </p:txBody>
      </p:sp>
    </p:spTree>
    <p:extLst>
      <p:ext uri="{BB962C8B-B14F-4D97-AF65-F5344CB8AC3E}">
        <p14:creationId xmlns:p14="http://schemas.microsoft.com/office/powerpoint/2010/main" val="2534565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pitchFamily="34" charset="0"/>
                <a:ea typeface="+mn-ea"/>
                <a:cs typeface="+mn-cs"/>
              </a:rPr>
              <a:t>127.0.0.1 is the IP address your laptop uses for itself (it’s the same as ‘localhost’).</a:t>
            </a:r>
          </a:p>
          <a:p>
            <a:r>
              <a:rPr lang="en-GB" sz="1200" b="0" i="0" kern="1200" dirty="0">
                <a:solidFill>
                  <a:schemeClr val="tx1"/>
                </a:solidFill>
                <a:effectLst/>
                <a:latin typeface="Arial" pitchFamily="34" charset="0"/>
                <a:ea typeface="+mn-ea"/>
                <a:cs typeface="+mn-cs"/>
              </a:rPr>
              <a:t>Your laptop is hosting a web page (the UI) whose content is controlled by a running R session.</a:t>
            </a:r>
          </a:p>
          <a:p>
            <a:r>
              <a:rPr lang="en-GB" sz="1200" b="0" i="0" kern="1200" dirty="0">
                <a:solidFill>
                  <a:schemeClr val="tx1"/>
                </a:solidFill>
                <a:effectLst/>
                <a:latin typeface="Arial" pitchFamily="34" charset="0"/>
                <a:ea typeface="+mn-ea"/>
                <a:cs typeface="+mn-cs"/>
              </a:rPr>
              <a:t>When you run an app through </a:t>
            </a:r>
            <a:r>
              <a:rPr lang="en-GB" sz="1200" b="0" i="0" kern="1200" dirty="0" err="1">
                <a:solidFill>
                  <a:schemeClr val="tx1"/>
                </a:solidFill>
                <a:effectLst/>
                <a:latin typeface="Arial" pitchFamily="34" charset="0"/>
                <a:ea typeface="+mn-ea"/>
                <a:cs typeface="+mn-cs"/>
              </a:rPr>
              <a:t>RStudio</a:t>
            </a:r>
            <a:r>
              <a:rPr lang="en-GB" sz="1200" b="0" i="0" kern="1200" dirty="0">
                <a:solidFill>
                  <a:schemeClr val="tx1"/>
                </a:solidFill>
                <a:effectLst/>
                <a:latin typeface="Arial" pitchFamily="34" charset="0"/>
                <a:ea typeface="+mn-ea"/>
                <a:cs typeface="+mn-cs"/>
              </a:rPr>
              <a:t>, that R session is also running the server on your laptop.</a:t>
            </a:r>
          </a:p>
          <a:p>
            <a:r>
              <a:rPr lang="en-GB" sz="1200" b="0" i="0" kern="1200" dirty="0">
                <a:solidFill>
                  <a:schemeClr val="tx1"/>
                </a:solidFill>
                <a:effectLst/>
                <a:latin typeface="Arial" pitchFamily="34" charset="0"/>
                <a:ea typeface="+mn-ea"/>
                <a:cs typeface="+mn-cs"/>
              </a:rPr>
              <a:t>The server responds when you interact with the web page, processing R commands and updating UI objects accordingly.</a:t>
            </a:r>
          </a:p>
          <a:p>
            <a:endParaRPr lang="en-US" sz="1200" b="0" i="0" kern="1200" dirty="0">
              <a:solidFill>
                <a:schemeClr val="tx1"/>
              </a:solidFill>
              <a:effectLst/>
              <a:latin typeface="Arial" pitchFamily="34" charset="0"/>
              <a:ea typeface="+mn-ea"/>
              <a:cs typeface="+mn-cs"/>
            </a:endParaRPr>
          </a:p>
          <a:p>
            <a:r>
              <a:rPr lang="en-GB" sz="1200" b="0" i="0" kern="1200" dirty="0">
                <a:solidFill>
                  <a:schemeClr val="tx1"/>
                </a:solidFill>
                <a:effectLst/>
                <a:latin typeface="Arial" pitchFamily="34" charset="0"/>
                <a:ea typeface="+mn-ea"/>
                <a:cs typeface="+mn-cs"/>
              </a:rPr>
              <a:t>The user interface and the server interact with each other through </a:t>
            </a:r>
            <a:r>
              <a:rPr lang="en-GB" sz="1200" b="1" i="0" kern="1200" dirty="0">
                <a:solidFill>
                  <a:schemeClr val="tx1"/>
                </a:solidFill>
                <a:effectLst/>
                <a:latin typeface="Arial" pitchFamily="34" charset="0"/>
                <a:ea typeface="+mn-ea"/>
                <a:cs typeface="+mn-cs"/>
              </a:rPr>
              <a:t>input</a:t>
            </a:r>
            <a:r>
              <a:rPr lang="en-GB" sz="1200" b="0" i="0" kern="1200" dirty="0">
                <a:solidFill>
                  <a:schemeClr val="tx1"/>
                </a:solidFill>
                <a:effectLst/>
                <a:latin typeface="Arial" pitchFamily="34" charset="0"/>
                <a:ea typeface="+mn-ea"/>
                <a:cs typeface="+mn-cs"/>
              </a:rPr>
              <a:t> and </a:t>
            </a:r>
            <a:r>
              <a:rPr lang="en-GB" sz="1200" b="1" i="0" kern="1200" dirty="0">
                <a:solidFill>
                  <a:schemeClr val="tx1"/>
                </a:solidFill>
                <a:effectLst/>
                <a:latin typeface="Arial" pitchFamily="34" charset="0"/>
                <a:ea typeface="+mn-ea"/>
                <a:cs typeface="+mn-cs"/>
              </a:rPr>
              <a:t>output</a:t>
            </a:r>
            <a:r>
              <a:rPr lang="en-GB" sz="1200" b="0" i="0" kern="1200" dirty="0">
                <a:solidFill>
                  <a:schemeClr val="tx1"/>
                </a:solidFill>
                <a:effectLst/>
                <a:latin typeface="Arial" pitchFamily="34" charset="0"/>
                <a:ea typeface="+mn-ea"/>
                <a:cs typeface="+mn-cs"/>
              </a:rPr>
              <a:t> objects. The user’s interaction with input objects alters parameters in the server’s instructions – instructions for creating output objects shown in the UI.</a:t>
            </a:r>
          </a:p>
          <a:p>
            <a:r>
              <a:rPr lang="en-GB" sz="1200" b="0" i="0" kern="1200" dirty="0">
                <a:solidFill>
                  <a:schemeClr val="tx1"/>
                </a:solidFill>
                <a:effectLst/>
                <a:latin typeface="Arial" pitchFamily="34" charset="0"/>
                <a:ea typeface="+mn-ea"/>
                <a:cs typeface="+mn-cs"/>
              </a:rPr>
              <a:t>Writing an app requires careful attention to how your input and output objects relate to each other, i.e. knowing what actions will initiate what sections of code to run at what time.</a:t>
            </a:r>
          </a:p>
          <a:p>
            <a:endParaRPr lang="en-GB" sz="1200" b="0" i="0"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5B43D19E-BFDB-4C92-8EDD-32EDDA8F41DF}" type="slidenum">
              <a:rPr lang="en-GB" smtClean="0">
                <a:solidFill>
                  <a:prstClr val="black"/>
                </a:solidFill>
              </a:rPr>
              <a:pPr/>
              <a:t>18</a:t>
            </a:fld>
            <a:endParaRPr lang="en-GB" dirty="0">
              <a:solidFill>
                <a:prstClr val="black"/>
              </a:solidFill>
            </a:endParaRPr>
          </a:p>
        </p:txBody>
      </p:sp>
    </p:spTree>
    <p:extLst>
      <p:ext uri="{BB962C8B-B14F-4D97-AF65-F5344CB8AC3E}">
        <p14:creationId xmlns:p14="http://schemas.microsoft.com/office/powerpoint/2010/main" val="117858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21</a:t>
            </a:fld>
            <a:endParaRPr lang="en-US"/>
          </a:p>
        </p:txBody>
      </p:sp>
    </p:spTree>
    <p:extLst>
      <p:ext uri="{BB962C8B-B14F-4D97-AF65-F5344CB8AC3E}">
        <p14:creationId xmlns:p14="http://schemas.microsoft.com/office/powerpoint/2010/main" val="253456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22</a:t>
            </a:fld>
            <a:endParaRPr lang="en-US"/>
          </a:p>
        </p:txBody>
      </p:sp>
    </p:spTree>
    <p:extLst>
      <p:ext uri="{BB962C8B-B14F-4D97-AF65-F5344CB8AC3E}">
        <p14:creationId xmlns:p14="http://schemas.microsoft.com/office/powerpoint/2010/main" val="253456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23</a:t>
            </a:fld>
            <a:endParaRPr lang="en-US"/>
          </a:p>
        </p:txBody>
      </p:sp>
    </p:spTree>
    <p:extLst>
      <p:ext uri="{BB962C8B-B14F-4D97-AF65-F5344CB8AC3E}">
        <p14:creationId xmlns:p14="http://schemas.microsoft.com/office/powerpoint/2010/main" val="340166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24</a:t>
            </a:fld>
            <a:endParaRPr lang="en-US"/>
          </a:p>
        </p:txBody>
      </p:sp>
    </p:spTree>
    <p:extLst>
      <p:ext uri="{BB962C8B-B14F-4D97-AF65-F5344CB8AC3E}">
        <p14:creationId xmlns:p14="http://schemas.microsoft.com/office/powerpoint/2010/main" val="413257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75CC071-1122-470E-88E9-9DA35A8C31A4}" type="slidenum">
              <a:rPr lang="en-US" smtClean="0"/>
              <a:pPr>
                <a:defRPr/>
              </a:pPr>
              <a:t>25</a:t>
            </a:fld>
            <a:endParaRPr lang="en-US"/>
          </a:p>
        </p:txBody>
      </p:sp>
    </p:spTree>
    <p:extLst>
      <p:ext uri="{BB962C8B-B14F-4D97-AF65-F5344CB8AC3E}">
        <p14:creationId xmlns:p14="http://schemas.microsoft.com/office/powerpoint/2010/main" val="237822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685800" y="2130425"/>
            <a:ext cx="7772400" cy="1470025"/>
          </a:xfrm>
        </p:spPr>
        <p:txBody>
          <a:bodyPr/>
          <a:lstStyle>
            <a:lvl1pPr algn="ctr">
              <a:defRPr sz="4000" i="0">
                <a:latin typeface="Helvetica" pitchFamily="34" charset="0"/>
              </a:defRPr>
            </a:lvl1pPr>
          </a:lstStyle>
          <a:p>
            <a:pPr lvl="0"/>
            <a:r>
              <a:rPr lang="en-US" noProof="0"/>
              <a:t>Click to edit Master title style</a:t>
            </a:r>
          </a:p>
        </p:txBody>
      </p:sp>
      <p:sp>
        <p:nvSpPr>
          <p:cNvPr id="118787"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Helvetica" pitchFamily="34" charset="0"/>
              </a:defRPr>
            </a:lvl1pPr>
          </a:lstStyle>
          <a:p>
            <a:pPr lvl="0"/>
            <a:r>
              <a:rPr lang="en-US" noProof="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B6F0C8-6622-48CB-8A5B-9BDCCCE83F23}" type="slidenum">
              <a:rPr lang="en-US"/>
              <a:pPr>
                <a:defRPr/>
              </a:pPr>
              <a:t>‹N°›</a:t>
            </a:fld>
            <a:endParaRPr lang="en-US"/>
          </a:p>
        </p:txBody>
      </p:sp>
    </p:spTree>
    <p:extLst>
      <p:ext uri="{BB962C8B-B14F-4D97-AF65-F5344CB8AC3E}">
        <p14:creationId xmlns:p14="http://schemas.microsoft.com/office/powerpoint/2010/main" val="184005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AB44A6-71CA-4E58-9FD2-05B43B964122}" type="slidenum">
              <a:rPr lang="en-US"/>
              <a:pPr>
                <a:defRPr/>
              </a:pPr>
              <a:t>‹N°›</a:t>
            </a:fld>
            <a:endParaRPr lang="en-US"/>
          </a:p>
        </p:txBody>
      </p:sp>
    </p:spTree>
    <p:extLst>
      <p:ext uri="{BB962C8B-B14F-4D97-AF65-F5344CB8AC3E}">
        <p14:creationId xmlns:p14="http://schemas.microsoft.com/office/powerpoint/2010/main" val="280629849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EA6B9E-4738-4900-987A-07BBEFE42A48}" type="slidenum">
              <a:rPr lang="en-US"/>
              <a:pPr>
                <a:defRPr/>
              </a:pPr>
              <a:t>‹N°›</a:t>
            </a:fld>
            <a:endParaRPr lang="en-US"/>
          </a:p>
        </p:txBody>
      </p:sp>
    </p:spTree>
    <p:extLst>
      <p:ext uri="{BB962C8B-B14F-4D97-AF65-F5344CB8AC3E}">
        <p14:creationId xmlns:p14="http://schemas.microsoft.com/office/powerpoint/2010/main" val="368148015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84AEFA5-BDFA-4EFD-B342-9C90E557FC68}" type="slidenum">
              <a:rPr lang="en-US"/>
              <a:pPr>
                <a:defRPr/>
              </a:pPr>
              <a:t>‹N°›</a:t>
            </a:fld>
            <a:endParaRPr lang="en-US"/>
          </a:p>
        </p:txBody>
      </p:sp>
    </p:spTree>
    <p:extLst>
      <p:ext uri="{BB962C8B-B14F-4D97-AF65-F5344CB8AC3E}">
        <p14:creationId xmlns:p14="http://schemas.microsoft.com/office/powerpoint/2010/main" val="354597536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7B57E5-0C8C-4B9A-AC32-A41BF8999C5F}" type="slidenum">
              <a:rPr lang="en-US"/>
              <a:pPr>
                <a:defRPr/>
              </a:pPr>
              <a:t>‹N°›</a:t>
            </a:fld>
            <a:endParaRPr lang="en-US"/>
          </a:p>
        </p:txBody>
      </p:sp>
    </p:spTree>
    <p:extLst>
      <p:ext uri="{BB962C8B-B14F-4D97-AF65-F5344CB8AC3E}">
        <p14:creationId xmlns:p14="http://schemas.microsoft.com/office/powerpoint/2010/main" val="120637203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54CFEC3-134E-46E8-B69D-437F46E31DA5}" type="slidenum">
              <a:rPr lang="en-US"/>
              <a:pPr>
                <a:defRPr/>
              </a:pPr>
              <a:t>‹N°›</a:t>
            </a:fld>
            <a:endParaRPr lang="en-US"/>
          </a:p>
        </p:txBody>
      </p:sp>
    </p:spTree>
    <p:extLst>
      <p:ext uri="{BB962C8B-B14F-4D97-AF65-F5344CB8AC3E}">
        <p14:creationId xmlns:p14="http://schemas.microsoft.com/office/powerpoint/2010/main" val="289066544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74D638A-99E2-4F6D-B895-04AAB9A75993}" type="slidenum">
              <a:rPr lang="en-US"/>
              <a:pPr>
                <a:defRPr/>
              </a:pPr>
              <a:t>‹N°›</a:t>
            </a:fld>
            <a:endParaRPr lang="en-US"/>
          </a:p>
        </p:txBody>
      </p:sp>
    </p:spTree>
    <p:extLst>
      <p:ext uri="{BB962C8B-B14F-4D97-AF65-F5344CB8AC3E}">
        <p14:creationId xmlns:p14="http://schemas.microsoft.com/office/powerpoint/2010/main" val="137143447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DF857C5-FF89-4B4C-AACB-C2601459B36C}" type="slidenum">
              <a:rPr lang="en-US"/>
              <a:pPr>
                <a:defRPr/>
              </a:pPr>
              <a:t>‹N°›</a:t>
            </a:fld>
            <a:endParaRPr lang="en-US"/>
          </a:p>
        </p:txBody>
      </p:sp>
    </p:spTree>
    <p:extLst>
      <p:ext uri="{BB962C8B-B14F-4D97-AF65-F5344CB8AC3E}">
        <p14:creationId xmlns:p14="http://schemas.microsoft.com/office/powerpoint/2010/main" val="4472175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FB00665-9BC5-481A-B327-27147B165921}" type="slidenum">
              <a:rPr lang="en-US"/>
              <a:pPr>
                <a:defRPr/>
              </a:pPr>
              <a:t>‹N°›</a:t>
            </a:fld>
            <a:endParaRPr lang="en-US"/>
          </a:p>
        </p:txBody>
      </p:sp>
    </p:spTree>
    <p:extLst>
      <p:ext uri="{BB962C8B-B14F-4D97-AF65-F5344CB8AC3E}">
        <p14:creationId xmlns:p14="http://schemas.microsoft.com/office/powerpoint/2010/main" val="260539157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A39D8E1-3556-4472-B20D-8AF0D050FAAB}" type="slidenum">
              <a:rPr lang="en-US"/>
              <a:pPr>
                <a:defRPr/>
              </a:pPr>
              <a:t>‹N°›</a:t>
            </a:fld>
            <a:endParaRPr lang="en-US"/>
          </a:p>
        </p:txBody>
      </p:sp>
    </p:spTree>
    <p:extLst>
      <p:ext uri="{BB962C8B-B14F-4D97-AF65-F5344CB8AC3E}">
        <p14:creationId xmlns:p14="http://schemas.microsoft.com/office/powerpoint/2010/main" val="371822842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F55BBB-8DA1-4C2D-B0C8-D0955AE678E4}" type="slidenum">
              <a:rPr lang="en-US"/>
              <a:pPr>
                <a:defRPr/>
              </a:pPr>
              <a:t>‹N°›</a:t>
            </a:fld>
            <a:endParaRPr lang="en-US"/>
          </a:p>
        </p:txBody>
      </p:sp>
    </p:spTree>
    <p:extLst>
      <p:ext uri="{BB962C8B-B14F-4D97-AF65-F5344CB8AC3E}">
        <p14:creationId xmlns:p14="http://schemas.microsoft.com/office/powerpoint/2010/main" val="426764238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5973763"/>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28600" y="152400"/>
            <a:ext cx="641985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2BFE25-200D-4497-B981-5529A5D70A1F}" type="slidenum">
              <a:rPr lang="en-US"/>
              <a:pPr>
                <a:defRPr/>
              </a:pPr>
              <a:t>‹N°›</a:t>
            </a:fld>
            <a:endParaRPr lang="en-US"/>
          </a:p>
        </p:txBody>
      </p:sp>
    </p:spTree>
    <p:extLst>
      <p:ext uri="{BB962C8B-B14F-4D97-AF65-F5344CB8AC3E}">
        <p14:creationId xmlns:p14="http://schemas.microsoft.com/office/powerpoint/2010/main" val="858384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5973763"/>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228600" y="152400"/>
            <a:ext cx="641985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1339FC-A69C-40EF-A4A0-EB537ADB8590}" type="slidenum">
              <a:rPr lang="en-US"/>
              <a:pPr>
                <a:defRPr/>
              </a:pPr>
              <a:t>‹N°›</a:t>
            </a:fld>
            <a:endParaRPr lang="en-US"/>
          </a:p>
        </p:txBody>
      </p:sp>
    </p:spTree>
    <p:extLst>
      <p:ext uri="{BB962C8B-B14F-4D97-AF65-F5344CB8AC3E}">
        <p14:creationId xmlns:p14="http://schemas.microsoft.com/office/powerpoint/2010/main" val="69303288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563563"/>
          </a:xfrm>
        </p:spPr>
        <p:txBody>
          <a:bodyPr/>
          <a:lstStyle/>
          <a:p>
            <a:r>
              <a:rPr lang="en-US"/>
              <a:t>Click to edit Master title style</a:t>
            </a:r>
            <a:endParaRPr lang="en-AU"/>
          </a:p>
        </p:txBody>
      </p:sp>
      <p:sp>
        <p:nvSpPr>
          <p:cNvPr id="3" name="Table Placeholder 2"/>
          <p:cNvSpPr>
            <a:spLocks noGrp="1"/>
          </p:cNvSpPr>
          <p:nvPr>
            <p:ph type="tbl" idx="1"/>
          </p:nvPr>
        </p:nvSpPr>
        <p:spPr>
          <a:xfrm>
            <a:off x="457200" y="1066800"/>
            <a:ext cx="8229600" cy="5059363"/>
          </a:xfrm>
        </p:spPr>
        <p:txBody>
          <a:bodyPr/>
          <a:lstStyle/>
          <a:p>
            <a:pPr lvl="0"/>
            <a:endParaRPr lang="en-AU"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0A0366-C170-4832-A619-AFB33EB79D5C}" type="slidenum">
              <a:rPr lang="en-US"/>
              <a:pPr>
                <a:defRPr/>
              </a:pPr>
              <a:t>‹N°›</a:t>
            </a:fld>
            <a:endParaRPr lang="en-US"/>
          </a:p>
        </p:txBody>
      </p:sp>
    </p:spTree>
    <p:extLst>
      <p:ext uri="{BB962C8B-B14F-4D97-AF65-F5344CB8AC3E}">
        <p14:creationId xmlns:p14="http://schemas.microsoft.com/office/powerpoint/2010/main" val="138523751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CH" dirty="0"/>
          </a:p>
        </p:txBody>
      </p:sp>
    </p:spTree>
    <p:extLst>
      <p:ext uri="{BB962C8B-B14F-4D97-AF65-F5344CB8AC3E}">
        <p14:creationId xmlns:p14="http://schemas.microsoft.com/office/powerpoint/2010/main" val="377119371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Slide Number Placeholder 5"/>
          <p:cNvSpPr>
            <a:spLocks noGrp="1"/>
          </p:cNvSpPr>
          <p:nvPr>
            <p:ph type="sldNum" sz="quarter" idx="10"/>
          </p:nvPr>
        </p:nvSpPr>
        <p:spPr/>
        <p:txBody>
          <a:bodyPr/>
          <a:lstStyle>
            <a:lvl1pPr>
              <a:defRPr/>
            </a:lvl1pPr>
          </a:lstStyle>
          <a:p>
            <a:pPr>
              <a:defRPr/>
            </a:pPr>
            <a:fld id="{3AEF5665-ADBE-4A7F-AC80-2121FD0B7490}" type="slidenum">
              <a:rPr lang="fr-CH"/>
              <a:pPr>
                <a:defRPr/>
              </a:pPr>
              <a:t>‹N°›</a:t>
            </a:fld>
            <a:endParaRPr lang="fr-CH" dirty="0"/>
          </a:p>
        </p:txBody>
      </p:sp>
    </p:spTree>
    <p:extLst>
      <p:ext uri="{BB962C8B-B14F-4D97-AF65-F5344CB8AC3E}">
        <p14:creationId xmlns:p14="http://schemas.microsoft.com/office/powerpoint/2010/main" val="35873425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a:xfrm>
            <a:off x="239485" y="1763486"/>
            <a:ext cx="8621485" cy="2775857"/>
          </a:xfrm>
          <a:solidFill>
            <a:srgbClr val="FFFF00">
              <a:alpha val="20000"/>
            </a:srgbClr>
          </a:solidFill>
          <a:ln>
            <a:solidFill>
              <a:srgbClr val="FF0000"/>
            </a:solidFill>
          </a:ln>
        </p:spPr>
        <p:txBody>
          <a:bodyPr tIns="180000" bIns="180000">
            <a:normAutofit/>
          </a:bodyPr>
          <a:lstStyle>
            <a:lvl1pPr marL="87313" indent="0" algn="ctr">
              <a:buNone/>
              <a:defRPr sz="3200" i="1">
                <a:latin typeface="Times New Roman" pitchFamily="18" charset="0"/>
                <a:cs typeface="Times New Roman" pitchFamily="18" charset="0"/>
              </a:defRPr>
            </a:lvl1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79DCC050-9354-448F-BA1B-FB169CDF98B3}" type="slidenum">
              <a:rPr lang="fr-CH"/>
              <a:pPr>
                <a:defRPr/>
              </a:pPr>
              <a:t>‹N°›</a:t>
            </a:fld>
            <a:endParaRPr lang="fr-CH" dirty="0"/>
          </a:p>
        </p:txBody>
      </p:sp>
    </p:spTree>
    <p:extLst>
      <p:ext uri="{BB962C8B-B14F-4D97-AF65-F5344CB8AC3E}">
        <p14:creationId xmlns:p14="http://schemas.microsoft.com/office/powerpoint/2010/main" val="185556842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ABCDEFDF-CFEC-42D3-BAE7-4BBB368BC7A5}" type="slidenum">
              <a:rPr lang="fr-CH"/>
              <a:pPr>
                <a:defRPr/>
              </a:pPr>
              <a:t>‹N°›</a:t>
            </a:fld>
            <a:endParaRPr lang="fr-CH" dirty="0"/>
          </a:p>
        </p:txBody>
      </p:sp>
    </p:spTree>
    <p:extLst>
      <p:ext uri="{BB962C8B-B14F-4D97-AF65-F5344CB8AC3E}">
        <p14:creationId xmlns:p14="http://schemas.microsoft.com/office/powerpoint/2010/main" val="50959317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18A686BE-CF59-4CC3-9A56-A7F480D1E5A7}" type="slidenum">
              <a:rPr lang="fr-CH"/>
              <a:pPr>
                <a:defRPr/>
              </a:pPr>
              <a:t>‹N°›</a:t>
            </a:fld>
            <a:endParaRPr lang="fr-CH" dirty="0"/>
          </a:p>
        </p:txBody>
      </p:sp>
    </p:spTree>
    <p:extLst>
      <p:ext uri="{BB962C8B-B14F-4D97-AF65-F5344CB8AC3E}">
        <p14:creationId xmlns:p14="http://schemas.microsoft.com/office/powerpoint/2010/main" val="190789049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5" name="Slide Number Placeholder 5"/>
          <p:cNvSpPr>
            <a:spLocks noGrp="1"/>
          </p:cNvSpPr>
          <p:nvPr>
            <p:ph type="sldNum" sz="quarter" idx="10"/>
          </p:nvPr>
        </p:nvSpPr>
        <p:spPr/>
        <p:txBody>
          <a:bodyPr/>
          <a:lstStyle>
            <a:lvl1pPr>
              <a:defRPr/>
            </a:lvl1pPr>
          </a:lstStyle>
          <a:p>
            <a:pPr>
              <a:defRPr/>
            </a:pPr>
            <a:fld id="{700F373B-DA79-4A1F-86CA-62B5E557181B}" type="slidenum">
              <a:rPr lang="fr-CH"/>
              <a:pPr>
                <a:defRPr/>
              </a:pPr>
              <a:t>‹N°›</a:t>
            </a:fld>
            <a:endParaRPr lang="fr-CH" dirty="0"/>
          </a:p>
        </p:txBody>
      </p:sp>
    </p:spTree>
    <p:extLst>
      <p:ext uri="{BB962C8B-B14F-4D97-AF65-F5344CB8AC3E}">
        <p14:creationId xmlns:p14="http://schemas.microsoft.com/office/powerpoint/2010/main" val="135418306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Slide Number Placeholder 5"/>
          <p:cNvSpPr>
            <a:spLocks noGrp="1"/>
          </p:cNvSpPr>
          <p:nvPr>
            <p:ph type="sldNum" sz="quarter" idx="10"/>
          </p:nvPr>
        </p:nvSpPr>
        <p:spPr/>
        <p:txBody>
          <a:bodyPr/>
          <a:lstStyle>
            <a:lvl1pPr>
              <a:defRPr/>
            </a:lvl1pPr>
          </a:lstStyle>
          <a:p>
            <a:pPr>
              <a:defRPr/>
            </a:pPr>
            <a:fld id="{E033B32C-EED2-4366-A57F-606BDDF16DAA}" type="slidenum">
              <a:rPr lang="fr-CH"/>
              <a:pPr>
                <a:defRPr/>
              </a:pPr>
              <a:t>‹N°›</a:t>
            </a:fld>
            <a:endParaRPr lang="fr-CH" dirty="0"/>
          </a:p>
        </p:txBody>
      </p:sp>
    </p:spTree>
    <p:extLst>
      <p:ext uri="{BB962C8B-B14F-4D97-AF65-F5344CB8AC3E}">
        <p14:creationId xmlns:p14="http://schemas.microsoft.com/office/powerpoint/2010/main" val="151359575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Slide Number Placeholder 5"/>
          <p:cNvSpPr>
            <a:spLocks noGrp="1"/>
          </p:cNvSpPr>
          <p:nvPr>
            <p:ph type="sldNum" sz="quarter" idx="10"/>
          </p:nvPr>
        </p:nvSpPr>
        <p:spPr/>
        <p:txBody>
          <a:bodyPr/>
          <a:lstStyle>
            <a:lvl1pPr>
              <a:defRPr/>
            </a:lvl1pPr>
          </a:lstStyle>
          <a:p>
            <a:pPr>
              <a:defRPr/>
            </a:pPr>
            <a:fld id="{A3392D71-4F50-48C1-898A-18C1112B6E0D}" type="slidenum">
              <a:rPr lang="fr-CH"/>
              <a:pPr>
                <a:defRPr/>
              </a:pPr>
              <a:t>‹N°›</a:t>
            </a:fld>
            <a:endParaRPr lang="fr-CH" dirty="0"/>
          </a:p>
        </p:txBody>
      </p:sp>
    </p:spTree>
    <p:extLst>
      <p:ext uri="{BB962C8B-B14F-4D97-AF65-F5344CB8AC3E}">
        <p14:creationId xmlns:p14="http://schemas.microsoft.com/office/powerpoint/2010/main" val="368931493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5" name="Slide Number Placeholder 4"/>
          <p:cNvSpPr>
            <a:spLocks noGrp="1"/>
          </p:cNvSpPr>
          <p:nvPr>
            <p:ph type="sldNum" sz="quarter" idx="12"/>
          </p:nvPr>
        </p:nvSpPr>
        <p:spPr/>
        <p:txBody>
          <a:bodyPr/>
          <a:lstStyle>
            <a:lvl1pPr>
              <a:defRPr/>
            </a:lvl1pPr>
          </a:lstStyle>
          <a:p>
            <a:pPr>
              <a:defRPr/>
            </a:pPr>
            <a:fld id="{559D217D-ABF5-4CF4-B90F-94FF673C0BB3}" type="slidenum">
              <a:rPr lang="fr-CH"/>
              <a:pPr>
                <a:defRPr/>
              </a:pPr>
              <a:t>‹N°›</a:t>
            </a:fld>
            <a:endParaRPr lang="fr-CH"/>
          </a:p>
        </p:txBody>
      </p:sp>
    </p:spTree>
    <p:extLst>
      <p:ext uri="{BB962C8B-B14F-4D97-AF65-F5344CB8AC3E}">
        <p14:creationId xmlns:p14="http://schemas.microsoft.com/office/powerpoint/2010/main" val="1185475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563563"/>
          </a:xfrm>
        </p:spPr>
        <p:txBody>
          <a:bodyPr/>
          <a:lstStyle/>
          <a:p>
            <a:r>
              <a:rPr lang="en-US"/>
              <a:t>Click to edit Master title style</a:t>
            </a:r>
            <a:endParaRPr lang="fr-CH"/>
          </a:p>
        </p:txBody>
      </p:sp>
      <p:sp>
        <p:nvSpPr>
          <p:cNvPr id="3" name="Table Placeholder 2"/>
          <p:cNvSpPr>
            <a:spLocks noGrp="1"/>
          </p:cNvSpPr>
          <p:nvPr>
            <p:ph type="tbl" idx="1"/>
          </p:nvPr>
        </p:nvSpPr>
        <p:spPr>
          <a:xfrm>
            <a:off x="457200" y="1066800"/>
            <a:ext cx="8229600" cy="5059363"/>
          </a:xfrm>
        </p:spPr>
        <p:txBody>
          <a:bodyPr/>
          <a:lstStyle/>
          <a:p>
            <a:pPr lvl="0"/>
            <a:endParaRPr lang="fr-CH"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F34624-682E-4692-982E-6F727CF12576}" type="slidenum">
              <a:rPr lang="en-US"/>
              <a:pPr>
                <a:defRPr/>
              </a:pPr>
              <a:t>‹N°›</a:t>
            </a:fld>
            <a:endParaRPr lang="en-US"/>
          </a:p>
        </p:txBody>
      </p:sp>
    </p:spTree>
    <p:extLst>
      <p:ext uri="{BB962C8B-B14F-4D97-AF65-F5344CB8AC3E}">
        <p14:creationId xmlns:p14="http://schemas.microsoft.com/office/powerpoint/2010/main" val="382432512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4" name="Slide Number Placeholder 3"/>
          <p:cNvSpPr>
            <a:spLocks noGrp="1"/>
          </p:cNvSpPr>
          <p:nvPr>
            <p:ph type="sldNum" sz="quarter" idx="12"/>
          </p:nvPr>
        </p:nvSpPr>
        <p:spPr/>
        <p:txBody>
          <a:bodyPr/>
          <a:lstStyle>
            <a:lvl1pPr>
              <a:defRPr/>
            </a:lvl1pPr>
          </a:lstStyle>
          <a:p>
            <a:pPr>
              <a:defRPr/>
            </a:pPr>
            <a:fld id="{9AFA5B32-3EF3-4F31-A7EA-34AF979272D4}" type="slidenum">
              <a:rPr lang="fr-CH"/>
              <a:pPr>
                <a:defRPr/>
              </a:pPr>
              <a:t>‹N°›</a:t>
            </a:fld>
            <a:endParaRPr lang="fr-CH"/>
          </a:p>
        </p:txBody>
      </p:sp>
    </p:spTree>
    <p:extLst>
      <p:ext uri="{BB962C8B-B14F-4D97-AF65-F5344CB8AC3E}">
        <p14:creationId xmlns:p14="http://schemas.microsoft.com/office/powerpoint/2010/main" val="330416824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7" name="Slide Number Placeholder 6"/>
          <p:cNvSpPr>
            <a:spLocks noGrp="1"/>
          </p:cNvSpPr>
          <p:nvPr>
            <p:ph type="sldNum" sz="quarter" idx="12"/>
          </p:nvPr>
        </p:nvSpPr>
        <p:spPr/>
        <p:txBody>
          <a:bodyPr/>
          <a:lstStyle>
            <a:lvl1pPr>
              <a:defRPr/>
            </a:lvl1pPr>
          </a:lstStyle>
          <a:p>
            <a:pPr>
              <a:defRPr/>
            </a:pPr>
            <a:fld id="{CADC055D-2813-4BA3-9C49-F8CCB75C5D54}" type="slidenum">
              <a:rPr lang="fr-CH"/>
              <a:pPr>
                <a:defRPr/>
              </a:pPr>
              <a:t>‹N°›</a:t>
            </a:fld>
            <a:endParaRPr lang="fr-CH"/>
          </a:p>
        </p:txBody>
      </p:sp>
    </p:spTree>
    <p:extLst>
      <p:ext uri="{BB962C8B-B14F-4D97-AF65-F5344CB8AC3E}">
        <p14:creationId xmlns:p14="http://schemas.microsoft.com/office/powerpoint/2010/main" val="333175382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7" name="Slide Number Placeholder 6"/>
          <p:cNvSpPr>
            <a:spLocks noGrp="1"/>
          </p:cNvSpPr>
          <p:nvPr>
            <p:ph type="sldNum" sz="quarter" idx="12"/>
          </p:nvPr>
        </p:nvSpPr>
        <p:spPr/>
        <p:txBody>
          <a:bodyPr/>
          <a:lstStyle>
            <a:lvl1pPr>
              <a:defRPr/>
            </a:lvl1pPr>
          </a:lstStyle>
          <a:p>
            <a:pPr>
              <a:defRPr/>
            </a:pPr>
            <a:fld id="{AECEEBBC-CF8A-4FA9-89BC-9DDE90283F46}" type="slidenum">
              <a:rPr lang="fr-CH"/>
              <a:pPr>
                <a:defRPr/>
              </a:pPr>
              <a:t>‹N°›</a:t>
            </a:fld>
            <a:endParaRPr lang="fr-CH"/>
          </a:p>
        </p:txBody>
      </p:sp>
    </p:spTree>
    <p:extLst>
      <p:ext uri="{BB962C8B-B14F-4D97-AF65-F5344CB8AC3E}">
        <p14:creationId xmlns:p14="http://schemas.microsoft.com/office/powerpoint/2010/main" val="368353580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6" name="Slide Number Placeholder 5"/>
          <p:cNvSpPr>
            <a:spLocks noGrp="1"/>
          </p:cNvSpPr>
          <p:nvPr>
            <p:ph type="sldNum" sz="quarter" idx="12"/>
          </p:nvPr>
        </p:nvSpPr>
        <p:spPr/>
        <p:txBody>
          <a:bodyPr/>
          <a:lstStyle>
            <a:lvl1pPr>
              <a:defRPr/>
            </a:lvl1pPr>
          </a:lstStyle>
          <a:p>
            <a:pPr>
              <a:defRPr/>
            </a:pPr>
            <a:fld id="{07A84329-87B8-428A-B70D-526F20B666C4}" type="slidenum">
              <a:rPr lang="fr-CH"/>
              <a:pPr>
                <a:defRPr/>
              </a:pPr>
              <a:t>‹N°›</a:t>
            </a:fld>
            <a:endParaRPr lang="fr-CH"/>
          </a:p>
        </p:txBody>
      </p:sp>
    </p:spTree>
    <p:extLst>
      <p:ext uri="{BB962C8B-B14F-4D97-AF65-F5344CB8AC3E}">
        <p14:creationId xmlns:p14="http://schemas.microsoft.com/office/powerpoint/2010/main" val="118873645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ea typeface="ＭＳ Ｐゴシック" charset="-128"/>
                <a:cs typeface="+mn-cs"/>
              </a:defRPr>
            </a:lvl1pPr>
          </a:lstStyle>
          <a:p>
            <a:pPr defTabSz="457200">
              <a:defRPr/>
            </a:pPr>
            <a:endParaRPr lang="fr-CH" b="0"/>
          </a:p>
        </p:txBody>
      </p:sp>
      <p:sp>
        <p:nvSpPr>
          <p:cNvPr id="6" name="Slide Number Placeholder 5"/>
          <p:cNvSpPr>
            <a:spLocks noGrp="1"/>
          </p:cNvSpPr>
          <p:nvPr>
            <p:ph type="sldNum" sz="quarter" idx="12"/>
          </p:nvPr>
        </p:nvSpPr>
        <p:spPr/>
        <p:txBody>
          <a:bodyPr/>
          <a:lstStyle>
            <a:lvl1pPr>
              <a:defRPr/>
            </a:lvl1pPr>
          </a:lstStyle>
          <a:p>
            <a:pPr>
              <a:defRPr/>
            </a:pPr>
            <a:fld id="{43AC050A-82C6-4E4B-B9DC-FB6E51AEEEBA}" type="slidenum">
              <a:rPr lang="fr-CH"/>
              <a:pPr>
                <a:defRPr/>
              </a:pPr>
              <a:t>‹N°›</a:t>
            </a:fld>
            <a:endParaRPr lang="fr-CH"/>
          </a:p>
        </p:txBody>
      </p:sp>
    </p:spTree>
    <p:extLst>
      <p:ext uri="{BB962C8B-B14F-4D97-AF65-F5344CB8AC3E}">
        <p14:creationId xmlns:p14="http://schemas.microsoft.com/office/powerpoint/2010/main" val="188905926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fr-CH"/>
          </a:p>
        </p:txBody>
      </p:sp>
      <p:sp>
        <p:nvSpPr>
          <p:cNvPr id="3" name="Table Placeholder 2"/>
          <p:cNvSpPr>
            <a:spLocks noGrp="1"/>
          </p:cNvSpPr>
          <p:nvPr>
            <p:ph type="tbl" idx="1"/>
          </p:nvPr>
        </p:nvSpPr>
        <p:spPr>
          <a:xfrm>
            <a:off x="457200" y="1600200"/>
            <a:ext cx="8229600" cy="4140200"/>
          </a:xfrm>
        </p:spPr>
        <p:txBody>
          <a:bodyPr/>
          <a:lstStyle/>
          <a:p>
            <a:pPr lvl="0"/>
            <a:endParaRPr lang="fr-CH" noProof="0"/>
          </a:p>
        </p:txBody>
      </p:sp>
      <p:sp>
        <p:nvSpPr>
          <p:cNvPr id="4" name="Marcador de número de diapositiva 5"/>
          <p:cNvSpPr>
            <a:spLocks noGrp="1"/>
          </p:cNvSpPr>
          <p:nvPr>
            <p:ph type="sldNum" sz="quarter" idx="10"/>
          </p:nvPr>
        </p:nvSpPr>
        <p:spPr/>
        <p:txBody>
          <a:bodyPr/>
          <a:lstStyle>
            <a:lvl1pPr>
              <a:defRPr/>
            </a:lvl1pPr>
          </a:lstStyle>
          <a:p>
            <a:pPr>
              <a:defRPr/>
            </a:pPr>
            <a:fld id="{6C36A566-53FE-4B7D-9474-A465EB40512C}" type="slidenum">
              <a:rPr lang="es-ES_tradnl"/>
              <a:pPr>
                <a:defRPr/>
              </a:pPr>
              <a:t>‹N°›</a:t>
            </a:fld>
            <a:endParaRPr lang="es-ES_tradnl"/>
          </a:p>
        </p:txBody>
      </p:sp>
    </p:spTree>
    <p:extLst>
      <p:ext uri="{BB962C8B-B14F-4D97-AF65-F5344CB8AC3E}">
        <p14:creationId xmlns:p14="http://schemas.microsoft.com/office/powerpoint/2010/main" val="401129016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CH" dirty="0"/>
          </a:p>
        </p:txBody>
      </p:sp>
    </p:spTree>
    <p:extLst>
      <p:ext uri="{BB962C8B-B14F-4D97-AF65-F5344CB8AC3E}">
        <p14:creationId xmlns:p14="http://schemas.microsoft.com/office/powerpoint/2010/main" val="207634903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EBC371D8-448D-443B-8891-79B565F6CA5A}" type="slidenum">
              <a:rPr lang="fr-CH"/>
              <a:pPr>
                <a:defRPr/>
              </a:pPr>
              <a:t>‹N°›</a:t>
            </a:fld>
            <a:endParaRPr lang="fr-CH" dirty="0"/>
          </a:p>
        </p:txBody>
      </p:sp>
    </p:spTree>
    <p:extLst>
      <p:ext uri="{BB962C8B-B14F-4D97-AF65-F5344CB8AC3E}">
        <p14:creationId xmlns:p14="http://schemas.microsoft.com/office/powerpoint/2010/main" val="376095301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a:xfrm>
            <a:off x="239485" y="1763486"/>
            <a:ext cx="8621485" cy="2775857"/>
          </a:xfrm>
          <a:solidFill>
            <a:srgbClr val="FFFF00">
              <a:alpha val="20000"/>
            </a:srgbClr>
          </a:solidFill>
          <a:ln>
            <a:solidFill>
              <a:srgbClr val="FF0000"/>
            </a:solidFill>
          </a:ln>
        </p:spPr>
        <p:txBody>
          <a:bodyPr tIns="180000" bIns="180000">
            <a:normAutofit/>
          </a:bodyPr>
          <a:lstStyle>
            <a:lvl1pPr marL="87313" indent="0" algn="ctr">
              <a:buNone/>
              <a:defRPr sz="3200" i="1">
                <a:latin typeface="Times New Roman" pitchFamily="18" charset="0"/>
                <a:cs typeface="Times New Roman" pitchFamily="18" charset="0"/>
              </a:defRPr>
            </a:lvl1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B3D31323-EC60-410E-B573-CD0855635771}" type="slidenum">
              <a:rPr lang="fr-CH"/>
              <a:pPr>
                <a:defRPr/>
              </a:pPr>
              <a:t>‹N°›</a:t>
            </a:fld>
            <a:endParaRPr lang="fr-CH" dirty="0"/>
          </a:p>
        </p:txBody>
      </p:sp>
    </p:spTree>
    <p:extLst>
      <p:ext uri="{BB962C8B-B14F-4D97-AF65-F5344CB8AC3E}">
        <p14:creationId xmlns:p14="http://schemas.microsoft.com/office/powerpoint/2010/main" val="380360548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484835E5-369C-4D5B-88F5-066B566F307D}" type="slidenum">
              <a:rPr lang="fr-CH"/>
              <a:pPr>
                <a:defRPr/>
              </a:pPr>
              <a:t>‹N°›</a:t>
            </a:fld>
            <a:endParaRPr lang="fr-CH" dirty="0"/>
          </a:p>
        </p:txBody>
      </p:sp>
    </p:spTree>
    <p:extLst>
      <p:ext uri="{BB962C8B-B14F-4D97-AF65-F5344CB8AC3E}">
        <p14:creationId xmlns:p14="http://schemas.microsoft.com/office/powerpoint/2010/main" val="3457312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Tree>
    <p:extLst>
      <p:ext uri="{BB962C8B-B14F-4D97-AF65-F5344CB8AC3E}">
        <p14:creationId xmlns:p14="http://schemas.microsoft.com/office/powerpoint/2010/main" val="1482667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2FCF2648-EB9E-4988-9791-0E106D9A1659}" type="slidenum">
              <a:rPr lang="fr-CH"/>
              <a:pPr>
                <a:defRPr/>
              </a:pPr>
              <a:t>‹N°›</a:t>
            </a:fld>
            <a:endParaRPr lang="fr-CH" dirty="0"/>
          </a:p>
        </p:txBody>
      </p:sp>
    </p:spTree>
    <p:extLst>
      <p:ext uri="{BB962C8B-B14F-4D97-AF65-F5344CB8AC3E}">
        <p14:creationId xmlns:p14="http://schemas.microsoft.com/office/powerpoint/2010/main" val="332797989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5"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2A09549A-0BFC-47F6-AD9B-080BEA3177AF}" type="slidenum">
              <a:rPr lang="fr-CH"/>
              <a:pPr>
                <a:defRPr/>
              </a:pPr>
              <a:t>‹N°›</a:t>
            </a:fld>
            <a:endParaRPr lang="fr-CH" dirty="0"/>
          </a:p>
        </p:txBody>
      </p:sp>
    </p:spTree>
    <p:extLst>
      <p:ext uri="{BB962C8B-B14F-4D97-AF65-F5344CB8AC3E}">
        <p14:creationId xmlns:p14="http://schemas.microsoft.com/office/powerpoint/2010/main" val="60585442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21A68D79-BD65-4474-AF4C-927F22911491}" type="slidenum">
              <a:rPr lang="fr-CH"/>
              <a:pPr>
                <a:defRPr/>
              </a:pPr>
              <a:t>‹N°›</a:t>
            </a:fld>
            <a:endParaRPr lang="fr-CH" dirty="0"/>
          </a:p>
        </p:txBody>
      </p:sp>
    </p:spTree>
    <p:extLst>
      <p:ext uri="{BB962C8B-B14F-4D97-AF65-F5344CB8AC3E}">
        <p14:creationId xmlns:p14="http://schemas.microsoft.com/office/powerpoint/2010/main" val="364277650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Slide Number Placeholder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9B2CBD9B-EC0C-45E0-A79E-1E4AF46F53E8}" type="slidenum">
              <a:rPr lang="fr-CH"/>
              <a:pPr>
                <a:defRPr/>
              </a:pPr>
              <a:t>‹N°›</a:t>
            </a:fld>
            <a:endParaRPr lang="fr-CH" dirty="0"/>
          </a:p>
        </p:txBody>
      </p:sp>
    </p:spTree>
    <p:extLst>
      <p:ext uri="{BB962C8B-B14F-4D97-AF65-F5344CB8AC3E}">
        <p14:creationId xmlns:p14="http://schemas.microsoft.com/office/powerpoint/2010/main" val="278862362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5" name="Slide Number Placeholder 4"/>
          <p:cNvSpPr>
            <a:spLocks noGrp="1"/>
          </p:cNvSpPr>
          <p:nvPr>
            <p:ph type="sldNum" sz="quarter" idx="12"/>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D0B997FB-A55B-4EE7-B99C-FD876C887F30}" type="slidenum">
              <a:rPr lang="fr-CH"/>
              <a:pPr>
                <a:defRPr/>
              </a:pPr>
              <a:t>‹N°›</a:t>
            </a:fld>
            <a:endParaRPr lang="fr-CH"/>
          </a:p>
        </p:txBody>
      </p:sp>
    </p:spTree>
    <p:extLst>
      <p:ext uri="{BB962C8B-B14F-4D97-AF65-F5344CB8AC3E}">
        <p14:creationId xmlns:p14="http://schemas.microsoft.com/office/powerpoint/2010/main" val="420588366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4" name="Slide Number Placeholder 3"/>
          <p:cNvSpPr>
            <a:spLocks noGrp="1"/>
          </p:cNvSpPr>
          <p:nvPr>
            <p:ph type="sldNum" sz="quarter" idx="12"/>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1BDCD07B-7DB4-441C-A1CF-A8A871EB8D20}" type="slidenum">
              <a:rPr lang="fr-CH"/>
              <a:pPr>
                <a:defRPr/>
              </a:pPr>
              <a:t>‹N°›</a:t>
            </a:fld>
            <a:endParaRPr lang="fr-CH"/>
          </a:p>
        </p:txBody>
      </p:sp>
    </p:spTree>
    <p:extLst>
      <p:ext uri="{BB962C8B-B14F-4D97-AF65-F5344CB8AC3E}">
        <p14:creationId xmlns:p14="http://schemas.microsoft.com/office/powerpoint/2010/main" val="272744891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7" name="Slide Number Placeholder 6"/>
          <p:cNvSpPr>
            <a:spLocks noGrp="1"/>
          </p:cNvSpPr>
          <p:nvPr>
            <p:ph type="sldNum" sz="quarter" idx="12"/>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40C8E751-153D-4AFA-B793-07A6C3024927}" type="slidenum">
              <a:rPr lang="fr-CH"/>
              <a:pPr>
                <a:defRPr/>
              </a:pPr>
              <a:t>‹N°›</a:t>
            </a:fld>
            <a:endParaRPr lang="fr-CH"/>
          </a:p>
        </p:txBody>
      </p:sp>
    </p:spTree>
    <p:extLst>
      <p:ext uri="{BB962C8B-B14F-4D97-AF65-F5344CB8AC3E}">
        <p14:creationId xmlns:p14="http://schemas.microsoft.com/office/powerpoint/2010/main" val="327494569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7" name="Slide Number Placeholder 6"/>
          <p:cNvSpPr>
            <a:spLocks noGrp="1"/>
          </p:cNvSpPr>
          <p:nvPr>
            <p:ph type="sldNum" sz="quarter" idx="12"/>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4548A3B2-2B7E-4EE2-A3BD-12EE54581CD8}" type="slidenum">
              <a:rPr lang="fr-CH"/>
              <a:pPr>
                <a:defRPr/>
              </a:pPr>
              <a:t>‹N°›</a:t>
            </a:fld>
            <a:endParaRPr lang="fr-CH"/>
          </a:p>
        </p:txBody>
      </p:sp>
    </p:spTree>
    <p:extLst>
      <p:ext uri="{BB962C8B-B14F-4D97-AF65-F5344CB8AC3E}">
        <p14:creationId xmlns:p14="http://schemas.microsoft.com/office/powerpoint/2010/main" val="92407126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6" name="Slide Number Placeholder 5"/>
          <p:cNvSpPr>
            <a:spLocks noGrp="1"/>
          </p:cNvSpPr>
          <p:nvPr>
            <p:ph type="sldNum" sz="quarter" idx="12"/>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789375AC-6BF8-466A-827E-35C5B84DB560}" type="slidenum">
              <a:rPr lang="fr-CH"/>
              <a:pPr>
                <a:defRPr/>
              </a:pPr>
              <a:t>‹N°›</a:t>
            </a:fld>
            <a:endParaRPr lang="fr-CH"/>
          </a:p>
        </p:txBody>
      </p:sp>
    </p:spTree>
    <p:extLst>
      <p:ext uri="{BB962C8B-B14F-4D97-AF65-F5344CB8AC3E}">
        <p14:creationId xmlns:p14="http://schemas.microsoft.com/office/powerpoint/2010/main" val="353700244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hangingPunct="1">
              <a:buClrTx/>
              <a:buSzTx/>
              <a:buFontTx/>
              <a:buNone/>
              <a:defRPr b="0">
                <a:solidFill>
                  <a:prstClr val="black"/>
                </a:solidFill>
                <a:latin typeface="Arial" charset="0"/>
                <a:cs typeface="+mn-cs"/>
              </a:defRPr>
            </a:lvl1pPr>
          </a:lstStyle>
          <a:p>
            <a:pPr>
              <a:defRPr/>
            </a:pPr>
            <a:endParaRPr lang="fr-CH"/>
          </a:p>
        </p:txBody>
      </p:sp>
      <p:sp>
        <p:nvSpPr>
          <p:cNvPr id="6" name="Slide Number Placeholder 5"/>
          <p:cNvSpPr>
            <a:spLocks noGrp="1"/>
          </p:cNvSpPr>
          <p:nvPr>
            <p:ph type="sldNum" sz="quarter" idx="12"/>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97D5814A-9EC5-4913-A764-45B469282BB0}" type="slidenum">
              <a:rPr lang="fr-CH"/>
              <a:pPr>
                <a:defRPr/>
              </a:pPr>
              <a:t>‹N°›</a:t>
            </a:fld>
            <a:endParaRPr lang="fr-CH"/>
          </a:p>
        </p:txBody>
      </p:sp>
    </p:spTree>
    <p:extLst>
      <p:ext uri="{BB962C8B-B14F-4D97-AF65-F5344CB8AC3E}">
        <p14:creationId xmlns:p14="http://schemas.microsoft.com/office/powerpoint/2010/main" val="2923997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278177879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fr-CH"/>
          </a:p>
        </p:txBody>
      </p:sp>
      <p:sp>
        <p:nvSpPr>
          <p:cNvPr id="3" name="Table Placeholder 2"/>
          <p:cNvSpPr>
            <a:spLocks noGrp="1"/>
          </p:cNvSpPr>
          <p:nvPr>
            <p:ph type="tbl" idx="1"/>
          </p:nvPr>
        </p:nvSpPr>
        <p:spPr>
          <a:xfrm>
            <a:off x="457200" y="1600200"/>
            <a:ext cx="8229600" cy="4140200"/>
          </a:xfrm>
        </p:spPr>
        <p:txBody>
          <a:bodyPr/>
          <a:lstStyle/>
          <a:p>
            <a:pPr lvl="0"/>
            <a:endParaRPr lang="fr-CH" noProof="0"/>
          </a:p>
        </p:txBody>
      </p:sp>
      <p:sp>
        <p:nvSpPr>
          <p:cNvPr id="4" name="Marcador de número de diapositiva 5"/>
          <p:cNvSpPr>
            <a:spLocks noGrp="1"/>
          </p:cNvSpPr>
          <p:nvPr>
            <p:ph type="sldNum" sz="quarter" idx="10"/>
          </p:nvPr>
        </p:nvSpPr>
        <p:spPr/>
        <p:txBody>
          <a:bodyPr/>
          <a:lstStyle>
            <a:lvl1pPr defTabSz="449263" eaLnBrk="0" hangingPunct="0">
              <a:buClr>
                <a:srgbClr val="000000"/>
              </a:buClr>
              <a:buSzPct val="100000"/>
              <a:buFont typeface="Times New Roman" pitchFamily="18" charset="0"/>
              <a:buNone/>
              <a:defRPr b="1">
                <a:cs typeface="Droid Sans" charset="0"/>
              </a:defRPr>
            </a:lvl1pPr>
          </a:lstStyle>
          <a:p>
            <a:pPr>
              <a:defRPr/>
            </a:pPr>
            <a:fld id="{5DE1135F-254A-40D1-9F59-1063CF6C6F96}" type="slidenum">
              <a:rPr lang="es-ES_tradnl"/>
              <a:pPr>
                <a:defRPr/>
              </a:pPr>
              <a:t>‹N°›</a:t>
            </a:fld>
            <a:endParaRPr lang="es-ES_tradnl"/>
          </a:p>
        </p:txBody>
      </p:sp>
    </p:spTree>
    <p:extLst>
      <p:ext uri="{BB962C8B-B14F-4D97-AF65-F5344CB8AC3E}">
        <p14:creationId xmlns:p14="http://schemas.microsoft.com/office/powerpoint/2010/main" val="321294905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CH" dirty="0"/>
          </a:p>
        </p:txBody>
      </p:sp>
    </p:spTree>
    <p:extLst>
      <p:ext uri="{BB962C8B-B14F-4D97-AF65-F5344CB8AC3E}">
        <p14:creationId xmlns:p14="http://schemas.microsoft.com/office/powerpoint/2010/main" val="95886419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Slide Number Placeholder 5"/>
          <p:cNvSpPr>
            <a:spLocks noGrp="1"/>
          </p:cNvSpPr>
          <p:nvPr>
            <p:ph type="sldNum" sz="quarter" idx="10"/>
          </p:nvPr>
        </p:nvSpPr>
        <p:spPr/>
        <p:txBody>
          <a:bodyPr/>
          <a:lstStyle>
            <a:lvl1pPr>
              <a:defRPr/>
            </a:lvl1pPr>
          </a:lstStyle>
          <a:p>
            <a:pPr>
              <a:defRPr/>
            </a:pPr>
            <a:fld id="{EDEEFF29-F168-4A38-95CD-1C132B26131B}" type="slidenum">
              <a:rPr lang="fr-CH"/>
              <a:pPr>
                <a:defRPr/>
              </a:pPr>
              <a:t>‹N°›</a:t>
            </a:fld>
            <a:endParaRPr lang="fr-CH" dirty="0"/>
          </a:p>
        </p:txBody>
      </p:sp>
    </p:spTree>
    <p:extLst>
      <p:ext uri="{BB962C8B-B14F-4D97-AF65-F5344CB8AC3E}">
        <p14:creationId xmlns:p14="http://schemas.microsoft.com/office/powerpoint/2010/main" val="176911831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a:xfrm>
            <a:off x="239485" y="1763486"/>
            <a:ext cx="8621485" cy="2775857"/>
          </a:xfrm>
          <a:solidFill>
            <a:srgbClr val="FFFF00">
              <a:alpha val="20000"/>
            </a:srgbClr>
          </a:solidFill>
          <a:ln>
            <a:solidFill>
              <a:srgbClr val="FF0000"/>
            </a:solidFill>
          </a:ln>
        </p:spPr>
        <p:txBody>
          <a:bodyPr tIns="180000" bIns="180000">
            <a:normAutofit/>
          </a:bodyPr>
          <a:lstStyle>
            <a:lvl1pPr marL="87313" indent="0" algn="ctr">
              <a:buNone/>
              <a:defRPr sz="3200" i="1">
                <a:latin typeface="Times New Roman" pitchFamily="18" charset="0"/>
                <a:cs typeface="Times New Roman" pitchFamily="18" charset="0"/>
              </a:defRPr>
            </a:lvl1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08DBEF1F-6423-4B23-AD77-3E16F6525AF1}" type="slidenum">
              <a:rPr lang="fr-CH"/>
              <a:pPr>
                <a:defRPr/>
              </a:pPr>
              <a:t>‹N°›</a:t>
            </a:fld>
            <a:endParaRPr lang="fr-CH" dirty="0"/>
          </a:p>
        </p:txBody>
      </p:sp>
    </p:spTree>
    <p:extLst>
      <p:ext uri="{BB962C8B-B14F-4D97-AF65-F5344CB8AC3E}">
        <p14:creationId xmlns:p14="http://schemas.microsoft.com/office/powerpoint/2010/main" val="229415533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A034E352-6592-4AF8-94DD-876DE3866BF2}" type="slidenum">
              <a:rPr lang="fr-CH"/>
              <a:pPr>
                <a:defRPr/>
              </a:pPr>
              <a:t>‹N°›</a:t>
            </a:fld>
            <a:endParaRPr lang="fr-CH" dirty="0"/>
          </a:p>
        </p:txBody>
      </p:sp>
    </p:spTree>
    <p:extLst>
      <p:ext uri="{BB962C8B-B14F-4D97-AF65-F5344CB8AC3E}">
        <p14:creationId xmlns:p14="http://schemas.microsoft.com/office/powerpoint/2010/main" val="7289461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9B400C2-2174-4D4B-88C4-1D8AF3E85251}" type="slidenum">
              <a:rPr lang="fr-CH"/>
              <a:pPr>
                <a:defRPr/>
              </a:pPr>
              <a:t>‹N°›</a:t>
            </a:fld>
            <a:endParaRPr lang="fr-CH" dirty="0"/>
          </a:p>
        </p:txBody>
      </p:sp>
    </p:spTree>
    <p:extLst>
      <p:ext uri="{BB962C8B-B14F-4D97-AF65-F5344CB8AC3E}">
        <p14:creationId xmlns:p14="http://schemas.microsoft.com/office/powerpoint/2010/main" val="199823753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5" name="Slide Number Placeholder 5"/>
          <p:cNvSpPr>
            <a:spLocks noGrp="1"/>
          </p:cNvSpPr>
          <p:nvPr>
            <p:ph type="sldNum" sz="quarter" idx="10"/>
          </p:nvPr>
        </p:nvSpPr>
        <p:spPr/>
        <p:txBody>
          <a:bodyPr/>
          <a:lstStyle>
            <a:lvl1pPr>
              <a:defRPr/>
            </a:lvl1pPr>
          </a:lstStyle>
          <a:p>
            <a:pPr>
              <a:defRPr/>
            </a:pPr>
            <a:fld id="{1DCFD730-2FA9-49F7-B298-B17541750688}" type="slidenum">
              <a:rPr lang="fr-CH"/>
              <a:pPr>
                <a:defRPr/>
              </a:pPr>
              <a:t>‹N°›</a:t>
            </a:fld>
            <a:endParaRPr lang="fr-CH" dirty="0"/>
          </a:p>
        </p:txBody>
      </p:sp>
    </p:spTree>
    <p:extLst>
      <p:ext uri="{BB962C8B-B14F-4D97-AF65-F5344CB8AC3E}">
        <p14:creationId xmlns:p14="http://schemas.microsoft.com/office/powerpoint/2010/main" val="323999611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Slide Number Placeholder 5"/>
          <p:cNvSpPr>
            <a:spLocks noGrp="1"/>
          </p:cNvSpPr>
          <p:nvPr>
            <p:ph type="sldNum" sz="quarter" idx="10"/>
          </p:nvPr>
        </p:nvSpPr>
        <p:spPr/>
        <p:txBody>
          <a:bodyPr/>
          <a:lstStyle>
            <a:lvl1pPr>
              <a:defRPr/>
            </a:lvl1pPr>
          </a:lstStyle>
          <a:p>
            <a:pPr>
              <a:defRPr/>
            </a:pPr>
            <a:fld id="{BC676C8C-FAF3-4B86-B91F-8830EE971AA2}" type="slidenum">
              <a:rPr lang="fr-CH"/>
              <a:pPr>
                <a:defRPr/>
              </a:pPr>
              <a:t>‹N°›</a:t>
            </a:fld>
            <a:endParaRPr lang="fr-CH" dirty="0"/>
          </a:p>
        </p:txBody>
      </p:sp>
    </p:spTree>
    <p:extLst>
      <p:ext uri="{BB962C8B-B14F-4D97-AF65-F5344CB8AC3E}">
        <p14:creationId xmlns:p14="http://schemas.microsoft.com/office/powerpoint/2010/main" val="318606884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Slide Number Placeholder 5"/>
          <p:cNvSpPr>
            <a:spLocks noGrp="1"/>
          </p:cNvSpPr>
          <p:nvPr>
            <p:ph type="sldNum" sz="quarter" idx="10"/>
          </p:nvPr>
        </p:nvSpPr>
        <p:spPr/>
        <p:txBody>
          <a:bodyPr/>
          <a:lstStyle>
            <a:lvl1pPr>
              <a:defRPr/>
            </a:lvl1pPr>
          </a:lstStyle>
          <a:p>
            <a:pPr>
              <a:defRPr/>
            </a:pPr>
            <a:fld id="{BEF2D6B3-8EA3-4186-8655-43DA3748B93B}" type="slidenum">
              <a:rPr lang="fr-CH"/>
              <a:pPr>
                <a:defRPr/>
              </a:pPr>
              <a:t>‹N°›</a:t>
            </a:fld>
            <a:endParaRPr lang="fr-CH" dirty="0"/>
          </a:p>
        </p:txBody>
      </p:sp>
    </p:spTree>
    <p:extLst>
      <p:ext uri="{BB962C8B-B14F-4D97-AF65-F5344CB8AC3E}">
        <p14:creationId xmlns:p14="http://schemas.microsoft.com/office/powerpoint/2010/main" val="275543516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5" name="Slide Number Placeholder 4"/>
          <p:cNvSpPr>
            <a:spLocks noGrp="1"/>
          </p:cNvSpPr>
          <p:nvPr>
            <p:ph type="sldNum" sz="quarter" idx="12"/>
          </p:nvPr>
        </p:nvSpPr>
        <p:spPr/>
        <p:txBody>
          <a:bodyPr/>
          <a:lstStyle>
            <a:lvl1pPr>
              <a:defRPr/>
            </a:lvl1pPr>
          </a:lstStyle>
          <a:p>
            <a:pPr>
              <a:defRPr/>
            </a:pPr>
            <a:fld id="{E941AA45-D091-4252-9522-5CC25FFD62C2}" type="slidenum">
              <a:rPr lang="fr-CH"/>
              <a:pPr>
                <a:defRPr/>
              </a:pPr>
              <a:t>‹N°›</a:t>
            </a:fld>
            <a:endParaRPr lang="fr-CH"/>
          </a:p>
        </p:txBody>
      </p:sp>
    </p:spTree>
    <p:extLst>
      <p:ext uri="{BB962C8B-B14F-4D97-AF65-F5344CB8AC3E}">
        <p14:creationId xmlns:p14="http://schemas.microsoft.com/office/powerpoint/2010/main" val="3990652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4156978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4" name="Slide Number Placeholder 3"/>
          <p:cNvSpPr>
            <a:spLocks noGrp="1"/>
          </p:cNvSpPr>
          <p:nvPr>
            <p:ph type="sldNum" sz="quarter" idx="12"/>
          </p:nvPr>
        </p:nvSpPr>
        <p:spPr/>
        <p:txBody>
          <a:bodyPr/>
          <a:lstStyle>
            <a:lvl1pPr>
              <a:defRPr/>
            </a:lvl1pPr>
          </a:lstStyle>
          <a:p>
            <a:pPr>
              <a:defRPr/>
            </a:pPr>
            <a:fld id="{2B7F7A86-16EA-467A-809D-054429FA7F62}" type="slidenum">
              <a:rPr lang="fr-CH"/>
              <a:pPr>
                <a:defRPr/>
              </a:pPr>
              <a:t>‹N°›</a:t>
            </a:fld>
            <a:endParaRPr lang="fr-CH"/>
          </a:p>
        </p:txBody>
      </p:sp>
    </p:spTree>
    <p:extLst>
      <p:ext uri="{BB962C8B-B14F-4D97-AF65-F5344CB8AC3E}">
        <p14:creationId xmlns:p14="http://schemas.microsoft.com/office/powerpoint/2010/main" val="247900060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7" name="Slide Number Placeholder 6"/>
          <p:cNvSpPr>
            <a:spLocks noGrp="1"/>
          </p:cNvSpPr>
          <p:nvPr>
            <p:ph type="sldNum" sz="quarter" idx="12"/>
          </p:nvPr>
        </p:nvSpPr>
        <p:spPr/>
        <p:txBody>
          <a:bodyPr/>
          <a:lstStyle>
            <a:lvl1pPr>
              <a:defRPr/>
            </a:lvl1pPr>
          </a:lstStyle>
          <a:p>
            <a:pPr>
              <a:defRPr/>
            </a:pPr>
            <a:fld id="{FD5F88A3-33D9-4DDF-97DF-204BCEDC22B4}" type="slidenum">
              <a:rPr lang="fr-CH"/>
              <a:pPr>
                <a:defRPr/>
              </a:pPr>
              <a:t>‹N°›</a:t>
            </a:fld>
            <a:endParaRPr lang="fr-CH"/>
          </a:p>
        </p:txBody>
      </p:sp>
    </p:spTree>
    <p:extLst>
      <p:ext uri="{BB962C8B-B14F-4D97-AF65-F5344CB8AC3E}">
        <p14:creationId xmlns:p14="http://schemas.microsoft.com/office/powerpoint/2010/main" val="405017388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7" name="Slide Number Placeholder 6"/>
          <p:cNvSpPr>
            <a:spLocks noGrp="1"/>
          </p:cNvSpPr>
          <p:nvPr>
            <p:ph type="sldNum" sz="quarter" idx="12"/>
          </p:nvPr>
        </p:nvSpPr>
        <p:spPr/>
        <p:txBody>
          <a:bodyPr/>
          <a:lstStyle>
            <a:lvl1pPr>
              <a:defRPr/>
            </a:lvl1pPr>
          </a:lstStyle>
          <a:p>
            <a:pPr>
              <a:defRPr/>
            </a:pPr>
            <a:fld id="{415167B0-3891-4C1D-9306-B46347A08B52}" type="slidenum">
              <a:rPr lang="fr-CH"/>
              <a:pPr>
                <a:defRPr/>
              </a:pPr>
              <a:t>‹N°›</a:t>
            </a:fld>
            <a:endParaRPr lang="fr-CH"/>
          </a:p>
        </p:txBody>
      </p:sp>
    </p:spTree>
    <p:extLst>
      <p:ext uri="{BB962C8B-B14F-4D97-AF65-F5344CB8AC3E}">
        <p14:creationId xmlns:p14="http://schemas.microsoft.com/office/powerpoint/2010/main" val="34583680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6" name="Slide Number Placeholder 5"/>
          <p:cNvSpPr>
            <a:spLocks noGrp="1"/>
          </p:cNvSpPr>
          <p:nvPr>
            <p:ph type="sldNum" sz="quarter" idx="12"/>
          </p:nvPr>
        </p:nvSpPr>
        <p:spPr/>
        <p:txBody>
          <a:bodyPr/>
          <a:lstStyle>
            <a:lvl1pPr>
              <a:defRPr/>
            </a:lvl1pPr>
          </a:lstStyle>
          <a:p>
            <a:pPr>
              <a:defRPr/>
            </a:pPr>
            <a:fld id="{B0589157-5AAF-4BE3-B624-7216F6BAFD30}" type="slidenum">
              <a:rPr lang="fr-CH"/>
              <a:pPr>
                <a:defRPr/>
              </a:pPr>
              <a:t>‹N°›</a:t>
            </a:fld>
            <a:endParaRPr lang="fr-CH"/>
          </a:p>
        </p:txBody>
      </p:sp>
    </p:spTree>
    <p:extLst>
      <p:ext uri="{BB962C8B-B14F-4D97-AF65-F5344CB8AC3E}">
        <p14:creationId xmlns:p14="http://schemas.microsoft.com/office/powerpoint/2010/main" val="300874760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defRPr>
            </a:lvl1pPr>
          </a:lstStyle>
          <a:p>
            <a:pPr defTabSz="457200">
              <a:defRPr/>
            </a:pPr>
            <a:endParaRPr lang="fr-CH" b="0"/>
          </a:p>
        </p:txBody>
      </p:sp>
      <p:sp>
        <p:nvSpPr>
          <p:cNvPr id="6" name="Slide Number Placeholder 5"/>
          <p:cNvSpPr>
            <a:spLocks noGrp="1"/>
          </p:cNvSpPr>
          <p:nvPr>
            <p:ph type="sldNum" sz="quarter" idx="12"/>
          </p:nvPr>
        </p:nvSpPr>
        <p:spPr/>
        <p:txBody>
          <a:bodyPr/>
          <a:lstStyle>
            <a:lvl1pPr>
              <a:defRPr/>
            </a:lvl1pPr>
          </a:lstStyle>
          <a:p>
            <a:pPr>
              <a:defRPr/>
            </a:pPr>
            <a:fld id="{124A2C78-9E27-4007-AF49-6C2D14BFF4D1}" type="slidenum">
              <a:rPr lang="fr-CH"/>
              <a:pPr>
                <a:defRPr/>
              </a:pPr>
              <a:t>‹N°›</a:t>
            </a:fld>
            <a:endParaRPr lang="fr-CH"/>
          </a:p>
        </p:txBody>
      </p:sp>
    </p:spTree>
    <p:extLst>
      <p:ext uri="{BB962C8B-B14F-4D97-AF65-F5344CB8AC3E}">
        <p14:creationId xmlns:p14="http://schemas.microsoft.com/office/powerpoint/2010/main" val="173595288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CH" dirty="0"/>
          </a:p>
        </p:txBody>
      </p:sp>
    </p:spTree>
    <p:extLst>
      <p:ext uri="{BB962C8B-B14F-4D97-AF65-F5344CB8AC3E}">
        <p14:creationId xmlns:p14="http://schemas.microsoft.com/office/powerpoint/2010/main" val="389102878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368763908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a:xfrm>
            <a:off x="239485" y="1763486"/>
            <a:ext cx="8621485" cy="2775857"/>
          </a:xfrm>
          <a:solidFill>
            <a:srgbClr val="FFFF00">
              <a:alpha val="20000"/>
            </a:srgbClr>
          </a:solidFill>
          <a:ln>
            <a:solidFill>
              <a:srgbClr val="FF0000"/>
            </a:solidFill>
          </a:ln>
        </p:spPr>
        <p:txBody>
          <a:bodyPr tIns="180000" bIns="180000">
            <a:normAutofit/>
          </a:bodyPr>
          <a:lstStyle>
            <a:lvl1pPr marL="87313" indent="0" algn="ctr">
              <a:buNone/>
              <a:defRPr sz="3200" i="1">
                <a:latin typeface="Times New Roman" pitchFamily="18" charset="0"/>
                <a:cs typeface="Times New Roman" pitchFamily="18" charset="0"/>
              </a:defRPr>
            </a:lvl1pPr>
          </a:lstStyle>
          <a:p>
            <a:pPr lvl="0"/>
            <a:r>
              <a:rPr lang="en-US" dirty="0"/>
              <a:t>Click to edit Master text styles</a:t>
            </a:r>
          </a:p>
        </p:txBody>
      </p:sp>
    </p:spTree>
    <p:extLst>
      <p:ext uri="{BB962C8B-B14F-4D97-AF65-F5344CB8AC3E}">
        <p14:creationId xmlns:p14="http://schemas.microsoft.com/office/powerpoint/2010/main" val="410092497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93928727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Tree>
    <p:extLst>
      <p:ext uri="{BB962C8B-B14F-4D97-AF65-F5344CB8AC3E}">
        <p14:creationId xmlns:p14="http://schemas.microsoft.com/office/powerpoint/2010/main" val="2806665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357679307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58502872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42295879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Tree>
    <p:extLst>
      <p:ext uri="{BB962C8B-B14F-4D97-AF65-F5344CB8AC3E}">
        <p14:creationId xmlns:p14="http://schemas.microsoft.com/office/powerpoint/2010/main" val="33967691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85928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Tree>
    <p:extLst>
      <p:ext uri="{BB962C8B-B14F-4D97-AF65-F5344CB8AC3E}">
        <p14:creationId xmlns:p14="http://schemas.microsoft.com/office/powerpoint/2010/main" val="280919802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Tree>
    <p:extLst>
      <p:ext uri="{BB962C8B-B14F-4D97-AF65-F5344CB8AC3E}">
        <p14:creationId xmlns:p14="http://schemas.microsoft.com/office/powerpoint/2010/main" val="98791454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Tree>
    <p:extLst>
      <p:ext uri="{BB962C8B-B14F-4D97-AF65-F5344CB8AC3E}">
        <p14:creationId xmlns:p14="http://schemas.microsoft.com/office/powerpoint/2010/main" val="31421054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128"/>
                <a:cs typeface="+mn-cs"/>
              </a:defRPr>
            </a:lvl1pPr>
          </a:lstStyle>
          <a:p>
            <a:pPr defTabSz="457200">
              <a:defRPr/>
            </a:pPr>
            <a:endParaRPr lang="fr-CH" b="0">
              <a:solidFill>
                <a:prstClr val="black"/>
              </a:solidFill>
            </a:endParaRPr>
          </a:p>
        </p:txBody>
      </p:sp>
    </p:spTree>
    <p:extLst>
      <p:ext uri="{BB962C8B-B14F-4D97-AF65-F5344CB8AC3E}">
        <p14:creationId xmlns:p14="http://schemas.microsoft.com/office/powerpoint/2010/main" val="37954416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CH" dirty="0"/>
          </a:p>
        </p:txBody>
      </p:sp>
    </p:spTree>
    <p:extLst>
      <p:ext uri="{BB962C8B-B14F-4D97-AF65-F5344CB8AC3E}">
        <p14:creationId xmlns:p14="http://schemas.microsoft.com/office/powerpoint/2010/main" val="393146804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Slide Number Placeholder 5"/>
          <p:cNvSpPr>
            <a:spLocks noGrp="1"/>
          </p:cNvSpPr>
          <p:nvPr>
            <p:ph type="sldNum" sz="quarter" idx="10"/>
          </p:nvPr>
        </p:nvSpPr>
        <p:spPr/>
        <p:txBody>
          <a:bodyPr/>
          <a:lstStyle>
            <a:lvl1pPr>
              <a:defRPr/>
            </a:lvl1pPr>
          </a:lstStyle>
          <a:p>
            <a:pPr>
              <a:defRPr/>
            </a:pPr>
            <a:fld id="{37597C8C-8460-4F90-9158-72346F336C81}"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1204418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395560236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a:xfrm>
            <a:off x="239485" y="2723435"/>
            <a:ext cx="8621485" cy="855958"/>
          </a:xfrm>
          <a:solidFill>
            <a:srgbClr val="FFFF00">
              <a:alpha val="20000"/>
            </a:srgbClr>
          </a:solidFill>
          <a:ln>
            <a:solidFill>
              <a:srgbClr val="FF0000"/>
            </a:solidFill>
          </a:ln>
        </p:spPr>
        <p:txBody>
          <a:bodyPr tIns="180000" bIns="180000" anchor="ctr">
            <a:spAutoFit/>
          </a:bodyPr>
          <a:lstStyle>
            <a:lvl1pPr marL="87313" indent="0" algn="ctr">
              <a:buNone/>
              <a:defRPr sz="3200" i="1">
                <a:latin typeface="Times New Roman" pitchFamily="18" charset="0"/>
                <a:cs typeface="Times New Roman" pitchFamily="18" charset="0"/>
              </a:defRPr>
            </a:lvl1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8B0E5701-2FE3-4EDB-8513-67560FC1FE38}"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318432455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0450F4BC-7543-4554-90B4-67687C064EB2}"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425705513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FC91C70A-BAA3-4074-87DC-C42589C25BCE}"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94475055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5" name="Slide Number Placeholder 5"/>
          <p:cNvSpPr>
            <a:spLocks noGrp="1"/>
          </p:cNvSpPr>
          <p:nvPr>
            <p:ph type="sldNum" sz="quarter" idx="10"/>
          </p:nvPr>
        </p:nvSpPr>
        <p:spPr/>
        <p:txBody>
          <a:bodyPr/>
          <a:lstStyle>
            <a:lvl1pPr>
              <a:defRPr/>
            </a:lvl1pPr>
          </a:lstStyle>
          <a:p>
            <a:pPr>
              <a:defRPr/>
            </a:pPr>
            <a:fld id="{8F123BBB-ABC3-46EA-B9FE-501D136B6DC9}"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241340458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Slide Number Placeholder 5"/>
          <p:cNvSpPr>
            <a:spLocks noGrp="1"/>
          </p:cNvSpPr>
          <p:nvPr>
            <p:ph type="sldNum" sz="quarter" idx="10"/>
          </p:nvPr>
        </p:nvSpPr>
        <p:spPr/>
        <p:txBody>
          <a:bodyPr/>
          <a:lstStyle>
            <a:lvl1pPr>
              <a:defRPr/>
            </a:lvl1pPr>
          </a:lstStyle>
          <a:p>
            <a:pPr>
              <a:defRPr/>
            </a:pPr>
            <a:fld id="{53B0C569-8B6E-46B0-8E69-185D78D1E76E}"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6238168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Slide Number Placeholder 5"/>
          <p:cNvSpPr>
            <a:spLocks noGrp="1"/>
          </p:cNvSpPr>
          <p:nvPr>
            <p:ph type="sldNum" sz="quarter" idx="10"/>
          </p:nvPr>
        </p:nvSpPr>
        <p:spPr/>
        <p:txBody>
          <a:bodyPr/>
          <a:lstStyle>
            <a:lvl1pPr>
              <a:defRPr/>
            </a:lvl1pPr>
          </a:lstStyle>
          <a:p>
            <a:pPr>
              <a:defRPr/>
            </a:pPr>
            <a:fld id="{892B2790-21A7-4A38-886A-E380ECAA83C6}" type="slidenum">
              <a:rPr lang="fr-CH">
                <a:solidFill>
                  <a:prstClr val="black">
                    <a:tint val="75000"/>
                  </a:prstClr>
                </a:solidFill>
              </a:rPr>
              <a:pPr>
                <a:defRPr/>
              </a:pPr>
              <a:t>‹N°›</a:t>
            </a:fld>
            <a:endParaRPr lang="fr-CH" dirty="0">
              <a:solidFill>
                <a:prstClr val="black">
                  <a:tint val="75000"/>
                </a:prstClr>
              </a:solidFill>
            </a:endParaRPr>
          </a:p>
        </p:txBody>
      </p:sp>
    </p:spTree>
    <p:extLst>
      <p:ext uri="{BB962C8B-B14F-4D97-AF65-F5344CB8AC3E}">
        <p14:creationId xmlns:p14="http://schemas.microsoft.com/office/powerpoint/2010/main" val="155027735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5" name="Slide Number Placeholder 4"/>
          <p:cNvSpPr>
            <a:spLocks noGrp="1"/>
          </p:cNvSpPr>
          <p:nvPr>
            <p:ph type="sldNum" sz="quarter" idx="12"/>
          </p:nvPr>
        </p:nvSpPr>
        <p:spPr/>
        <p:txBody>
          <a:bodyPr/>
          <a:lstStyle>
            <a:lvl1pPr>
              <a:defRPr/>
            </a:lvl1pPr>
          </a:lstStyle>
          <a:p>
            <a:pPr>
              <a:defRPr/>
            </a:pPr>
            <a:fld id="{56594089-BEA9-4F80-A0FA-4B1000E3EE99}"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353674023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4" name="Slide Number Placeholder 3"/>
          <p:cNvSpPr>
            <a:spLocks noGrp="1"/>
          </p:cNvSpPr>
          <p:nvPr>
            <p:ph type="sldNum" sz="quarter" idx="12"/>
          </p:nvPr>
        </p:nvSpPr>
        <p:spPr/>
        <p:txBody>
          <a:bodyPr/>
          <a:lstStyle>
            <a:lvl1pPr>
              <a:defRPr/>
            </a:lvl1pPr>
          </a:lstStyle>
          <a:p>
            <a:pPr>
              <a:defRPr/>
            </a:pPr>
            <a:fld id="{40ECE3B0-89EC-4A75-96BD-4907E496FDC2}"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331986128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B9F8FF12-F407-4213-9D67-0654D7C391D7}"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102148075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7" name="Slide Number Placeholder 6"/>
          <p:cNvSpPr>
            <a:spLocks noGrp="1"/>
          </p:cNvSpPr>
          <p:nvPr>
            <p:ph type="sldNum" sz="quarter" idx="12"/>
          </p:nvPr>
        </p:nvSpPr>
        <p:spPr/>
        <p:txBody>
          <a:bodyPr/>
          <a:lstStyle>
            <a:lvl1pPr>
              <a:defRPr/>
            </a:lvl1pPr>
          </a:lstStyle>
          <a:p>
            <a:pPr>
              <a:defRPr/>
            </a:pPr>
            <a:fld id="{A8215292-DB0C-49BE-82D6-868EE1E73398}"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9759794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Tree>
    <p:extLst>
      <p:ext uri="{BB962C8B-B14F-4D97-AF65-F5344CB8AC3E}">
        <p14:creationId xmlns:p14="http://schemas.microsoft.com/office/powerpoint/2010/main" val="248930165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90D59A3D-2E78-4B4F-B1D8-B78AE90B5CD6}"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373560478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defRPr>
            </a:lvl1pPr>
          </a:lstStyle>
          <a:p>
            <a:pPr defTabSz="457200">
              <a:defRPr/>
            </a:pPr>
            <a:endParaRPr lang="fr-CH" b="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CF6A3545-341F-431D-AC2F-8858A9A04F48}" type="slidenum">
              <a:rPr lang="fr-CH">
                <a:solidFill>
                  <a:prstClr val="black">
                    <a:tint val="75000"/>
                  </a:prstClr>
                </a:solidFill>
              </a:rPr>
              <a:pPr>
                <a:defRPr/>
              </a:pPr>
              <a:t>‹N°›</a:t>
            </a:fld>
            <a:endParaRPr lang="fr-CH">
              <a:solidFill>
                <a:prstClr val="black">
                  <a:tint val="75000"/>
                </a:prstClr>
              </a:solidFill>
            </a:endParaRPr>
          </a:p>
        </p:txBody>
      </p:sp>
    </p:spTree>
    <p:extLst>
      <p:ext uri="{BB962C8B-B14F-4D97-AF65-F5344CB8AC3E}">
        <p14:creationId xmlns:p14="http://schemas.microsoft.com/office/powerpoint/2010/main" val="9802490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77063522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38580526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26453990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63526214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4067376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60341707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26911145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261350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72365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7259465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79319257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51547987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78312970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91353174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81367194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69852016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41428859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32730827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13185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75D6CD-660E-4199-B1E3-82F4AA57EFC3}" type="slidenum">
              <a:rPr lang="en-US"/>
              <a:pPr>
                <a:defRPr/>
              </a:pPr>
              <a:t>‹N°›</a:t>
            </a:fld>
            <a:endParaRPr lang="en-US"/>
          </a:p>
        </p:txBody>
      </p:sp>
    </p:spTree>
    <p:extLst>
      <p:ext uri="{BB962C8B-B14F-4D97-AF65-F5344CB8AC3E}">
        <p14:creationId xmlns:p14="http://schemas.microsoft.com/office/powerpoint/2010/main" val="440179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592846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17967556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119490795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36528713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5BE129-AFCA-DD43-9891-ACA99A707B51}" type="slidenum">
              <a:rPr lang="en-US" smtClean="0">
                <a:solidFill>
                  <a:prstClr val="black">
                    <a:tint val="75000"/>
                  </a:prstClr>
                </a:solidFill>
              </a:rPr>
              <a:pPr/>
              <a:t>‹N°›</a:t>
            </a:fld>
            <a:endParaRPr lang="en-US">
              <a:solidFill>
                <a:prstClr val="black">
                  <a:tint val="75000"/>
                </a:prstClr>
              </a:solidFill>
            </a:endParaRPr>
          </a:p>
        </p:txBody>
      </p:sp>
    </p:spTree>
    <p:extLst>
      <p:ext uri="{BB962C8B-B14F-4D97-AF65-F5344CB8AC3E}">
        <p14:creationId xmlns:p14="http://schemas.microsoft.com/office/powerpoint/2010/main" val="2164262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88883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3377487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32230976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pPr>
              <a:defRPr/>
            </a:pPr>
            <a:fld id="{66DD4DC2-5914-4EC1-B64B-DA2968F531C5}" type="slidenum">
              <a:rPr lang="en-AU"/>
              <a:pPr>
                <a:defRPr/>
              </a:pPr>
              <a:t>‹N°›</a:t>
            </a:fld>
            <a:endParaRPr lang="en-AU"/>
          </a:p>
        </p:txBody>
      </p:sp>
    </p:spTree>
    <p:extLst>
      <p:ext uri="{BB962C8B-B14F-4D97-AF65-F5344CB8AC3E}">
        <p14:creationId xmlns:p14="http://schemas.microsoft.com/office/powerpoint/2010/main" val="1113599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pPr>
              <a:defRPr/>
            </a:pPr>
            <a:fld id="{C1DFE375-6ADA-4941-AE07-0C51661EF14A}" type="slidenum">
              <a:rPr lang="en-AU"/>
              <a:pPr>
                <a:defRPr/>
              </a:pPr>
              <a:t>‹N°›</a:t>
            </a:fld>
            <a:endParaRPr lang="en-AU"/>
          </a:p>
        </p:txBody>
      </p:sp>
    </p:spTree>
    <p:extLst>
      <p:ext uri="{BB962C8B-B14F-4D97-AF65-F5344CB8AC3E}">
        <p14:creationId xmlns:p14="http://schemas.microsoft.com/office/powerpoint/2010/main" val="12748339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pPr>
              <a:defRPr/>
            </a:pPr>
            <a:fld id="{A3A42C3C-55B6-44B1-9BC8-B02396E6EF99}" type="slidenum">
              <a:rPr lang="en-AU"/>
              <a:pPr>
                <a:defRPr/>
              </a:pPr>
              <a:t>‹N°›</a:t>
            </a:fld>
            <a:endParaRPr lang="en-AU"/>
          </a:p>
        </p:txBody>
      </p:sp>
    </p:spTree>
    <p:extLst>
      <p:ext uri="{BB962C8B-B14F-4D97-AF65-F5344CB8AC3E}">
        <p14:creationId xmlns:p14="http://schemas.microsoft.com/office/powerpoint/2010/main" val="7967887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484313"/>
            <a:ext cx="40386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5"/>
          <p:cNvSpPr>
            <a:spLocks noGrp="1" noChangeArrowheads="1"/>
          </p:cNvSpPr>
          <p:nvPr>
            <p:ph type="dt" sz="half" idx="10"/>
          </p:nvPr>
        </p:nvSpPr>
        <p:spPr>
          <a:ln/>
        </p:spPr>
        <p:txBody>
          <a:bodyPr/>
          <a:lstStyle>
            <a:lvl1pPr>
              <a:defRPr/>
            </a:lvl1pPr>
          </a:lstStyle>
          <a:p>
            <a:pPr>
              <a:defRPr/>
            </a:pPr>
            <a:endParaRPr lang="en-AU"/>
          </a:p>
        </p:txBody>
      </p:sp>
      <p:sp>
        <p:nvSpPr>
          <p:cNvPr id="6" name="Rectangle 6"/>
          <p:cNvSpPr>
            <a:spLocks noGrp="1" noChangeArrowheads="1"/>
          </p:cNvSpPr>
          <p:nvPr>
            <p:ph type="ftr" sz="quarter" idx="11"/>
          </p:nvPr>
        </p:nvSpPr>
        <p:spPr>
          <a:ln/>
        </p:spPr>
        <p:txBody>
          <a:bodyPr/>
          <a:lstStyle>
            <a:lvl1pPr>
              <a:defRPr/>
            </a:lvl1pPr>
          </a:lstStyle>
          <a:p>
            <a:pPr>
              <a:defRPr/>
            </a:pPr>
            <a:endParaRPr lang="en-AU"/>
          </a:p>
        </p:txBody>
      </p:sp>
      <p:sp>
        <p:nvSpPr>
          <p:cNvPr id="7" name="Rectangle 7"/>
          <p:cNvSpPr>
            <a:spLocks noGrp="1" noChangeArrowheads="1"/>
          </p:cNvSpPr>
          <p:nvPr>
            <p:ph type="sldNum" sz="quarter" idx="12"/>
          </p:nvPr>
        </p:nvSpPr>
        <p:spPr>
          <a:ln/>
        </p:spPr>
        <p:txBody>
          <a:bodyPr/>
          <a:lstStyle>
            <a:lvl1pPr>
              <a:defRPr/>
            </a:lvl1pPr>
          </a:lstStyle>
          <a:p>
            <a:pPr>
              <a:defRPr/>
            </a:pPr>
            <a:fld id="{A08E2D85-D733-43D6-8010-878D7FC85FE2}" type="slidenum">
              <a:rPr lang="en-AU"/>
              <a:pPr>
                <a:defRPr/>
              </a:pPr>
              <a:t>‹N°›</a:t>
            </a:fld>
            <a:endParaRPr lang="en-AU"/>
          </a:p>
        </p:txBody>
      </p:sp>
    </p:spTree>
    <p:extLst>
      <p:ext uri="{BB962C8B-B14F-4D97-AF65-F5344CB8AC3E}">
        <p14:creationId xmlns:p14="http://schemas.microsoft.com/office/powerpoint/2010/main" val="1001662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5"/>
          <p:cNvSpPr>
            <a:spLocks noGrp="1" noChangeArrowheads="1"/>
          </p:cNvSpPr>
          <p:nvPr>
            <p:ph type="dt" sz="half" idx="10"/>
          </p:nvPr>
        </p:nvSpPr>
        <p:spPr>
          <a:ln/>
        </p:spPr>
        <p:txBody>
          <a:bodyPr/>
          <a:lstStyle>
            <a:lvl1pPr>
              <a:defRPr/>
            </a:lvl1pPr>
          </a:lstStyle>
          <a:p>
            <a:pPr>
              <a:defRPr/>
            </a:pPr>
            <a:endParaRPr lang="en-AU"/>
          </a:p>
        </p:txBody>
      </p:sp>
      <p:sp>
        <p:nvSpPr>
          <p:cNvPr id="8" name="Rectangle 6"/>
          <p:cNvSpPr>
            <a:spLocks noGrp="1" noChangeArrowheads="1"/>
          </p:cNvSpPr>
          <p:nvPr>
            <p:ph type="ftr" sz="quarter" idx="11"/>
          </p:nvPr>
        </p:nvSpPr>
        <p:spPr>
          <a:ln/>
        </p:spPr>
        <p:txBody>
          <a:bodyPr/>
          <a:lstStyle>
            <a:lvl1pPr>
              <a:defRPr/>
            </a:lvl1pPr>
          </a:lstStyle>
          <a:p>
            <a:pPr>
              <a:defRPr/>
            </a:pPr>
            <a:endParaRPr lang="en-AU"/>
          </a:p>
        </p:txBody>
      </p:sp>
      <p:sp>
        <p:nvSpPr>
          <p:cNvPr id="9" name="Rectangle 7"/>
          <p:cNvSpPr>
            <a:spLocks noGrp="1" noChangeArrowheads="1"/>
          </p:cNvSpPr>
          <p:nvPr>
            <p:ph type="sldNum" sz="quarter" idx="12"/>
          </p:nvPr>
        </p:nvSpPr>
        <p:spPr>
          <a:ln/>
        </p:spPr>
        <p:txBody>
          <a:bodyPr/>
          <a:lstStyle>
            <a:lvl1pPr>
              <a:defRPr/>
            </a:lvl1pPr>
          </a:lstStyle>
          <a:p>
            <a:pPr>
              <a:defRPr/>
            </a:pPr>
            <a:fld id="{57B702C7-97CF-4B54-9B96-3E8081E8F316}" type="slidenum">
              <a:rPr lang="en-AU"/>
              <a:pPr>
                <a:defRPr/>
              </a:pPr>
              <a:t>‹N°›</a:t>
            </a:fld>
            <a:endParaRPr lang="en-AU"/>
          </a:p>
        </p:txBody>
      </p:sp>
    </p:spTree>
    <p:extLst>
      <p:ext uri="{BB962C8B-B14F-4D97-AF65-F5344CB8AC3E}">
        <p14:creationId xmlns:p14="http://schemas.microsoft.com/office/powerpoint/2010/main" val="14372993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5"/>
          <p:cNvSpPr>
            <a:spLocks noGrp="1" noChangeArrowheads="1"/>
          </p:cNvSpPr>
          <p:nvPr>
            <p:ph type="dt" sz="half" idx="10"/>
          </p:nvPr>
        </p:nvSpPr>
        <p:spPr>
          <a:ln/>
        </p:spPr>
        <p:txBody>
          <a:bodyPr/>
          <a:lstStyle>
            <a:lvl1pPr>
              <a:defRPr/>
            </a:lvl1pPr>
          </a:lstStyle>
          <a:p>
            <a:pPr>
              <a:defRPr/>
            </a:pPr>
            <a:endParaRPr lang="en-AU"/>
          </a:p>
        </p:txBody>
      </p:sp>
      <p:sp>
        <p:nvSpPr>
          <p:cNvPr id="4" name="Rectangle 6"/>
          <p:cNvSpPr>
            <a:spLocks noGrp="1" noChangeArrowheads="1"/>
          </p:cNvSpPr>
          <p:nvPr>
            <p:ph type="ftr" sz="quarter" idx="11"/>
          </p:nvPr>
        </p:nvSpPr>
        <p:spPr>
          <a:ln/>
        </p:spPr>
        <p:txBody>
          <a:bodyPr/>
          <a:lstStyle>
            <a:lvl1pPr>
              <a:defRPr/>
            </a:lvl1pPr>
          </a:lstStyle>
          <a:p>
            <a:pPr>
              <a:defRPr/>
            </a:pPr>
            <a:endParaRPr lang="en-AU"/>
          </a:p>
        </p:txBody>
      </p:sp>
      <p:sp>
        <p:nvSpPr>
          <p:cNvPr id="5" name="Rectangle 7"/>
          <p:cNvSpPr>
            <a:spLocks noGrp="1" noChangeArrowheads="1"/>
          </p:cNvSpPr>
          <p:nvPr>
            <p:ph type="sldNum" sz="quarter" idx="12"/>
          </p:nvPr>
        </p:nvSpPr>
        <p:spPr>
          <a:ln/>
        </p:spPr>
        <p:txBody>
          <a:bodyPr/>
          <a:lstStyle>
            <a:lvl1pPr>
              <a:defRPr/>
            </a:lvl1pPr>
          </a:lstStyle>
          <a:p>
            <a:pPr>
              <a:defRPr/>
            </a:pPr>
            <a:fld id="{AFF8549B-A88C-4FBC-919F-3A46E04A6B81}" type="slidenum">
              <a:rPr lang="en-AU"/>
              <a:pPr>
                <a:defRPr/>
              </a:pPr>
              <a:t>‹N°›</a:t>
            </a:fld>
            <a:endParaRPr lang="en-AU"/>
          </a:p>
        </p:txBody>
      </p:sp>
    </p:spTree>
    <p:extLst>
      <p:ext uri="{BB962C8B-B14F-4D97-AF65-F5344CB8AC3E}">
        <p14:creationId xmlns:p14="http://schemas.microsoft.com/office/powerpoint/2010/main" val="202465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6ADFBA-A691-4700-B595-B8CF3CC11DD1}" type="slidenum">
              <a:rPr lang="en-US"/>
              <a:pPr>
                <a:defRPr/>
              </a:pPr>
              <a:t>‹N°›</a:t>
            </a:fld>
            <a:endParaRPr lang="en-US"/>
          </a:p>
        </p:txBody>
      </p:sp>
    </p:spTree>
    <p:extLst>
      <p:ext uri="{BB962C8B-B14F-4D97-AF65-F5344CB8AC3E}">
        <p14:creationId xmlns:p14="http://schemas.microsoft.com/office/powerpoint/2010/main" val="36225689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AU"/>
          </a:p>
        </p:txBody>
      </p:sp>
      <p:sp>
        <p:nvSpPr>
          <p:cNvPr id="3" name="Rectangle 6"/>
          <p:cNvSpPr>
            <a:spLocks noGrp="1" noChangeArrowheads="1"/>
          </p:cNvSpPr>
          <p:nvPr>
            <p:ph type="ftr" sz="quarter" idx="11"/>
          </p:nvPr>
        </p:nvSpPr>
        <p:spPr>
          <a:ln/>
        </p:spPr>
        <p:txBody>
          <a:bodyPr/>
          <a:lstStyle>
            <a:lvl1pPr>
              <a:defRPr/>
            </a:lvl1pPr>
          </a:lstStyle>
          <a:p>
            <a:pPr>
              <a:defRPr/>
            </a:pPr>
            <a:endParaRPr lang="en-AU"/>
          </a:p>
        </p:txBody>
      </p:sp>
      <p:sp>
        <p:nvSpPr>
          <p:cNvPr id="4" name="Rectangle 7"/>
          <p:cNvSpPr>
            <a:spLocks noGrp="1" noChangeArrowheads="1"/>
          </p:cNvSpPr>
          <p:nvPr>
            <p:ph type="sldNum" sz="quarter" idx="12"/>
          </p:nvPr>
        </p:nvSpPr>
        <p:spPr>
          <a:ln/>
        </p:spPr>
        <p:txBody>
          <a:bodyPr/>
          <a:lstStyle>
            <a:lvl1pPr>
              <a:defRPr/>
            </a:lvl1pPr>
          </a:lstStyle>
          <a:p>
            <a:pPr>
              <a:defRPr/>
            </a:pPr>
            <a:fld id="{A78B0E90-F649-4F02-AB9B-C40288BAD344}" type="slidenum">
              <a:rPr lang="en-AU"/>
              <a:pPr>
                <a:defRPr/>
              </a:pPr>
              <a:t>‹N°›</a:t>
            </a:fld>
            <a:endParaRPr lang="en-AU"/>
          </a:p>
        </p:txBody>
      </p:sp>
    </p:spTree>
    <p:extLst>
      <p:ext uri="{BB962C8B-B14F-4D97-AF65-F5344CB8AC3E}">
        <p14:creationId xmlns:p14="http://schemas.microsoft.com/office/powerpoint/2010/main" val="838892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AU"/>
          </a:p>
        </p:txBody>
      </p:sp>
      <p:sp>
        <p:nvSpPr>
          <p:cNvPr id="6" name="Rectangle 6"/>
          <p:cNvSpPr>
            <a:spLocks noGrp="1" noChangeArrowheads="1"/>
          </p:cNvSpPr>
          <p:nvPr>
            <p:ph type="ftr" sz="quarter" idx="11"/>
          </p:nvPr>
        </p:nvSpPr>
        <p:spPr>
          <a:ln/>
        </p:spPr>
        <p:txBody>
          <a:bodyPr/>
          <a:lstStyle>
            <a:lvl1pPr>
              <a:defRPr/>
            </a:lvl1pPr>
          </a:lstStyle>
          <a:p>
            <a:pPr>
              <a:defRPr/>
            </a:pPr>
            <a:endParaRPr lang="en-AU"/>
          </a:p>
        </p:txBody>
      </p:sp>
      <p:sp>
        <p:nvSpPr>
          <p:cNvPr id="7" name="Rectangle 7"/>
          <p:cNvSpPr>
            <a:spLocks noGrp="1" noChangeArrowheads="1"/>
          </p:cNvSpPr>
          <p:nvPr>
            <p:ph type="sldNum" sz="quarter" idx="12"/>
          </p:nvPr>
        </p:nvSpPr>
        <p:spPr>
          <a:ln/>
        </p:spPr>
        <p:txBody>
          <a:bodyPr/>
          <a:lstStyle>
            <a:lvl1pPr>
              <a:defRPr/>
            </a:lvl1pPr>
          </a:lstStyle>
          <a:p>
            <a:pPr>
              <a:defRPr/>
            </a:pPr>
            <a:fld id="{767D8213-7CE6-4A85-8AC0-45223828AD04}" type="slidenum">
              <a:rPr lang="en-AU"/>
              <a:pPr>
                <a:defRPr/>
              </a:pPr>
              <a:t>‹N°›</a:t>
            </a:fld>
            <a:endParaRPr lang="en-AU"/>
          </a:p>
        </p:txBody>
      </p:sp>
    </p:spTree>
    <p:extLst>
      <p:ext uri="{BB962C8B-B14F-4D97-AF65-F5344CB8AC3E}">
        <p14:creationId xmlns:p14="http://schemas.microsoft.com/office/powerpoint/2010/main" val="18832470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AU"/>
          </a:p>
        </p:txBody>
      </p:sp>
      <p:sp>
        <p:nvSpPr>
          <p:cNvPr id="6" name="Rectangle 6"/>
          <p:cNvSpPr>
            <a:spLocks noGrp="1" noChangeArrowheads="1"/>
          </p:cNvSpPr>
          <p:nvPr>
            <p:ph type="ftr" sz="quarter" idx="11"/>
          </p:nvPr>
        </p:nvSpPr>
        <p:spPr>
          <a:ln/>
        </p:spPr>
        <p:txBody>
          <a:bodyPr/>
          <a:lstStyle>
            <a:lvl1pPr>
              <a:defRPr/>
            </a:lvl1pPr>
          </a:lstStyle>
          <a:p>
            <a:pPr>
              <a:defRPr/>
            </a:pPr>
            <a:endParaRPr lang="en-AU"/>
          </a:p>
        </p:txBody>
      </p:sp>
      <p:sp>
        <p:nvSpPr>
          <p:cNvPr id="7" name="Rectangle 7"/>
          <p:cNvSpPr>
            <a:spLocks noGrp="1" noChangeArrowheads="1"/>
          </p:cNvSpPr>
          <p:nvPr>
            <p:ph type="sldNum" sz="quarter" idx="12"/>
          </p:nvPr>
        </p:nvSpPr>
        <p:spPr>
          <a:ln/>
        </p:spPr>
        <p:txBody>
          <a:bodyPr/>
          <a:lstStyle>
            <a:lvl1pPr>
              <a:defRPr/>
            </a:lvl1pPr>
          </a:lstStyle>
          <a:p>
            <a:pPr>
              <a:defRPr/>
            </a:pPr>
            <a:fld id="{33C27C58-767E-4A1A-9708-26F55B71055A}" type="slidenum">
              <a:rPr lang="en-AU"/>
              <a:pPr>
                <a:defRPr/>
              </a:pPr>
              <a:t>‹N°›</a:t>
            </a:fld>
            <a:endParaRPr lang="en-AU"/>
          </a:p>
        </p:txBody>
      </p:sp>
    </p:spTree>
    <p:extLst>
      <p:ext uri="{BB962C8B-B14F-4D97-AF65-F5344CB8AC3E}">
        <p14:creationId xmlns:p14="http://schemas.microsoft.com/office/powerpoint/2010/main" val="24939097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pPr>
              <a:defRPr/>
            </a:pPr>
            <a:fld id="{D7666ED4-1710-40BE-85DE-955296A88C07}" type="slidenum">
              <a:rPr lang="en-AU"/>
              <a:pPr>
                <a:defRPr/>
              </a:pPr>
              <a:t>‹N°›</a:t>
            </a:fld>
            <a:endParaRPr lang="en-AU"/>
          </a:p>
        </p:txBody>
      </p:sp>
    </p:spTree>
    <p:extLst>
      <p:ext uri="{BB962C8B-B14F-4D97-AF65-F5344CB8AC3E}">
        <p14:creationId xmlns:p14="http://schemas.microsoft.com/office/powerpoint/2010/main" val="20050582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5888"/>
            <a:ext cx="2057400" cy="601027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457200" y="115888"/>
            <a:ext cx="6019800" cy="6010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pPr>
              <a:defRPr/>
            </a:pPr>
            <a:fld id="{A756A3B2-2743-4287-85D3-9CD483E60A24}" type="slidenum">
              <a:rPr lang="en-AU"/>
              <a:pPr>
                <a:defRPr/>
              </a:pPr>
              <a:t>‹N°›</a:t>
            </a:fld>
            <a:endParaRPr lang="en-AU"/>
          </a:p>
        </p:txBody>
      </p:sp>
    </p:spTree>
    <p:extLst>
      <p:ext uri="{BB962C8B-B14F-4D97-AF65-F5344CB8AC3E}">
        <p14:creationId xmlns:p14="http://schemas.microsoft.com/office/powerpoint/2010/main" val="16087408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685800" y="2130425"/>
            <a:ext cx="7772400" cy="1470025"/>
          </a:xfrm>
        </p:spPr>
        <p:txBody>
          <a:bodyPr/>
          <a:lstStyle>
            <a:lvl1pPr algn="ctr">
              <a:defRPr sz="4000" i="0">
                <a:latin typeface="Helvetica" pitchFamily="34" charset="0"/>
              </a:defRPr>
            </a:lvl1pPr>
          </a:lstStyle>
          <a:p>
            <a:pPr lvl="0"/>
            <a:r>
              <a:rPr lang="en-US" noProof="0"/>
              <a:t>Click to edit Master title style</a:t>
            </a:r>
          </a:p>
        </p:txBody>
      </p:sp>
      <p:sp>
        <p:nvSpPr>
          <p:cNvPr id="118787"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Helvetica" pitchFamily="34" charset="0"/>
              </a:defRPr>
            </a:lvl1pPr>
          </a:lstStyle>
          <a:p>
            <a:pPr lvl="0"/>
            <a:r>
              <a:rPr lang="en-US" noProof="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6C6905-4097-4930-B3FC-4188A771A3D8}" type="slidenum">
              <a:rPr lang="en-US"/>
              <a:pPr>
                <a:defRPr/>
              </a:pPr>
              <a:t>‹N°›</a:t>
            </a:fld>
            <a:endParaRPr lang="en-US"/>
          </a:p>
        </p:txBody>
      </p:sp>
    </p:spTree>
    <p:extLst>
      <p:ext uri="{BB962C8B-B14F-4D97-AF65-F5344CB8AC3E}">
        <p14:creationId xmlns:p14="http://schemas.microsoft.com/office/powerpoint/2010/main" val="3468768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09E7CD-5DC9-49A2-B188-BBF3B6CE543F}" type="slidenum">
              <a:rPr lang="en-US"/>
              <a:pPr>
                <a:defRPr/>
              </a:pPr>
              <a:t>‹N°›</a:t>
            </a:fld>
            <a:endParaRPr lang="en-US"/>
          </a:p>
        </p:txBody>
      </p:sp>
    </p:spTree>
    <p:extLst>
      <p:ext uri="{BB962C8B-B14F-4D97-AF65-F5344CB8AC3E}">
        <p14:creationId xmlns:p14="http://schemas.microsoft.com/office/powerpoint/2010/main" val="35581299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1FAC2E-82A8-43D3-BA41-D70D3314BF28}" type="slidenum">
              <a:rPr lang="en-US"/>
              <a:pPr>
                <a:defRPr/>
              </a:pPr>
              <a:t>‹N°›</a:t>
            </a:fld>
            <a:endParaRPr lang="en-US"/>
          </a:p>
        </p:txBody>
      </p:sp>
    </p:spTree>
    <p:extLst>
      <p:ext uri="{BB962C8B-B14F-4D97-AF65-F5344CB8AC3E}">
        <p14:creationId xmlns:p14="http://schemas.microsoft.com/office/powerpoint/2010/main" val="10555063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DBE2592-80A2-4B15-8CED-3DEE0204EF52}" type="slidenum">
              <a:rPr lang="en-US"/>
              <a:pPr>
                <a:defRPr/>
              </a:pPr>
              <a:t>‹N°›</a:t>
            </a:fld>
            <a:endParaRPr lang="en-US"/>
          </a:p>
        </p:txBody>
      </p:sp>
    </p:spTree>
    <p:extLst>
      <p:ext uri="{BB962C8B-B14F-4D97-AF65-F5344CB8AC3E}">
        <p14:creationId xmlns:p14="http://schemas.microsoft.com/office/powerpoint/2010/main" val="24661812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BE436D1-2145-4FD0-A804-9966E78D7182}" type="slidenum">
              <a:rPr lang="en-US"/>
              <a:pPr>
                <a:defRPr/>
              </a:pPr>
              <a:t>‹N°›</a:t>
            </a:fld>
            <a:endParaRPr lang="en-US"/>
          </a:p>
        </p:txBody>
      </p:sp>
    </p:spTree>
    <p:extLst>
      <p:ext uri="{BB962C8B-B14F-4D97-AF65-F5344CB8AC3E}">
        <p14:creationId xmlns:p14="http://schemas.microsoft.com/office/powerpoint/2010/main" val="108238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617384-4EFD-4D5C-8A4A-4860F9E720C7}" type="slidenum">
              <a:rPr lang="en-US"/>
              <a:pPr>
                <a:defRPr/>
              </a:pPr>
              <a:t>‹N°›</a:t>
            </a:fld>
            <a:endParaRPr lang="en-US"/>
          </a:p>
        </p:txBody>
      </p:sp>
    </p:spTree>
    <p:extLst>
      <p:ext uri="{BB962C8B-B14F-4D97-AF65-F5344CB8AC3E}">
        <p14:creationId xmlns:p14="http://schemas.microsoft.com/office/powerpoint/2010/main" val="33179109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6708DD6-4223-427E-BB73-8F8EA2B7F98F}" type="slidenum">
              <a:rPr lang="en-US"/>
              <a:pPr>
                <a:defRPr/>
              </a:pPr>
              <a:t>‹N°›</a:t>
            </a:fld>
            <a:endParaRPr lang="en-US"/>
          </a:p>
        </p:txBody>
      </p:sp>
    </p:spTree>
    <p:extLst>
      <p:ext uri="{BB962C8B-B14F-4D97-AF65-F5344CB8AC3E}">
        <p14:creationId xmlns:p14="http://schemas.microsoft.com/office/powerpoint/2010/main" val="11884371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F2E82FE-28E5-4634-B972-73216D3676AD}" type="slidenum">
              <a:rPr lang="en-US"/>
              <a:pPr>
                <a:defRPr/>
              </a:pPr>
              <a:t>‹N°›</a:t>
            </a:fld>
            <a:endParaRPr lang="en-US"/>
          </a:p>
        </p:txBody>
      </p:sp>
    </p:spTree>
    <p:extLst>
      <p:ext uri="{BB962C8B-B14F-4D97-AF65-F5344CB8AC3E}">
        <p14:creationId xmlns:p14="http://schemas.microsoft.com/office/powerpoint/2010/main" val="30112361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475807-0C74-4FAC-B46E-4AC79F54D27D}" type="slidenum">
              <a:rPr lang="en-US"/>
              <a:pPr>
                <a:defRPr/>
              </a:pPr>
              <a:t>‹N°›</a:t>
            </a:fld>
            <a:endParaRPr lang="en-US"/>
          </a:p>
        </p:txBody>
      </p:sp>
    </p:spTree>
    <p:extLst>
      <p:ext uri="{BB962C8B-B14F-4D97-AF65-F5344CB8AC3E}">
        <p14:creationId xmlns:p14="http://schemas.microsoft.com/office/powerpoint/2010/main" val="1557131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CC4A9C-AE35-4C9E-A411-6E22502A7C9D}" type="slidenum">
              <a:rPr lang="en-US"/>
              <a:pPr>
                <a:defRPr/>
              </a:pPr>
              <a:t>‹N°›</a:t>
            </a:fld>
            <a:endParaRPr lang="en-US"/>
          </a:p>
        </p:txBody>
      </p:sp>
    </p:spTree>
    <p:extLst>
      <p:ext uri="{BB962C8B-B14F-4D97-AF65-F5344CB8AC3E}">
        <p14:creationId xmlns:p14="http://schemas.microsoft.com/office/powerpoint/2010/main" val="6645477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521D37-A8E7-4268-A0D9-6652805F9C5A}" type="slidenum">
              <a:rPr lang="en-US"/>
              <a:pPr>
                <a:defRPr/>
              </a:pPr>
              <a:t>‹N°›</a:t>
            </a:fld>
            <a:endParaRPr lang="en-US"/>
          </a:p>
        </p:txBody>
      </p:sp>
    </p:spTree>
    <p:extLst>
      <p:ext uri="{BB962C8B-B14F-4D97-AF65-F5344CB8AC3E}">
        <p14:creationId xmlns:p14="http://schemas.microsoft.com/office/powerpoint/2010/main" val="5614648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5973763"/>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228600" y="152400"/>
            <a:ext cx="641985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BEE231-3F66-47E7-8807-61B5290FE4A1}" type="slidenum">
              <a:rPr lang="en-US"/>
              <a:pPr>
                <a:defRPr/>
              </a:pPr>
              <a:t>‹N°›</a:t>
            </a:fld>
            <a:endParaRPr lang="en-US"/>
          </a:p>
        </p:txBody>
      </p:sp>
    </p:spTree>
    <p:extLst>
      <p:ext uri="{BB962C8B-B14F-4D97-AF65-F5344CB8AC3E}">
        <p14:creationId xmlns:p14="http://schemas.microsoft.com/office/powerpoint/2010/main" val="31760349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Imagen 7" descr="sib_pptInt01_title_150.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11629" y="718457"/>
            <a:ext cx="7576458" cy="1458686"/>
          </a:xfrm>
        </p:spPr>
        <p:txBody>
          <a:bodyPr/>
          <a:lstStyle>
            <a:lvl1pPr algn="l">
              <a:defRPr>
                <a:solidFill>
                  <a:schemeClr val="bg1"/>
                </a:solidFill>
              </a:defRPr>
            </a:lvl1pPr>
          </a:lstStyle>
          <a:p>
            <a:r>
              <a:rPr lang="en-US" dirty="0"/>
              <a:t>Click to edit Master title style</a:t>
            </a:r>
            <a:endParaRPr lang="fr-CH" dirty="0"/>
          </a:p>
        </p:txBody>
      </p:sp>
      <p:sp>
        <p:nvSpPr>
          <p:cNvPr id="3" name="Subtitle 2"/>
          <p:cNvSpPr>
            <a:spLocks noGrp="1"/>
          </p:cNvSpPr>
          <p:nvPr>
            <p:ph type="subTitle" idx="1"/>
          </p:nvPr>
        </p:nvSpPr>
        <p:spPr>
          <a:xfrm>
            <a:off x="555171" y="3058886"/>
            <a:ext cx="7946571" cy="1436914"/>
          </a:xfrm>
        </p:spPr>
        <p:txBody>
          <a:bodyPr/>
          <a:lstStyle>
            <a:lvl1pPr marL="0" indent="0" algn="l">
              <a:buNone/>
              <a:defRPr sz="2000">
                <a:solidFill>
                  <a:schemeClr val="bg1"/>
                </a:solidFill>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fr-CH" dirty="0"/>
          </a:p>
        </p:txBody>
      </p:sp>
    </p:spTree>
    <p:extLst>
      <p:ext uri="{BB962C8B-B14F-4D97-AF65-F5344CB8AC3E}">
        <p14:creationId xmlns:p14="http://schemas.microsoft.com/office/powerpoint/2010/main" val="28349657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23202317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694230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600200"/>
            <a:ext cx="4038600" cy="414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600200"/>
            <a:ext cx="4038600" cy="414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30452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59B98DD-6664-41CB-BC1F-6BF0DCBABE9F}" type="slidenum">
              <a:rPr lang="en-US"/>
              <a:pPr>
                <a:defRPr/>
              </a:pPr>
              <a:t>‹N°›</a:t>
            </a:fld>
            <a:endParaRPr lang="en-US"/>
          </a:p>
        </p:txBody>
      </p:sp>
    </p:spTree>
    <p:extLst>
      <p:ext uri="{BB962C8B-B14F-4D97-AF65-F5344CB8AC3E}">
        <p14:creationId xmlns:p14="http://schemas.microsoft.com/office/powerpoint/2010/main" val="7196341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16425929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Tree>
    <p:extLst>
      <p:ext uri="{BB962C8B-B14F-4D97-AF65-F5344CB8AC3E}">
        <p14:creationId xmlns:p14="http://schemas.microsoft.com/office/powerpoint/2010/main" val="36656873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6276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12059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39357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20083714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465762"/>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457200" y="274638"/>
            <a:ext cx="6019800" cy="5465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6842288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465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1361392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457200" y="1600200"/>
            <a:ext cx="4038600" cy="414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600200"/>
            <a:ext cx="4038600" cy="414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32412249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457200" y="1600200"/>
            <a:ext cx="4038600" cy="414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648200" y="1600200"/>
            <a:ext cx="4038600" cy="199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648200" y="3746500"/>
            <a:ext cx="4038600" cy="199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243685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1B943F1-DCA9-4389-8A39-E46D1DA13917}" type="slidenum">
              <a:rPr lang="en-US"/>
              <a:pPr>
                <a:defRPr/>
              </a:pPr>
              <a:t>‹N°›</a:t>
            </a:fld>
            <a:endParaRPr lang="en-US"/>
          </a:p>
        </p:txBody>
      </p:sp>
    </p:spTree>
    <p:extLst>
      <p:ext uri="{BB962C8B-B14F-4D97-AF65-F5344CB8AC3E}">
        <p14:creationId xmlns:p14="http://schemas.microsoft.com/office/powerpoint/2010/main" val="32702904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fr-CH"/>
          </a:p>
        </p:txBody>
      </p:sp>
      <p:sp>
        <p:nvSpPr>
          <p:cNvPr id="3" name="Table Placeholder 2"/>
          <p:cNvSpPr>
            <a:spLocks noGrp="1"/>
          </p:cNvSpPr>
          <p:nvPr>
            <p:ph type="tbl" idx="1"/>
          </p:nvPr>
        </p:nvSpPr>
        <p:spPr>
          <a:xfrm>
            <a:off x="457200" y="1600200"/>
            <a:ext cx="8229600" cy="4140200"/>
          </a:xfrm>
        </p:spPr>
        <p:txBody>
          <a:bodyPr/>
          <a:lstStyle/>
          <a:p>
            <a:pPr lvl="0"/>
            <a:endParaRPr lang="fr-CH" noProof="0"/>
          </a:p>
        </p:txBody>
      </p:sp>
    </p:spTree>
    <p:extLst>
      <p:ext uri="{BB962C8B-B14F-4D97-AF65-F5344CB8AC3E}">
        <p14:creationId xmlns:p14="http://schemas.microsoft.com/office/powerpoint/2010/main" val="30112555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pic>
        <p:nvPicPr>
          <p:cNvPr id="3" name="Imagen 6" descr="sib_pptInt01_page_15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1980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7" descr="sib_pptInt01_title_15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685800" y="660400"/>
            <a:ext cx="7772400" cy="1470025"/>
          </a:xfrm>
        </p:spPr>
        <p:txBody>
          <a:bodyPr/>
          <a:lstStyle/>
          <a:p>
            <a:r>
              <a:rPr lang="nl-NL" dirty="0" err="1"/>
              <a:t>Clic</a:t>
            </a:r>
            <a:r>
              <a:rPr lang="nl-NL" dirty="0"/>
              <a:t> para </a:t>
            </a:r>
            <a:r>
              <a:rPr lang="nl-NL" dirty="0" err="1"/>
              <a:t>editartítulo</a:t>
            </a:r>
            <a:endParaRPr lang="es-ES_tradnl" dirty="0"/>
          </a:p>
        </p:txBody>
      </p:sp>
    </p:spTree>
    <p:extLst>
      <p:ext uri="{BB962C8B-B14F-4D97-AF65-F5344CB8AC3E}">
        <p14:creationId xmlns:p14="http://schemas.microsoft.com/office/powerpoint/2010/main" val="1279992174"/>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685800" y="2130425"/>
            <a:ext cx="7772400" cy="1470025"/>
          </a:xfrm>
        </p:spPr>
        <p:txBody>
          <a:bodyPr/>
          <a:lstStyle>
            <a:lvl1pPr algn="ctr">
              <a:defRPr sz="4000" i="0">
                <a:latin typeface="Helvetica" pitchFamily="34" charset="0"/>
              </a:defRPr>
            </a:lvl1pPr>
          </a:lstStyle>
          <a:p>
            <a:pPr lvl="0"/>
            <a:r>
              <a:rPr lang="en-US" noProof="0"/>
              <a:t>Click to edit Master title style</a:t>
            </a:r>
          </a:p>
        </p:txBody>
      </p:sp>
      <p:sp>
        <p:nvSpPr>
          <p:cNvPr id="118787"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Helvetica" pitchFamily="34" charset="0"/>
              </a:defRPr>
            </a:lvl1pPr>
          </a:lstStyle>
          <a:p>
            <a:pPr lvl="0"/>
            <a:r>
              <a:rPr lang="en-US" noProof="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4BC554-1D9F-4147-8708-D0636E3857E5}" type="slidenum">
              <a:rPr lang="en-US"/>
              <a:pPr>
                <a:defRPr/>
              </a:pPr>
              <a:t>‹N°›</a:t>
            </a:fld>
            <a:endParaRPr lang="en-US"/>
          </a:p>
        </p:txBody>
      </p:sp>
    </p:spTree>
    <p:extLst>
      <p:ext uri="{BB962C8B-B14F-4D97-AF65-F5344CB8AC3E}">
        <p14:creationId xmlns:p14="http://schemas.microsoft.com/office/powerpoint/2010/main" val="5652842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911BC7-DD23-49A6-B20A-C9C25B3E8DAB}" type="slidenum">
              <a:rPr lang="en-US"/>
              <a:pPr>
                <a:defRPr/>
              </a:pPr>
              <a:t>‹N°›</a:t>
            </a:fld>
            <a:endParaRPr lang="en-US"/>
          </a:p>
        </p:txBody>
      </p:sp>
    </p:spTree>
    <p:extLst>
      <p:ext uri="{BB962C8B-B14F-4D97-AF65-F5344CB8AC3E}">
        <p14:creationId xmlns:p14="http://schemas.microsoft.com/office/powerpoint/2010/main" val="10430540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47CFF4-8C2E-4E90-A217-107518CC0F42}" type="slidenum">
              <a:rPr lang="en-US"/>
              <a:pPr>
                <a:defRPr/>
              </a:pPr>
              <a:t>‹N°›</a:t>
            </a:fld>
            <a:endParaRPr lang="en-US"/>
          </a:p>
        </p:txBody>
      </p:sp>
    </p:spTree>
    <p:extLst>
      <p:ext uri="{BB962C8B-B14F-4D97-AF65-F5344CB8AC3E}">
        <p14:creationId xmlns:p14="http://schemas.microsoft.com/office/powerpoint/2010/main" val="30082154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F1127F9-8307-43C4-8AB9-0A22909BB248}" type="slidenum">
              <a:rPr lang="en-US"/>
              <a:pPr>
                <a:defRPr/>
              </a:pPr>
              <a:t>‹N°›</a:t>
            </a:fld>
            <a:endParaRPr lang="en-US"/>
          </a:p>
        </p:txBody>
      </p:sp>
    </p:spTree>
    <p:extLst>
      <p:ext uri="{BB962C8B-B14F-4D97-AF65-F5344CB8AC3E}">
        <p14:creationId xmlns:p14="http://schemas.microsoft.com/office/powerpoint/2010/main" val="35041618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315D381-A101-4376-B23A-522761E68B62}" type="slidenum">
              <a:rPr lang="en-US"/>
              <a:pPr>
                <a:defRPr/>
              </a:pPr>
              <a:t>‹N°›</a:t>
            </a:fld>
            <a:endParaRPr lang="en-US"/>
          </a:p>
        </p:txBody>
      </p:sp>
    </p:spTree>
    <p:extLst>
      <p:ext uri="{BB962C8B-B14F-4D97-AF65-F5344CB8AC3E}">
        <p14:creationId xmlns:p14="http://schemas.microsoft.com/office/powerpoint/2010/main" val="42804910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DD0BFA2-A7BD-49B3-B24C-7A94EE332CEB}" type="slidenum">
              <a:rPr lang="en-US"/>
              <a:pPr>
                <a:defRPr/>
              </a:pPr>
              <a:t>‹N°›</a:t>
            </a:fld>
            <a:endParaRPr lang="en-US"/>
          </a:p>
        </p:txBody>
      </p:sp>
    </p:spTree>
    <p:extLst>
      <p:ext uri="{BB962C8B-B14F-4D97-AF65-F5344CB8AC3E}">
        <p14:creationId xmlns:p14="http://schemas.microsoft.com/office/powerpoint/2010/main" val="12658363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EEE1353-EF20-4432-BF91-47BEA60E13EA}" type="slidenum">
              <a:rPr lang="en-US"/>
              <a:pPr>
                <a:defRPr/>
              </a:pPr>
              <a:t>‹N°›</a:t>
            </a:fld>
            <a:endParaRPr lang="en-US"/>
          </a:p>
        </p:txBody>
      </p:sp>
    </p:spTree>
    <p:extLst>
      <p:ext uri="{BB962C8B-B14F-4D97-AF65-F5344CB8AC3E}">
        <p14:creationId xmlns:p14="http://schemas.microsoft.com/office/powerpoint/2010/main" val="38306756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FA323C-AC1A-4477-B214-680AF0F6CF45}" type="slidenum">
              <a:rPr lang="en-US"/>
              <a:pPr>
                <a:defRPr/>
              </a:pPr>
              <a:t>‹N°›</a:t>
            </a:fld>
            <a:endParaRPr lang="en-US"/>
          </a:p>
        </p:txBody>
      </p:sp>
    </p:spTree>
    <p:extLst>
      <p:ext uri="{BB962C8B-B14F-4D97-AF65-F5344CB8AC3E}">
        <p14:creationId xmlns:p14="http://schemas.microsoft.com/office/powerpoint/2010/main" val="368864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3C643E-DDC8-42A5-922F-95144AAB1C86}" type="slidenum">
              <a:rPr lang="en-US"/>
              <a:pPr>
                <a:defRPr/>
              </a:pPr>
              <a:t>‹N°›</a:t>
            </a:fld>
            <a:endParaRPr lang="en-US"/>
          </a:p>
        </p:txBody>
      </p:sp>
    </p:spTree>
    <p:extLst>
      <p:ext uri="{BB962C8B-B14F-4D97-AF65-F5344CB8AC3E}">
        <p14:creationId xmlns:p14="http://schemas.microsoft.com/office/powerpoint/2010/main" val="35622056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07EC0B-2A8C-4027-A25A-8B04C9ABF795}" type="slidenum">
              <a:rPr lang="en-US"/>
              <a:pPr>
                <a:defRPr/>
              </a:pPr>
              <a:t>‹N°›</a:t>
            </a:fld>
            <a:endParaRPr lang="en-US"/>
          </a:p>
        </p:txBody>
      </p:sp>
    </p:spTree>
    <p:extLst>
      <p:ext uri="{BB962C8B-B14F-4D97-AF65-F5344CB8AC3E}">
        <p14:creationId xmlns:p14="http://schemas.microsoft.com/office/powerpoint/2010/main" val="41915266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6CAF04-FBC2-42A4-8822-E8A975037973}" type="slidenum">
              <a:rPr lang="en-US"/>
              <a:pPr>
                <a:defRPr/>
              </a:pPr>
              <a:t>‹N°›</a:t>
            </a:fld>
            <a:endParaRPr lang="en-US"/>
          </a:p>
        </p:txBody>
      </p:sp>
    </p:spTree>
    <p:extLst>
      <p:ext uri="{BB962C8B-B14F-4D97-AF65-F5344CB8AC3E}">
        <p14:creationId xmlns:p14="http://schemas.microsoft.com/office/powerpoint/2010/main" val="285191951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5973763"/>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228600" y="152400"/>
            <a:ext cx="641985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E6F077-9543-4711-B890-29DE6556AD87}" type="slidenum">
              <a:rPr lang="en-US"/>
              <a:pPr>
                <a:defRPr/>
              </a:pPr>
              <a:t>‹N°›</a:t>
            </a:fld>
            <a:endParaRPr lang="en-US"/>
          </a:p>
        </p:txBody>
      </p:sp>
    </p:spTree>
    <p:extLst>
      <p:ext uri="{BB962C8B-B14F-4D97-AF65-F5344CB8AC3E}">
        <p14:creationId xmlns:p14="http://schemas.microsoft.com/office/powerpoint/2010/main" val="36335608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563563"/>
          </a:xfrm>
        </p:spPr>
        <p:txBody>
          <a:bodyPr/>
          <a:lstStyle/>
          <a:p>
            <a:r>
              <a:rPr lang="en-US"/>
              <a:t>Click to edit Master title style</a:t>
            </a:r>
            <a:endParaRPr lang="fr-CH"/>
          </a:p>
        </p:txBody>
      </p:sp>
      <p:sp>
        <p:nvSpPr>
          <p:cNvPr id="3" name="Table Placeholder 2"/>
          <p:cNvSpPr>
            <a:spLocks noGrp="1"/>
          </p:cNvSpPr>
          <p:nvPr>
            <p:ph type="tbl" idx="1"/>
          </p:nvPr>
        </p:nvSpPr>
        <p:spPr>
          <a:xfrm>
            <a:off x="457200" y="1066800"/>
            <a:ext cx="8229600" cy="5059363"/>
          </a:xfrm>
        </p:spPr>
        <p:txBody>
          <a:bodyPr/>
          <a:lstStyle/>
          <a:p>
            <a:pPr lvl="0"/>
            <a:endParaRPr lang="fr-CH"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0D0AC9-F52D-4EB8-A1C8-770673F33DD2}" type="slidenum">
              <a:rPr lang="en-US"/>
              <a:pPr>
                <a:defRPr/>
              </a:pPr>
              <a:t>‹N°›</a:t>
            </a:fld>
            <a:endParaRPr lang="en-US"/>
          </a:p>
        </p:txBody>
      </p:sp>
    </p:spTree>
    <p:extLst>
      <p:ext uri="{BB962C8B-B14F-4D97-AF65-F5344CB8AC3E}">
        <p14:creationId xmlns:p14="http://schemas.microsoft.com/office/powerpoint/2010/main" val="24073793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i="0">
                <a:latin typeface="Arial" pitchFamily="34" charset="0"/>
                <a:cs typeface="Arial" pitchFamily="34" charset="0"/>
              </a:defRPr>
            </a:lvl1pPr>
          </a:lstStyle>
          <a:p>
            <a:r>
              <a:rPr lang="en-US" dirty="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CH" dirty="0"/>
          </a:p>
        </p:txBody>
      </p:sp>
    </p:spTree>
    <p:extLst>
      <p:ext uri="{BB962C8B-B14F-4D97-AF65-F5344CB8AC3E}">
        <p14:creationId xmlns:p14="http://schemas.microsoft.com/office/powerpoint/2010/main" val="1867477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38869822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Ru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a:xfrm>
            <a:off x="239485" y="1763486"/>
            <a:ext cx="8621485" cy="2775857"/>
          </a:xfrm>
          <a:solidFill>
            <a:srgbClr val="FFFF00">
              <a:alpha val="20000"/>
            </a:srgbClr>
          </a:solidFill>
          <a:ln>
            <a:solidFill>
              <a:srgbClr val="FF0000"/>
            </a:solidFill>
          </a:ln>
        </p:spPr>
        <p:txBody>
          <a:bodyPr tIns="180000" bIns="180000">
            <a:normAutofit/>
          </a:bodyPr>
          <a:lstStyle>
            <a:lvl1pPr marL="87313" indent="0" algn="ctr">
              <a:buNone/>
              <a:defRPr sz="3200" i="1">
                <a:latin typeface="Times New Roman" pitchFamily="18" charset="0"/>
                <a:cs typeface="Times New Roman" pitchFamily="18" charset="0"/>
              </a:defRPr>
            </a:lvl1pPr>
          </a:lstStyle>
          <a:p>
            <a:pPr lvl="0"/>
            <a:r>
              <a:rPr lang="en-US" dirty="0"/>
              <a:t>Click to edit Master text styles</a:t>
            </a:r>
          </a:p>
        </p:txBody>
      </p:sp>
    </p:spTree>
    <p:extLst>
      <p:ext uri="{BB962C8B-B14F-4D97-AF65-F5344CB8AC3E}">
        <p14:creationId xmlns:p14="http://schemas.microsoft.com/office/powerpoint/2010/main" val="27325867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428" y="1995055"/>
            <a:ext cx="7772400" cy="1591292"/>
          </a:xfrm>
        </p:spPr>
        <p:txBody>
          <a:bodyPr anchor="t"/>
          <a:lstStyle>
            <a:lvl1pPr algn="ctr">
              <a:defRPr sz="4000" b="1" i="0" cap="none" baseline="0">
                <a:solidFill>
                  <a:schemeClr val="accent2">
                    <a:lumMod val="50000"/>
                  </a:schemeClr>
                </a:solidFill>
                <a:latin typeface="Arial" pitchFamily="34" charset="0"/>
                <a:cs typeface="Arial" pitchFamily="34" charset="0"/>
              </a:defRPr>
            </a:lvl1pPr>
          </a:lstStyle>
          <a:p>
            <a:r>
              <a:rPr lang="en-US" dirty="0"/>
              <a:t>Click to edit Master title style</a:t>
            </a:r>
            <a:endParaRPr lang="fr-CH" dirty="0"/>
          </a:p>
        </p:txBody>
      </p:sp>
      <p:sp>
        <p:nvSpPr>
          <p:cNvPr id="3" name="Text Placeholder 2"/>
          <p:cNvSpPr>
            <a:spLocks noGrp="1"/>
          </p:cNvSpPr>
          <p:nvPr>
            <p:ph type="body" idx="1"/>
          </p:nvPr>
        </p:nvSpPr>
        <p:spPr>
          <a:xfrm>
            <a:off x="722313" y="394085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2813249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0" y="1295401"/>
            <a:ext cx="9144000" cy="1817914"/>
          </a:xfrm>
          <a:solidFill>
            <a:schemeClr val="tx1"/>
          </a:solidFill>
        </p:spPr>
        <p:txBody>
          <a:bodyPr>
            <a:normAutofit/>
          </a:bodyPr>
          <a:lstStyle>
            <a:lvl1pPr marL="358775" indent="0">
              <a:buNone/>
              <a:defRPr sz="1800" b="1">
                <a:solidFill>
                  <a:schemeClr val="bg1"/>
                </a:solidFill>
                <a:latin typeface="Courier New" pitchFamily="49" charset="0"/>
                <a:cs typeface="Courier New" pitchFamily="49" charset="0"/>
              </a:defRPr>
            </a:lvl1pPr>
            <a:lvl2pPr>
              <a:defRPr sz="1800">
                <a:latin typeface="Courier New" pitchFamily="49" charset="0"/>
                <a:cs typeface="Courier New" pitchFamily="49" charset="0"/>
              </a:defRPr>
            </a:lvl2pPr>
            <a:lvl3pPr>
              <a:defRPr sz="1800">
                <a:latin typeface="Courier New" pitchFamily="49" charset="0"/>
                <a:cs typeface="Courier New" pitchFamily="49" charset="0"/>
              </a:defRPr>
            </a:lvl3pPr>
            <a:lvl4pPr>
              <a:defRPr sz="1800">
                <a:latin typeface="Courier New" pitchFamily="49" charset="0"/>
                <a:cs typeface="Courier New" pitchFamily="49" charset="0"/>
              </a:defRPr>
            </a:lvl4pPr>
            <a:lvl5pPr>
              <a:defRPr sz="1800">
                <a:latin typeface="Courier New" pitchFamily="49" charset="0"/>
                <a:cs typeface="Courier New" pitchFamily="49" charset="0"/>
              </a:defRPr>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315686" y="3657599"/>
            <a:ext cx="8371114" cy="246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Tree>
    <p:extLst>
      <p:ext uri="{BB962C8B-B14F-4D97-AF65-F5344CB8AC3E}">
        <p14:creationId xmlns:p14="http://schemas.microsoft.com/office/powerpoint/2010/main" val="245852607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405586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60B456-310E-40AF-9B2E-7B1339B5AB52}" type="slidenum">
              <a:rPr lang="en-US"/>
              <a:pPr>
                <a:defRPr/>
              </a:pPr>
              <a:t>‹N°›</a:t>
            </a:fld>
            <a:endParaRPr lang="en-US"/>
          </a:p>
        </p:txBody>
      </p:sp>
    </p:spTree>
    <p:extLst>
      <p:ext uri="{BB962C8B-B14F-4D97-AF65-F5344CB8AC3E}">
        <p14:creationId xmlns:p14="http://schemas.microsoft.com/office/powerpoint/2010/main" val="210369691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255281980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Tree>
    <p:extLst>
      <p:ext uri="{BB962C8B-B14F-4D97-AF65-F5344CB8AC3E}">
        <p14:creationId xmlns:p14="http://schemas.microsoft.com/office/powerpoint/2010/main" val="30160245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85866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Tree>
    <p:extLst>
      <p:ext uri="{BB962C8B-B14F-4D97-AF65-F5344CB8AC3E}">
        <p14:creationId xmlns:p14="http://schemas.microsoft.com/office/powerpoint/2010/main" val="17110736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Tree>
    <p:extLst>
      <p:ext uri="{BB962C8B-B14F-4D97-AF65-F5344CB8AC3E}">
        <p14:creationId xmlns:p14="http://schemas.microsoft.com/office/powerpoint/2010/main" val="407718228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Tree>
    <p:extLst>
      <p:ext uri="{BB962C8B-B14F-4D97-AF65-F5344CB8AC3E}">
        <p14:creationId xmlns:p14="http://schemas.microsoft.com/office/powerpoint/2010/main" val="14029539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hangingPunct="1">
              <a:defRPr b="0">
                <a:solidFill>
                  <a:prstClr val="black"/>
                </a:solidFill>
                <a:latin typeface="Arial" charset="0"/>
                <a:ea typeface="ＭＳ Ｐゴシック" charset="-128"/>
                <a:cs typeface="+mn-cs"/>
              </a:defRPr>
            </a:lvl1pPr>
          </a:lstStyle>
          <a:p>
            <a:pPr>
              <a:defRPr/>
            </a:pPr>
            <a:endParaRPr lang="fr-CH"/>
          </a:p>
        </p:txBody>
      </p:sp>
    </p:spTree>
    <p:extLst>
      <p:ext uri="{BB962C8B-B14F-4D97-AF65-F5344CB8AC3E}">
        <p14:creationId xmlns:p14="http://schemas.microsoft.com/office/powerpoint/2010/main" val="364682211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685800" y="2130425"/>
            <a:ext cx="7772400" cy="1470025"/>
          </a:xfrm>
        </p:spPr>
        <p:txBody>
          <a:bodyPr/>
          <a:lstStyle>
            <a:lvl1pPr algn="ctr">
              <a:defRPr sz="4000" i="0">
                <a:latin typeface="Helvetica" pitchFamily="34" charset="0"/>
              </a:defRPr>
            </a:lvl1pPr>
          </a:lstStyle>
          <a:p>
            <a:pPr lvl="0"/>
            <a:r>
              <a:rPr lang="en-US" noProof="0"/>
              <a:t>Click to edit Master title style</a:t>
            </a:r>
          </a:p>
        </p:txBody>
      </p:sp>
      <p:sp>
        <p:nvSpPr>
          <p:cNvPr id="118787"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Helvetica" pitchFamily="34" charset="0"/>
              </a:defRPr>
            </a:lvl1pPr>
          </a:lstStyle>
          <a:p>
            <a:pPr lvl="0"/>
            <a:r>
              <a:rPr lang="en-US" noProof="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01BBC2-20CD-41B9-8EFC-9CCD9034F8B0}" type="slidenum">
              <a:rPr lang="en-US"/>
              <a:pPr>
                <a:defRPr/>
              </a:pPr>
              <a:t>‹N°›</a:t>
            </a:fld>
            <a:endParaRPr lang="en-US"/>
          </a:p>
        </p:txBody>
      </p:sp>
    </p:spTree>
    <p:extLst>
      <p:ext uri="{BB962C8B-B14F-4D97-AF65-F5344CB8AC3E}">
        <p14:creationId xmlns:p14="http://schemas.microsoft.com/office/powerpoint/2010/main" val="68929115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B6FC59-DB28-4921-A70C-99774E3191D1}" type="slidenum">
              <a:rPr lang="en-US"/>
              <a:pPr>
                <a:defRPr/>
              </a:pPr>
              <a:t>‹N°›</a:t>
            </a:fld>
            <a:endParaRPr lang="en-US"/>
          </a:p>
        </p:txBody>
      </p:sp>
    </p:spTree>
    <p:extLst>
      <p:ext uri="{BB962C8B-B14F-4D97-AF65-F5344CB8AC3E}">
        <p14:creationId xmlns:p14="http://schemas.microsoft.com/office/powerpoint/2010/main" val="48636209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2043F2E-39B5-43DB-B717-C41146F87C48}" type="slidenum">
              <a:rPr lang="en-US"/>
              <a:pPr>
                <a:defRPr/>
              </a:pPr>
              <a:t>‹N°›</a:t>
            </a:fld>
            <a:endParaRPr lang="en-US"/>
          </a:p>
        </p:txBody>
      </p:sp>
    </p:spTree>
    <p:extLst>
      <p:ext uri="{BB962C8B-B14F-4D97-AF65-F5344CB8AC3E}">
        <p14:creationId xmlns:p14="http://schemas.microsoft.com/office/powerpoint/2010/main" val="110456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FB99FB-2205-4462-AC04-7012312D6FD2}" type="slidenum">
              <a:rPr lang="en-US"/>
              <a:pPr>
                <a:defRPr/>
              </a:pPr>
              <a:t>‹N°›</a:t>
            </a:fld>
            <a:endParaRPr lang="en-US"/>
          </a:p>
        </p:txBody>
      </p:sp>
    </p:spTree>
    <p:extLst>
      <p:ext uri="{BB962C8B-B14F-4D97-AF65-F5344CB8AC3E}">
        <p14:creationId xmlns:p14="http://schemas.microsoft.com/office/powerpoint/2010/main" val="370282243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06F8D56-92B3-4D6A-901A-DC83A8D8540B}" type="slidenum">
              <a:rPr lang="en-US"/>
              <a:pPr>
                <a:defRPr/>
              </a:pPr>
              <a:t>‹N°›</a:t>
            </a:fld>
            <a:endParaRPr lang="en-US"/>
          </a:p>
        </p:txBody>
      </p:sp>
    </p:spTree>
    <p:extLst>
      <p:ext uri="{BB962C8B-B14F-4D97-AF65-F5344CB8AC3E}">
        <p14:creationId xmlns:p14="http://schemas.microsoft.com/office/powerpoint/2010/main" val="25969688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B7374CD-4738-44E0-A858-379F1712724A}" type="slidenum">
              <a:rPr lang="en-US"/>
              <a:pPr>
                <a:defRPr/>
              </a:pPr>
              <a:t>‹N°›</a:t>
            </a:fld>
            <a:endParaRPr lang="en-US"/>
          </a:p>
        </p:txBody>
      </p:sp>
    </p:spTree>
    <p:extLst>
      <p:ext uri="{BB962C8B-B14F-4D97-AF65-F5344CB8AC3E}">
        <p14:creationId xmlns:p14="http://schemas.microsoft.com/office/powerpoint/2010/main" val="19536650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273D9BC-A224-4256-816F-A3AE8E932942}" type="slidenum">
              <a:rPr lang="en-US"/>
              <a:pPr>
                <a:defRPr/>
              </a:pPr>
              <a:t>‹N°›</a:t>
            </a:fld>
            <a:endParaRPr lang="en-US"/>
          </a:p>
        </p:txBody>
      </p:sp>
    </p:spTree>
    <p:extLst>
      <p:ext uri="{BB962C8B-B14F-4D97-AF65-F5344CB8AC3E}">
        <p14:creationId xmlns:p14="http://schemas.microsoft.com/office/powerpoint/2010/main" val="105540447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E41F56B-BEB9-49DB-8517-27BC8311F99A}" type="slidenum">
              <a:rPr lang="en-US"/>
              <a:pPr>
                <a:defRPr/>
              </a:pPr>
              <a:t>‹N°›</a:t>
            </a:fld>
            <a:endParaRPr lang="en-US"/>
          </a:p>
        </p:txBody>
      </p:sp>
    </p:spTree>
    <p:extLst>
      <p:ext uri="{BB962C8B-B14F-4D97-AF65-F5344CB8AC3E}">
        <p14:creationId xmlns:p14="http://schemas.microsoft.com/office/powerpoint/2010/main" val="302059356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E8F071-2B1B-4D15-9C62-B6677191B584}" type="slidenum">
              <a:rPr lang="en-US"/>
              <a:pPr>
                <a:defRPr/>
              </a:pPr>
              <a:t>‹N°›</a:t>
            </a:fld>
            <a:endParaRPr lang="en-US"/>
          </a:p>
        </p:txBody>
      </p:sp>
    </p:spTree>
    <p:extLst>
      <p:ext uri="{BB962C8B-B14F-4D97-AF65-F5344CB8AC3E}">
        <p14:creationId xmlns:p14="http://schemas.microsoft.com/office/powerpoint/2010/main" val="40793096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2F55EA-54AE-485E-BFB7-57D854C4520D}" type="slidenum">
              <a:rPr lang="en-US"/>
              <a:pPr>
                <a:defRPr/>
              </a:pPr>
              <a:t>‹N°›</a:t>
            </a:fld>
            <a:endParaRPr lang="en-US"/>
          </a:p>
        </p:txBody>
      </p:sp>
    </p:spTree>
    <p:extLst>
      <p:ext uri="{BB962C8B-B14F-4D97-AF65-F5344CB8AC3E}">
        <p14:creationId xmlns:p14="http://schemas.microsoft.com/office/powerpoint/2010/main" val="419365123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CC2A3C-235A-4468-9E50-444F9A9D0DE3}" type="slidenum">
              <a:rPr lang="en-US"/>
              <a:pPr>
                <a:defRPr/>
              </a:pPr>
              <a:t>‹N°›</a:t>
            </a:fld>
            <a:endParaRPr lang="en-US"/>
          </a:p>
        </p:txBody>
      </p:sp>
    </p:spTree>
    <p:extLst>
      <p:ext uri="{BB962C8B-B14F-4D97-AF65-F5344CB8AC3E}">
        <p14:creationId xmlns:p14="http://schemas.microsoft.com/office/powerpoint/2010/main" val="258787638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5973763"/>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228600" y="152400"/>
            <a:ext cx="641985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2EDA29-DE6E-4932-8131-6A5B75C0ECBE}" type="slidenum">
              <a:rPr lang="en-US"/>
              <a:pPr>
                <a:defRPr/>
              </a:pPr>
              <a:t>‹N°›</a:t>
            </a:fld>
            <a:endParaRPr lang="en-US"/>
          </a:p>
        </p:txBody>
      </p:sp>
    </p:spTree>
    <p:extLst>
      <p:ext uri="{BB962C8B-B14F-4D97-AF65-F5344CB8AC3E}">
        <p14:creationId xmlns:p14="http://schemas.microsoft.com/office/powerpoint/2010/main" val="141168690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563563"/>
          </a:xfrm>
        </p:spPr>
        <p:txBody>
          <a:bodyPr/>
          <a:lstStyle/>
          <a:p>
            <a:r>
              <a:rPr lang="en-US"/>
              <a:t>Click to edit Master title style</a:t>
            </a:r>
            <a:endParaRPr lang="fr-CH"/>
          </a:p>
        </p:txBody>
      </p:sp>
      <p:sp>
        <p:nvSpPr>
          <p:cNvPr id="3" name="Table Placeholder 2"/>
          <p:cNvSpPr>
            <a:spLocks noGrp="1"/>
          </p:cNvSpPr>
          <p:nvPr>
            <p:ph type="tbl" idx="1"/>
          </p:nvPr>
        </p:nvSpPr>
        <p:spPr>
          <a:xfrm>
            <a:off x="457200" y="1066800"/>
            <a:ext cx="8229600" cy="5059363"/>
          </a:xfrm>
        </p:spPr>
        <p:txBody>
          <a:bodyPr/>
          <a:lstStyle/>
          <a:p>
            <a:pPr lvl="0"/>
            <a:endParaRPr lang="fr-CH"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BC3E22-6B74-40EB-A06B-A2DF8783AAB4}" type="slidenum">
              <a:rPr lang="en-US"/>
              <a:pPr>
                <a:defRPr/>
              </a:pPr>
              <a:t>‹N°›</a:t>
            </a:fld>
            <a:endParaRPr lang="en-US"/>
          </a:p>
        </p:txBody>
      </p:sp>
    </p:spTree>
    <p:extLst>
      <p:ext uri="{BB962C8B-B14F-4D97-AF65-F5344CB8AC3E}">
        <p14:creationId xmlns:p14="http://schemas.microsoft.com/office/powerpoint/2010/main" val="21116505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685800" y="2130425"/>
            <a:ext cx="7772400" cy="1470025"/>
          </a:xfrm>
        </p:spPr>
        <p:txBody>
          <a:bodyPr/>
          <a:lstStyle>
            <a:lvl1pPr algn="ctr">
              <a:defRPr sz="4000" i="0">
                <a:latin typeface="Helvetica" pitchFamily="34" charset="0"/>
              </a:defRPr>
            </a:lvl1pPr>
          </a:lstStyle>
          <a:p>
            <a:pPr lvl="0"/>
            <a:r>
              <a:rPr lang="en-US" noProof="0"/>
              <a:t>Click to edit Master title style</a:t>
            </a:r>
          </a:p>
        </p:txBody>
      </p:sp>
      <p:sp>
        <p:nvSpPr>
          <p:cNvPr id="118787"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Helvetica" pitchFamily="34" charset="0"/>
              </a:defRPr>
            </a:lvl1pPr>
          </a:lstStyle>
          <a:p>
            <a:pPr lvl="0"/>
            <a:r>
              <a:rPr lang="en-US" noProof="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7136B7-4073-423B-945D-4B291F3A14AC}" type="slidenum">
              <a:rPr lang="en-US"/>
              <a:pPr>
                <a:defRPr/>
              </a:pPr>
              <a:t>‹N°›</a:t>
            </a:fld>
            <a:endParaRPr lang="en-US"/>
          </a:p>
        </p:txBody>
      </p:sp>
    </p:spTree>
    <p:extLst>
      <p:ext uri="{BB962C8B-B14F-4D97-AF65-F5344CB8AC3E}">
        <p14:creationId xmlns:p14="http://schemas.microsoft.com/office/powerpoint/2010/main" val="134578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slideLayout" Target="../slideLayouts/slideLayout123.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slideLayout" Target="../slideLayouts/slideLayout122.xml"/><Relationship Id="rId2" Type="http://schemas.openxmlformats.org/officeDocument/2006/relationships/slideLayout" Target="../slideLayouts/slideLayout112.xml"/><Relationship Id="rId16" Type="http://schemas.openxmlformats.org/officeDocument/2006/relationships/theme" Target="../theme/theme10.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slideLayout" Target="../slideLayouts/slideLayout12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slideLayout" Target="../slideLayouts/slideLayout12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slideLayout" Target="../slideLayouts/slideLayout138.xml"/><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slideLayout" Target="../slideLayouts/slideLayout137.xml"/><Relationship Id="rId2" Type="http://schemas.openxmlformats.org/officeDocument/2006/relationships/slideLayout" Target="../slideLayouts/slideLayout127.xml"/><Relationship Id="rId16" Type="http://schemas.openxmlformats.org/officeDocument/2006/relationships/theme" Target="../theme/theme11.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slideLayout" Target="../slideLayouts/slideLayout136.xml"/><Relationship Id="rId5" Type="http://schemas.openxmlformats.org/officeDocument/2006/relationships/slideLayout" Target="../slideLayouts/slideLayout130.xml"/><Relationship Id="rId15" Type="http://schemas.openxmlformats.org/officeDocument/2006/relationships/slideLayout" Target="../slideLayouts/slideLayout140.xml"/><Relationship Id="rId10" Type="http://schemas.openxmlformats.org/officeDocument/2006/relationships/slideLayout" Target="../slideLayouts/slideLayout135.xml"/><Relationship Id="rId4" Type="http://schemas.openxmlformats.org/officeDocument/2006/relationships/slideLayout" Target="../slideLayouts/slideLayout129.xml"/><Relationship Id="rId9" Type="http://schemas.openxmlformats.org/officeDocument/2006/relationships/slideLayout" Target="../slideLayouts/slideLayout134.xml"/><Relationship Id="rId14" Type="http://schemas.openxmlformats.org/officeDocument/2006/relationships/slideLayout" Target="../slideLayouts/slideLayout13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8.xml"/><Relationship Id="rId13" Type="http://schemas.openxmlformats.org/officeDocument/2006/relationships/slideLayout" Target="../slideLayouts/slideLayout153.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5" Type="http://schemas.openxmlformats.org/officeDocument/2006/relationships/theme" Target="../theme/theme12.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slideLayout" Target="../slideLayouts/slideLayout154.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slideLayout" Target="../slideLayouts/slideLayout167.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slideLayout" Target="../slideLayouts/slideLayout180.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2" Type="http://schemas.openxmlformats.org/officeDocument/2006/relationships/slideLayout" Target="../slideLayouts/slideLayout169.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5" Type="http://schemas.openxmlformats.org/officeDocument/2006/relationships/theme" Target="../theme/theme14.xml"/><Relationship Id="rId10" Type="http://schemas.openxmlformats.org/officeDocument/2006/relationships/slideLayout" Target="../slideLayouts/slideLayout177.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slideLayout" Target="../slideLayouts/slideLayout181.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9.xml"/><Relationship Id="rId3" Type="http://schemas.openxmlformats.org/officeDocument/2006/relationships/slideLayout" Target="../slideLayouts/slideLayout184.xml"/><Relationship Id="rId7" Type="http://schemas.openxmlformats.org/officeDocument/2006/relationships/slideLayout" Target="../slideLayouts/slideLayout188.xml"/><Relationship Id="rId12" Type="http://schemas.openxmlformats.org/officeDocument/2006/relationships/theme" Target="../theme/theme15.xml"/><Relationship Id="rId2" Type="http://schemas.openxmlformats.org/officeDocument/2006/relationships/slideLayout" Target="../slideLayouts/slideLayout183.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5" Type="http://schemas.openxmlformats.org/officeDocument/2006/relationships/slideLayout" Target="../slideLayouts/slideLayout186.xml"/><Relationship Id="rId10" Type="http://schemas.openxmlformats.org/officeDocument/2006/relationships/slideLayout" Target="../slideLayouts/slideLayout191.xml"/><Relationship Id="rId4" Type="http://schemas.openxmlformats.org/officeDocument/2006/relationships/slideLayout" Target="../slideLayouts/slideLayout185.xml"/><Relationship Id="rId9" Type="http://schemas.openxmlformats.org/officeDocument/2006/relationships/slideLayout" Target="../slideLayouts/slideLayout190.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0.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theme" Target="../theme/theme16.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5.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theme" Target="../theme/theme8.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theme" Target="../theme/theme9.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latin typeface="Arial" charset="0"/>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latin typeface="Arial" charset="0"/>
              </a:defRPr>
            </a:lvl1pPr>
          </a:lstStyle>
          <a:p>
            <a:pPr>
              <a:defRPr/>
            </a:pPr>
            <a:fld id="{AE4BDB4A-FE1A-4DDF-B57B-4DC72C8A0C33}"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5302" r:id="rId1"/>
    <p:sldLayoutId id="2147485303" r:id="rId2"/>
    <p:sldLayoutId id="2147485304" r:id="rId3"/>
    <p:sldLayoutId id="2147485305" r:id="rId4"/>
    <p:sldLayoutId id="2147485306" r:id="rId5"/>
    <p:sldLayoutId id="2147485307" r:id="rId6"/>
    <p:sldLayoutId id="2147485308" r:id="rId7"/>
    <p:sldLayoutId id="2147485309" r:id="rId8"/>
    <p:sldLayoutId id="2147485310" r:id="rId9"/>
    <p:sldLayoutId id="2147485311" r:id="rId10"/>
    <p:sldLayoutId id="2147485312" r:id="rId11"/>
    <p:sldLayoutId id="2147485313" r:id="rId12"/>
  </p:sldLayoutIdLst>
  <p:hf hdr="0" ftr="0" dt="0"/>
  <p:txStyles>
    <p:title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fr-CH"/>
          </a:p>
        </p:txBody>
      </p:sp>
      <p:sp>
        <p:nvSpPr>
          <p:cNvPr id="8195"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Slide Number Placeholder 5"/>
          <p:cNvSpPr>
            <a:spLocks noGrp="1"/>
          </p:cNvSpPr>
          <p:nvPr>
            <p:ph type="sldNum" sz="quarter" idx="4"/>
          </p:nvPr>
        </p:nvSpPr>
        <p:spPr>
          <a:xfrm>
            <a:off x="8740775" y="6492875"/>
            <a:ext cx="403225" cy="365125"/>
          </a:xfrm>
          <a:prstGeom prst="rect">
            <a:avLst/>
          </a:prstGeom>
        </p:spPr>
        <p:txBody>
          <a:bodyPr vert="horz" lIns="91440" tIns="45720" rIns="91440" bIns="45720" rtlCol="0" anchor="ctr"/>
          <a:lstStyle>
            <a:lvl1pPr algn="r">
              <a:defRPr sz="1200">
                <a:solidFill>
                  <a:prstClr val="black">
                    <a:tint val="75000"/>
                  </a:prstClr>
                </a:solidFill>
                <a:latin typeface="Arial" charset="0"/>
                <a:ea typeface="ＭＳ Ｐゴシック" charset="-128"/>
                <a:cs typeface="+mn-cs"/>
              </a:defRPr>
            </a:lvl1pPr>
          </a:lstStyle>
          <a:p>
            <a:pPr defTabSz="457200">
              <a:defRPr/>
            </a:pPr>
            <a:fld id="{B07AF7BC-41F2-4836-8690-E48C0F126311}" type="slidenum">
              <a:rPr lang="fr-CH" b="0"/>
              <a:pPr defTabSz="457200">
                <a:defRPr/>
              </a:pPr>
              <a:t>‹N°›</a:t>
            </a:fld>
            <a:endParaRPr lang="fr-CH" b="0" dirty="0"/>
          </a:p>
        </p:txBody>
      </p:sp>
    </p:spTree>
    <p:extLst>
      <p:ext uri="{BB962C8B-B14F-4D97-AF65-F5344CB8AC3E}">
        <p14:creationId xmlns:p14="http://schemas.microsoft.com/office/powerpoint/2010/main" val="757281322"/>
      </p:ext>
    </p:extLst>
  </p:cSld>
  <p:clrMap bg1="lt1" tx1="dk1" bg2="lt2" tx2="dk2" accent1="accent1" accent2="accent2" accent3="accent3" accent4="accent4" accent5="accent5" accent6="accent6" hlink="hlink" folHlink="folHlink"/>
  <p:sldLayoutIdLst>
    <p:sldLayoutId id="2147485454" r:id="rId1"/>
    <p:sldLayoutId id="2147485455" r:id="rId2"/>
    <p:sldLayoutId id="2147485456" r:id="rId3"/>
    <p:sldLayoutId id="2147485457" r:id="rId4"/>
    <p:sldLayoutId id="2147485458" r:id="rId5"/>
    <p:sldLayoutId id="2147485459" r:id="rId6"/>
    <p:sldLayoutId id="2147485460" r:id="rId7"/>
    <p:sldLayoutId id="2147485461" r:id="rId8"/>
    <p:sldLayoutId id="2147485462" r:id="rId9"/>
    <p:sldLayoutId id="2147485463" r:id="rId10"/>
    <p:sldLayoutId id="2147485464" r:id="rId11"/>
    <p:sldLayoutId id="2147485465" r:id="rId12"/>
    <p:sldLayoutId id="2147485466" r:id="rId13"/>
    <p:sldLayoutId id="2147485467" r:id="rId14"/>
    <p:sldLayoutId id="2147485468" r:id="rId15"/>
  </p:sldLayoutIdLst>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fr-CH"/>
          </a:p>
        </p:txBody>
      </p:sp>
      <p:sp>
        <p:nvSpPr>
          <p:cNvPr id="17411"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Slide Number Placeholder 5"/>
          <p:cNvSpPr>
            <a:spLocks noGrp="1"/>
          </p:cNvSpPr>
          <p:nvPr>
            <p:ph type="sldNum" sz="quarter" idx="4"/>
          </p:nvPr>
        </p:nvSpPr>
        <p:spPr>
          <a:xfrm>
            <a:off x="8740775" y="6492875"/>
            <a:ext cx="403225" cy="365125"/>
          </a:xfrm>
          <a:prstGeom prst="rect">
            <a:avLst/>
          </a:prstGeom>
        </p:spPr>
        <p:txBody>
          <a:bodyPr vert="horz" lIns="91440" tIns="45720" rIns="91440" bIns="45720" rtlCol="0" anchor="ctr"/>
          <a:lstStyle>
            <a:lvl1pPr algn="r" defTabSz="457200" eaLnBrk="1" hangingPunct="1">
              <a:buClrTx/>
              <a:buSzTx/>
              <a:buFontTx/>
              <a:buNone/>
              <a:defRPr sz="1200" b="0">
                <a:solidFill>
                  <a:prstClr val="black">
                    <a:tint val="75000"/>
                  </a:prstClr>
                </a:solidFill>
                <a:latin typeface="Arial" charset="0"/>
                <a:cs typeface="+mn-cs"/>
              </a:defRPr>
            </a:lvl1pPr>
          </a:lstStyle>
          <a:p>
            <a:pPr>
              <a:defRPr/>
            </a:pPr>
            <a:fld id="{39628981-21CD-436C-9558-A2942B896635}" type="slidenum">
              <a:rPr lang="fr-CH"/>
              <a:pPr>
                <a:defRPr/>
              </a:pPr>
              <a:t>‹N°›</a:t>
            </a:fld>
            <a:endParaRPr lang="fr-CH" dirty="0"/>
          </a:p>
        </p:txBody>
      </p:sp>
    </p:spTree>
    <p:extLst>
      <p:ext uri="{BB962C8B-B14F-4D97-AF65-F5344CB8AC3E}">
        <p14:creationId xmlns:p14="http://schemas.microsoft.com/office/powerpoint/2010/main" val="3735108194"/>
      </p:ext>
    </p:extLst>
  </p:cSld>
  <p:clrMap bg1="lt1" tx1="dk1" bg2="lt2" tx2="dk2" accent1="accent1" accent2="accent2" accent3="accent3" accent4="accent4" accent5="accent5" accent6="accent6" hlink="hlink" folHlink="folHlink"/>
  <p:sldLayoutIdLst>
    <p:sldLayoutId id="2147485470" r:id="rId1"/>
    <p:sldLayoutId id="2147485471" r:id="rId2"/>
    <p:sldLayoutId id="2147485472" r:id="rId3"/>
    <p:sldLayoutId id="2147485473" r:id="rId4"/>
    <p:sldLayoutId id="2147485474" r:id="rId5"/>
    <p:sldLayoutId id="2147485475" r:id="rId6"/>
    <p:sldLayoutId id="2147485476" r:id="rId7"/>
    <p:sldLayoutId id="2147485477" r:id="rId8"/>
    <p:sldLayoutId id="2147485478" r:id="rId9"/>
    <p:sldLayoutId id="2147485479" r:id="rId10"/>
    <p:sldLayoutId id="2147485480" r:id="rId11"/>
    <p:sldLayoutId id="2147485481" r:id="rId12"/>
    <p:sldLayoutId id="2147485482" r:id="rId13"/>
    <p:sldLayoutId id="2147485483" r:id="rId14"/>
    <p:sldLayoutId id="2147485484" r:id="rId15"/>
  </p:sldLayoutIdLst>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fr-CH"/>
          </a:p>
        </p:txBody>
      </p:sp>
      <p:sp>
        <p:nvSpPr>
          <p:cNvPr id="13315"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Slide Number Placeholder 5"/>
          <p:cNvSpPr>
            <a:spLocks noGrp="1"/>
          </p:cNvSpPr>
          <p:nvPr>
            <p:ph type="sldNum" sz="quarter" idx="4"/>
          </p:nvPr>
        </p:nvSpPr>
        <p:spPr>
          <a:xfrm>
            <a:off x="8740775" y="6492875"/>
            <a:ext cx="403225" cy="365125"/>
          </a:xfrm>
          <a:prstGeom prst="rect">
            <a:avLst/>
          </a:prstGeom>
        </p:spPr>
        <p:txBody>
          <a:bodyPr vert="horz" lIns="91440" tIns="45720" rIns="91440" bIns="45720" rtlCol="0" anchor="ctr"/>
          <a:lstStyle>
            <a:lvl1pPr algn="r">
              <a:defRPr sz="1200">
                <a:solidFill>
                  <a:prstClr val="black">
                    <a:tint val="75000"/>
                  </a:prstClr>
                </a:solidFill>
                <a:latin typeface="Arial" charset="0"/>
              </a:defRPr>
            </a:lvl1pPr>
          </a:lstStyle>
          <a:p>
            <a:pPr defTabSz="457200">
              <a:defRPr/>
            </a:pPr>
            <a:fld id="{42BC4D0F-922C-4A45-985A-0606320BF3FA}" type="slidenum">
              <a:rPr lang="fr-CH" b="0"/>
              <a:pPr defTabSz="457200">
                <a:defRPr/>
              </a:pPr>
              <a:t>‹N°›</a:t>
            </a:fld>
            <a:endParaRPr lang="fr-CH" b="0" dirty="0"/>
          </a:p>
        </p:txBody>
      </p:sp>
    </p:spTree>
    <p:extLst>
      <p:ext uri="{BB962C8B-B14F-4D97-AF65-F5344CB8AC3E}">
        <p14:creationId xmlns:p14="http://schemas.microsoft.com/office/powerpoint/2010/main" val="3936546711"/>
      </p:ext>
    </p:extLst>
  </p:cSld>
  <p:clrMap bg1="lt1" tx1="dk1" bg2="lt2" tx2="dk2" accent1="accent1" accent2="accent2" accent3="accent3" accent4="accent4" accent5="accent5" accent6="accent6" hlink="hlink" folHlink="folHlink"/>
  <p:sldLayoutIdLst>
    <p:sldLayoutId id="2147485499" r:id="rId1"/>
    <p:sldLayoutId id="2147485500" r:id="rId2"/>
    <p:sldLayoutId id="2147485501" r:id="rId3"/>
    <p:sldLayoutId id="2147485502" r:id="rId4"/>
    <p:sldLayoutId id="2147485503" r:id="rId5"/>
    <p:sldLayoutId id="2147485504" r:id="rId6"/>
    <p:sldLayoutId id="2147485505" r:id="rId7"/>
    <p:sldLayoutId id="2147485506" r:id="rId8"/>
    <p:sldLayoutId id="2147485507" r:id="rId9"/>
    <p:sldLayoutId id="2147485508" r:id="rId10"/>
    <p:sldLayoutId id="2147485509" r:id="rId11"/>
    <p:sldLayoutId id="2147485510" r:id="rId12"/>
    <p:sldLayoutId id="2147485511" r:id="rId13"/>
    <p:sldLayoutId id="2147485512" r:id="rId14"/>
  </p:sldLayoutIdLst>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fr-CH"/>
          </a:p>
        </p:txBody>
      </p:sp>
      <p:sp>
        <p:nvSpPr>
          <p:cNvPr id="1027"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1336115651"/>
      </p:ext>
    </p:extLst>
  </p:cSld>
  <p:clrMap bg1="lt1" tx1="dk1" bg2="lt2" tx2="dk2" accent1="accent1" accent2="accent2" accent3="accent3" accent4="accent4" accent5="accent5" accent6="accent6" hlink="hlink" folHlink="folHlink"/>
  <p:sldLayoutIdLst>
    <p:sldLayoutId id="2147485514" r:id="rId1"/>
    <p:sldLayoutId id="2147485515" r:id="rId2"/>
    <p:sldLayoutId id="2147485516" r:id="rId3"/>
    <p:sldLayoutId id="2147485517" r:id="rId4"/>
    <p:sldLayoutId id="2147485518" r:id="rId5"/>
    <p:sldLayoutId id="2147485519" r:id="rId6"/>
    <p:sldLayoutId id="2147485520" r:id="rId7"/>
    <p:sldLayoutId id="2147485521" r:id="rId8"/>
    <p:sldLayoutId id="2147485522" r:id="rId9"/>
    <p:sldLayoutId id="2147485523" r:id="rId10"/>
    <p:sldLayoutId id="2147485524" r:id="rId11"/>
    <p:sldLayoutId id="2147485525" r:id="rId12"/>
    <p:sldLayoutId id="2147485526" r:id="rId13"/>
  </p:sldLayoutIdLst>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fr-CH"/>
          </a:p>
        </p:txBody>
      </p:sp>
      <p:sp>
        <p:nvSpPr>
          <p:cNvPr id="1027"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Slide Number Placeholder 5"/>
          <p:cNvSpPr>
            <a:spLocks noGrp="1"/>
          </p:cNvSpPr>
          <p:nvPr>
            <p:ph type="sldNum" sz="quarter" idx="4"/>
          </p:nvPr>
        </p:nvSpPr>
        <p:spPr>
          <a:xfrm>
            <a:off x="8740775" y="6492875"/>
            <a:ext cx="403225"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defTabSz="457200">
              <a:defRPr/>
            </a:pPr>
            <a:fld id="{CD14B3A3-7EA9-4893-87B4-27C1E5953410}" type="slidenum">
              <a:rPr lang="fr-CH" b="0">
                <a:solidFill>
                  <a:prstClr val="black">
                    <a:tint val="75000"/>
                  </a:prstClr>
                </a:solidFill>
              </a:rPr>
              <a:pPr defTabSz="457200">
                <a:defRPr/>
              </a:pPr>
              <a:t>‹N°›</a:t>
            </a:fld>
            <a:endParaRPr lang="fr-CH" b="0" dirty="0">
              <a:solidFill>
                <a:prstClr val="black">
                  <a:tint val="75000"/>
                </a:prstClr>
              </a:solidFill>
            </a:endParaRPr>
          </a:p>
        </p:txBody>
      </p:sp>
    </p:spTree>
    <p:extLst>
      <p:ext uri="{BB962C8B-B14F-4D97-AF65-F5344CB8AC3E}">
        <p14:creationId xmlns:p14="http://schemas.microsoft.com/office/powerpoint/2010/main" val="2314559222"/>
      </p:ext>
    </p:extLst>
  </p:cSld>
  <p:clrMap bg1="lt1" tx1="dk1" bg2="lt2" tx2="dk2" accent1="accent1" accent2="accent2" accent3="accent3" accent4="accent4" accent5="accent5" accent6="accent6" hlink="hlink" folHlink="folHlink"/>
  <p:sldLayoutIdLst>
    <p:sldLayoutId id="2147485528" r:id="rId1"/>
    <p:sldLayoutId id="2147485529" r:id="rId2"/>
    <p:sldLayoutId id="2147485530" r:id="rId3"/>
    <p:sldLayoutId id="2147485531" r:id="rId4"/>
    <p:sldLayoutId id="2147485532" r:id="rId5"/>
    <p:sldLayoutId id="2147485533" r:id="rId6"/>
    <p:sldLayoutId id="2147485534" r:id="rId7"/>
    <p:sldLayoutId id="2147485535" r:id="rId8"/>
    <p:sldLayoutId id="2147485536" r:id="rId9"/>
    <p:sldLayoutId id="2147485537" r:id="rId10"/>
    <p:sldLayoutId id="2147485538" r:id="rId11"/>
    <p:sldLayoutId id="2147485539" r:id="rId12"/>
    <p:sldLayoutId id="2147485540" r:id="rId13"/>
    <p:sldLayoutId id="2147485541" r:id="rId14"/>
  </p:sldLayoutIdLst>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795BE129-AFCA-DD43-9891-ACA99A707B51}" type="slidenum">
              <a:rPr lang="en-US" b="0" smtClean="0">
                <a:solidFill>
                  <a:prstClr val="black">
                    <a:tint val="75000"/>
                  </a:prstClr>
                </a:solidFill>
                <a:latin typeface="Calibri"/>
              </a:rPr>
              <a:pPr defTabSz="457200" fontAlgn="auto">
                <a:spcBef>
                  <a:spcPts val="0"/>
                </a:spcBef>
                <a:spcAft>
                  <a:spcPts val="0"/>
                </a:spcAft>
              </a:pPr>
              <a:t>‹N°›</a:t>
            </a:fld>
            <a:endParaRPr lang="en-US" b="0">
              <a:solidFill>
                <a:prstClr val="black">
                  <a:tint val="75000"/>
                </a:prstClr>
              </a:solidFill>
              <a:latin typeface="Calibri"/>
            </a:endParaRPr>
          </a:p>
        </p:txBody>
      </p:sp>
    </p:spTree>
    <p:extLst>
      <p:ext uri="{BB962C8B-B14F-4D97-AF65-F5344CB8AC3E}">
        <p14:creationId xmlns:p14="http://schemas.microsoft.com/office/powerpoint/2010/main" val="1063518117"/>
      </p:ext>
    </p:extLst>
  </p:cSld>
  <p:clrMap bg1="lt1" tx1="dk1" bg2="lt2" tx2="dk2" accent1="accent1" accent2="accent2" accent3="accent3" accent4="accent4" accent5="accent5" accent6="accent6" hlink="hlink" folHlink="folHlink"/>
  <p:sldLayoutIdLst>
    <p:sldLayoutId id="2147485609" r:id="rId1"/>
    <p:sldLayoutId id="2147485610" r:id="rId2"/>
    <p:sldLayoutId id="2147485611" r:id="rId3"/>
    <p:sldLayoutId id="2147485612" r:id="rId4"/>
    <p:sldLayoutId id="2147485613" r:id="rId5"/>
    <p:sldLayoutId id="2147485614" r:id="rId6"/>
    <p:sldLayoutId id="2147485615" r:id="rId7"/>
    <p:sldLayoutId id="2147485616" r:id="rId8"/>
    <p:sldLayoutId id="2147485617" r:id="rId9"/>
    <p:sldLayoutId id="2147485618" r:id="rId10"/>
    <p:sldLayoutId id="214748561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795BE129-AFCA-DD43-9891-ACA99A707B51}" type="slidenum">
              <a:rPr lang="en-US" b="0" smtClean="0">
                <a:solidFill>
                  <a:prstClr val="black">
                    <a:tint val="75000"/>
                  </a:prstClr>
                </a:solidFill>
                <a:latin typeface="Calibri"/>
              </a:rPr>
              <a:pPr defTabSz="457200" fontAlgn="auto">
                <a:spcBef>
                  <a:spcPts val="0"/>
                </a:spcBef>
                <a:spcAft>
                  <a:spcPts val="0"/>
                </a:spcAft>
              </a:pPr>
              <a:t>‹N°›</a:t>
            </a:fld>
            <a:endParaRPr lang="en-US" b="0">
              <a:solidFill>
                <a:prstClr val="black">
                  <a:tint val="75000"/>
                </a:prstClr>
              </a:solidFill>
              <a:latin typeface="Calibri"/>
            </a:endParaRPr>
          </a:p>
        </p:txBody>
      </p:sp>
    </p:spTree>
    <p:extLst>
      <p:ext uri="{BB962C8B-B14F-4D97-AF65-F5344CB8AC3E}">
        <p14:creationId xmlns:p14="http://schemas.microsoft.com/office/powerpoint/2010/main" val="777838581"/>
      </p:ext>
    </p:extLst>
  </p:cSld>
  <p:clrMap bg1="lt1" tx1="dk1" bg2="lt2" tx2="dk2" accent1="accent1" accent2="accent2" accent3="accent3" accent4="accent4" accent5="accent5" accent6="accent6" hlink="hlink" folHlink="folHlink"/>
  <p:sldLayoutIdLst>
    <p:sldLayoutId id="2147485621" r:id="rId1"/>
    <p:sldLayoutId id="2147485622" r:id="rId2"/>
    <p:sldLayoutId id="2147485623" r:id="rId3"/>
    <p:sldLayoutId id="2147485624" r:id="rId4"/>
    <p:sldLayoutId id="2147485625" r:id="rId5"/>
    <p:sldLayoutId id="2147485626" r:id="rId6"/>
    <p:sldLayoutId id="2147485627" r:id="rId7"/>
    <p:sldLayoutId id="2147485628" r:id="rId8"/>
    <p:sldLayoutId id="2147485629" r:id="rId9"/>
    <p:sldLayoutId id="2147485630" r:id="rId10"/>
    <p:sldLayoutId id="214748563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2" name="Rectangle 7"/>
          <p:cNvSpPr>
            <a:spLocks noChangeArrowheads="1"/>
          </p:cNvSpPr>
          <p:nvPr/>
        </p:nvSpPr>
        <p:spPr bwMode="auto">
          <a:xfrm>
            <a:off x="4572000" y="6629400"/>
            <a:ext cx="4572000" cy="2286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fr-CH" sz="1400" b="0"/>
              <a:t>Free/Open source software</a:t>
            </a:r>
            <a:endParaRPr lang="en-US" sz="1400" b="0"/>
          </a:p>
        </p:txBody>
      </p:sp>
      <p:sp>
        <p:nvSpPr>
          <p:cNvPr id="2053" name="Rectangle 9"/>
          <p:cNvSpPr>
            <a:spLocks noChangeArrowheads="1"/>
          </p:cNvSpPr>
          <p:nvPr/>
        </p:nvSpPr>
        <p:spPr bwMode="auto">
          <a:xfrm>
            <a:off x="0" y="6629400"/>
            <a:ext cx="4572000" cy="2286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400" b="0"/>
              <a:t>Frédéric Schütz</a:t>
            </a:r>
          </a:p>
        </p:txBody>
      </p:sp>
    </p:spTree>
  </p:cSld>
  <p:clrMap bg1="lt1" tx1="dk1" bg2="lt2" tx2="dk2" accent1="accent1" accent2="accent2" accent3="accent3" accent4="accent4" accent5="accent5" accent6="accent6" hlink="hlink" folHlink="folHlink"/>
  <p:sldLayoutIdLst>
    <p:sldLayoutId id="2147485314" r:id="rId1"/>
    <p:sldLayoutId id="2147485315" r:id="rId2"/>
    <p:sldLayoutId id="2147485316" r:id="rId3"/>
    <p:sldLayoutId id="2147485317" r:id="rId4"/>
    <p:sldLayoutId id="2147485318" r:id="rId5"/>
    <p:sldLayoutId id="2147485319" r:id="rId6"/>
    <p:sldLayoutId id="2147485320" r:id="rId7"/>
    <p:sldLayoutId id="2147485321" r:id="rId8"/>
    <p:sldLayoutId id="2147485322" r:id="rId9"/>
    <p:sldLayoutId id="2147485323" r:id="rId10"/>
    <p:sldLayoutId id="214748532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headbg"/>
          <p:cNvPicPr>
            <a:picLocks noChangeAspect="1" noChangeArrowheads="1"/>
          </p:cNvPicPr>
          <p:nvPr/>
        </p:nvPicPr>
        <p:blipFill>
          <a:blip r:embed="rId13">
            <a:extLst>
              <a:ext uri="{28A0092B-C50C-407E-A947-70E740481C1C}">
                <a14:useLocalDpi xmlns:a14="http://schemas.microsoft.com/office/drawing/2010/main" val="0"/>
              </a:ext>
            </a:extLst>
          </a:blip>
          <a:srcRect r="7262"/>
          <a:stretch>
            <a:fillRect/>
          </a:stretch>
        </p:blipFill>
        <p:spPr bwMode="auto">
          <a:xfrm>
            <a:off x="0" y="0"/>
            <a:ext cx="9144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title"/>
          </p:nvPr>
        </p:nvSpPr>
        <p:spPr bwMode="auto">
          <a:xfrm>
            <a:off x="457200" y="115888"/>
            <a:ext cx="82296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t>Click to edit Master title style</a:t>
            </a:r>
          </a:p>
        </p:txBody>
      </p:sp>
      <p:sp>
        <p:nvSpPr>
          <p:cNvPr id="3076" name="Rectangle 4"/>
          <p:cNvSpPr>
            <a:spLocks noGrp="1" noChangeArrowheads="1"/>
          </p:cNvSpPr>
          <p:nvPr>
            <p:ph type="body" idx="1"/>
          </p:nvPr>
        </p:nvSpPr>
        <p:spPr bwMode="auto">
          <a:xfrm>
            <a:off x="457200" y="1484313"/>
            <a:ext cx="8229600" cy="464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2213"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0000"/>
                </a:solidFill>
                <a:latin typeface="Arial" charset="0"/>
              </a:defRPr>
            </a:lvl1pPr>
          </a:lstStyle>
          <a:p>
            <a:pPr>
              <a:defRPr/>
            </a:pPr>
            <a:endParaRPr lang="en-AU"/>
          </a:p>
        </p:txBody>
      </p:sp>
      <p:sp>
        <p:nvSpPr>
          <p:cNvPr id="222214"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0000"/>
                </a:solidFill>
                <a:latin typeface="Arial" charset="0"/>
              </a:defRPr>
            </a:lvl1pPr>
          </a:lstStyle>
          <a:p>
            <a:pPr>
              <a:defRPr/>
            </a:pPr>
            <a:endParaRPr lang="en-AU"/>
          </a:p>
        </p:txBody>
      </p:sp>
      <p:sp>
        <p:nvSpPr>
          <p:cNvPr id="222215"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0000"/>
                </a:solidFill>
                <a:latin typeface="Arial" charset="0"/>
              </a:defRPr>
            </a:lvl1pPr>
          </a:lstStyle>
          <a:p>
            <a:pPr>
              <a:defRPr/>
            </a:pPr>
            <a:fld id="{842322B4-9077-4AAA-932E-F2B53268AD0F}" type="slidenum">
              <a:rPr lang="en-AU"/>
              <a:pPr>
                <a:defRPr/>
              </a:pPr>
              <a:t>‹N°›</a:t>
            </a:fld>
            <a:endParaRPr lang="en-AU"/>
          </a:p>
        </p:txBody>
      </p:sp>
    </p:spTree>
  </p:cSld>
  <p:clrMap bg1="lt1" tx1="dk1" bg2="lt2" tx2="dk2" accent1="accent1" accent2="accent2" accent3="accent3" accent4="accent4" accent5="accent5" accent6="accent6" hlink="hlink" folHlink="folHlink"/>
  <p:sldLayoutIdLst>
    <p:sldLayoutId id="2147485325" r:id="rId1"/>
    <p:sldLayoutId id="2147485326" r:id="rId2"/>
    <p:sldLayoutId id="2147485327" r:id="rId3"/>
    <p:sldLayoutId id="2147485328" r:id="rId4"/>
    <p:sldLayoutId id="2147485329" r:id="rId5"/>
    <p:sldLayoutId id="2147485330" r:id="rId6"/>
    <p:sldLayoutId id="2147485331" r:id="rId7"/>
    <p:sldLayoutId id="2147485332" r:id="rId8"/>
    <p:sldLayoutId id="2147485333" r:id="rId9"/>
    <p:sldLayoutId id="2147485334" r:id="rId10"/>
    <p:sldLayoutId id="214748533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Gill Sans MT" pitchFamily="34" charset="0"/>
        </a:defRPr>
      </a:lvl2pPr>
      <a:lvl3pPr algn="ctr" rtl="0" eaLnBrk="0" fontAlgn="base" hangingPunct="0">
        <a:spcBef>
          <a:spcPct val="0"/>
        </a:spcBef>
        <a:spcAft>
          <a:spcPct val="0"/>
        </a:spcAft>
        <a:defRPr sz="4400">
          <a:solidFill>
            <a:schemeClr val="tx2"/>
          </a:solidFill>
          <a:latin typeface="Gill Sans MT" pitchFamily="34" charset="0"/>
        </a:defRPr>
      </a:lvl3pPr>
      <a:lvl4pPr algn="ctr" rtl="0" eaLnBrk="0" fontAlgn="base" hangingPunct="0">
        <a:spcBef>
          <a:spcPct val="0"/>
        </a:spcBef>
        <a:spcAft>
          <a:spcPct val="0"/>
        </a:spcAft>
        <a:defRPr sz="4400">
          <a:solidFill>
            <a:schemeClr val="tx2"/>
          </a:solidFill>
          <a:latin typeface="Gill Sans MT" pitchFamily="34" charset="0"/>
        </a:defRPr>
      </a:lvl4pPr>
      <a:lvl5pPr algn="ctr" rtl="0" eaLnBrk="0" fontAlgn="base" hangingPunct="0">
        <a:spcBef>
          <a:spcPct val="0"/>
        </a:spcBef>
        <a:spcAft>
          <a:spcPct val="0"/>
        </a:spcAft>
        <a:defRPr sz="4400">
          <a:solidFill>
            <a:schemeClr val="tx2"/>
          </a:solidFill>
          <a:latin typeface="Gill Sans MT" pitchFamily="34" charset="0"/>
        </a:defRPr>
      </a:lvl5pPr>
      <a:lvl6pPr marL="457200" algn="ctr" rtl="0" fontAlgn="base">
        <a:spcBef>
          <a:spcPct val="0"/>
        </a:spcBef>
        <a:spcAft>
          <a:spcPct val="0"/>
        </a:spcAft>
        <a:defRPr sz="4400">
          <a:solidFill>
            <a:schemeClr val="tx2"/>
          </a:solidFill>
          <a:latin typeface="Gill Sans MT" pitchFamily="34" charset="0"/>
        </a:defRPr>
      </a:lvl6pPr>
      <a:lvl7pPr marL="914400" algn="ctr" rtl="0" fontAlgn="base">
        <a:spcBef>
          <a:spcPct val="0"/>
        </a:spcBef>
        <a:spcAft>
          <a:spcPct val="0"/>
        </a:spcAft>
        <a:defRPr sz="4400">
          <a:solidFill>
            <a:schemeClr val="tx2"/>
          </a:solidFill>
          <a:latin typeface="Gill Sans MT" pitchFamily="34" charset="0"/>
        </a:defRPr>
      </a:lvl7pPr>
      <a:lvl8pPr marL="1371600" algn="ctr" rtl="0" fontAlgn="base">
        <a:spcBef>
          <a:spcPct val="0"/>
        </a:spcBef>
        <a:spcAft>
          <a:spcPct val="0"/>
        </a:spcAft>
        <a:defRPr sz="4400">
          <a:solidFill>
            <a:schemeClr val="tx2"/>
          </a:solidFill>
          <a:latin typeface="Gill Sans MT" pitchFamily="34" charset="0"/>
        </a:defRPr>
      </a:lvl8pPr>
      <a:lvl9pPr marL="1828800" algn="ctr" rtl="0" fontAlgn="base">
        <a:spcBef>
          <a:spcPct val="0"/>
        </a:spcBef>
        <a:spcAft>
          <a:spcPct val="0"/>
        </a:spcAft>
        <a:defRPr sz="4400">
          <a:solidFill>
            <a:schemeClr val="tx2"/>
          </a:solidFill>
          <a:latin typeface="Gill Sans MT"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457200" y="1066800"/>
            <a:ext cx="82296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0000"/>
                </a:solidFill>
                <a:latin typeface="Arial" charset="0"/>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0000"/>
                </a:solidFill>
                <a:latin typeface="Arial" charset="0"/>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0000"/>
                </a:solidFill>
                <a:latin typeface="Arial" charset="0"/>
              </a:defRPr>
            </a:lvl1pPr>
          </a:lstStyle>
          <a:p>
            <a:pPr>
              <a:defRPr/>
            </a:pPr>
            <a:fld id="{732F6B1D-4387-430C-ABD4-E0C0D8E0CE38}"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5336" r:id="rId1"/>
    <p:sldLayoutId id="2147485337" r:id="rId2"/>
    <p:sldLayoutId id="2147485338" r:id="rId3"/>
    <p:sldLayoutId id="2147485339" r:id="rId4"/>
    <p:sldLayoutId id="2147485340" r:id="rId5"/>
    <p:sldLayoutId id="2147485341" r:id="rId6"/>
    <p:sldLayoutId id="2147485342" r:id="rId7"/>
    <p:sldLayoutId id="2147485343" r:id="rId8"/>
    <p:sldLayoutId id="2147485344" r:id="rId9"/>
    <p:sldLayoutId id="2147485345" r:id="rId10"/>
    <p:sldLayoutId id="2147485346" r:id="rId11"/>
  </p:sldLayoutIdLst>
  <p:hf hdr="0" ftr="0" dt="0"/>
  <p:txStyles>
    <p:title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body" idx="1"/>
          </p:nvPr>
        </p:nvSpPr>
        <p:spPr bwMode="auto">
          <a:xfrm>
            <a:off x="457200" y="1600200"/>
            <a:ext cx="82296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first level </a:t>
            </a:r>
          </a:p>
          <a:p>
            <a:pPr lvl="1"/>
            <a:r>
              <a:rPr lang="en-GB"/>
              <a:t>Second level </a:t>
            </a:r>
          </a:p>
          <a:p>
            <a:pPr lvl="2"/>
            <a:r>
              <a:rPr lang="en-GB"/>
              <a:t>Third level</a:t>
            </a:r>
          </a:p>
          <a:p>
            <a:pPr lvl="3"/>
            <a:r>
              <a:rPr lang="en-GB"/>
              <a:t>Fourth level</a:t>
            </a:r>
          </a:p>
          <a:p>
            <a:pPr lvl="4"/>
            <a:r>
              <a:rPr lang="en-GB"/>
              <a:t>Fifth level </a:t>
            </a:r>
          </a:p>
        </p:txBody>
      </p:sp>
      <p:sp>
        <p:nvSpPr>
          <p:cNvPr id="5123"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Tree>
  </p:cSld>
  <p:clrMap bg1="lt1" tx1="dk1" bg2="lt2" tx2="dk2" accent1="accent1" accent2="accent2" accent3="accent3" accent4="accent4" accent5="accent5" accent6="accent6" hlink="hlink" folHlink="folHlink"/>
  <p:sldLayoutIdLst>
    <p:sldLayoutId id="2147485405" r:id="rId1"/>
    <p:sldLayoutId id="2147485347" r:id="rId2"/>
    <p:sldLayoutId id="2147485348" r:id="rId3"/>
    <p:sldLayoutId id="2147485349" r:id="rId4"/>
    <p:sldLayoutId id="2147485350" r:id="rId5"/>
    <p:sldLayoutId id="2147485351" r:id="rId6"/>
    <p:sldLayoutId id="2147485352" r:id="rId7"/>
    <p:sldLayoutId id="2147485353" r:id="rId8"/>
    <p:sldLayoutId id="2147485354" r:id="rId9"/>
    <p:sldLayoutId id="2147485355" r:id="rId10"/>
    <p:sldLayoutId id="2147485356" r:id="rId11"/>
    <p:sldLayoutId id="2147485357" r:id="rId12"/>
    <p:sldLayoutId id="2147485358" r:id="rId13"/>
    <p:sldLayoutId id="2147485359" r:id="rId14"/>
    <p:sldLayoutId id="2147485360" r:id="rId15"/>
    <p:sldLayoutId id="2147485406" r:id="rId16"/>
  </p:sldLayoutIdLst>
  <p:hf hdr="0" ftr="0" dt="0"/>
  <p:txStyles>
    <p:titleStyle>
      <a:lvl1pPr algn="l" defTabSz="457200" rtl="0" eaLnBrk="0" fontAlgn="base" hangingPunct="0">
        <a:spcBef>
          <a:spcPct val="0"/>
        </a:spcBef>
        <a:spcAft>
          <a:spcPct val="0"/>
        </a:spcAft>
        <a:defRPr sz="2800">
          <a:solidFill>
            <a:srgbClr val="990000"/>
          </a:solidFill>
          <a:latin typeface="+mj-lt"/>
          <a:ea typeface="+mj-ea"/>
          <a:cs typeface="+mj-cs"/>
        </a:defRPr>
      </a:lvl1pPr>
      <a:lvl2pPr algn="l" defTabSz="457200" rtl="0" eaLnBrk="0" fontAlgn="base" hangingPunct="0">
        <a:spcBef>
          <a:spcPct val="0"/>
        </a:spcBef>
        <a:spcAft>
          <a:spcPct val="0"/>
        </a:spcAft>
        <a:defRPr sz="2800">
          <a:solidFill>
            <a:srgbClr val="990000"/>
          </a:solidFill>
          <a:latin typeface="Arial" charset="0"/>
          <a:ea typeface="ＭＳ Ｐゴシック" charset="-128"/>
        </a:defRPr>
      </a:lvl2pPr>
      <a:lvl3pPr algn="l" defTabSz="457200" rtl="0" eaLnBrk="0" fontAlgn="base" hangingPunct="0">
        <a:spcBef>
          <a:spcPct val="0"/>
        </a:spcBef>
        <a:spcAft>
          <a:spcPct val="0"/>
        </a:spcAft>
        <a:defRPr sz="2800">
          <a:solidFill>
            <a:srgbClr val="990000"/>
          </a:solidFill>
          <a:latin typeface="Arial" charset="0"/>
          <a:ea typeface="ＭＳ Ｐゴシック" charset="-128"/>
        </a:defRPr>
      </a:lvl3pPr>
      <a:lvl4pPr algn="l" defTabSz="457200" rtl="0" eaLnBrk="0" fontAlgn="base" hangingPunct="0">
        <a:spcBef>
          <a:spcPct val="0"/>
        </a:spcBef>
        <a:spcAft>
          <a:spcPct val="0"/>
        </a:spcAft>
        <a:defRPr sz="2800">
          <a:solidFill>
            <a:srgbClr val="990000"/>
          </a:solidFill>
          <a:latin typeface="Arial" charset="0"/>
          <a:ea typeface="ＭＳ Ｐゴシック" charset="-128"/>
        </a:defRPr>
      </a:lvl4pPr>
      <a:lvl5pPr algn="l" defTabSz="457200" rtl="0" eaLnBrk="0" fontAlgn="base" hangingPunct="0">
        <a:spcBef>
          <a:spcPct val="0"/>
        </a:spcBef>
        <a:spcAft>
          <a:spcPct val="0"/>
        </a:spcAft>
        <a:defRPr sz="2800">
          <a:solidFill>
            <a:srgbClr val="990000"/>
          </a:solidFill>
          <a:latin typeface="Arial" charset="0"/>
          <a:ea typeface="ＭＳ Ｐゴシック" charset="-128"/>
        </a:defRPr>
      </a:lvl5pPr>
      <a:lvl6pPr marL="457200" algn="l" defTabSz="457200" rtl="0" eaLnBrk="0" fontAlgn="base" hangingPunct="0">
        <a:spcBef>
          <a:spcPct val="0"/>
        </a:spcBef>
        <a:spcAft>
          <a:spcPct val="0"/>
        </a:spcAft>
        <a:defRPr sz="2800">
          <a:solidFill>
            <a:srgbClr val="990000"/>
          </a:solidFill>
          <a:latin typeface="Arial" charset="0"/>
          <a:ea typeface="ＭＳ Ｐゴシック" charset="-128"/>
        </a:defRPr>
      </a:lvl6pPr>
      <a:lvl7pPr marL="914400" algn="l" defTabSz="457200" rtl="0" eaLnBrk="0" fontAlgn="base" hangingPunct="0">
        <a:spcBef>
          <a:spcPct val="0"/>
        </a:spcBef>
        <a:spcAft>
          <a:spcPct val="0"/>
        </a:spcAft>
        <a:defRPr sz="2800">
          <a:solidFill>
            <a:srgbClr val="990000"/>
          </a:solidFill>
          <a:latin typeface="Arial" charset="0"/>
          <a:ea typeface="ＭＳ Ｐゴシック" charset="-128"/>
        </a:defRPr>
      </a:lvl7pPr>
      <a:lvl8pPr marL="1371600" algn="l" defTabSz="457200" rtl="0" eaLnBrk="0" fontAlgn="base" hangingPunct="0">
        <a:spcBef>
          <a:spcPct val="0"/>
        </a:spcBef>
        <a:spcAft>
          <a:spcPct val="0"/>
        </a:spcAft>
        <a:defRPr sz="2800">
          <a:solidFill>
            <a:srgbClr val="990000"/>
          </a:solidFill>
          <a:latin typeface="Arial" charset="0"/>
          <a:ea typeface="ＭＳ Ｐゴシック" charset="-128"/>
        </a:defRPr>
      </a:lvl8pPr>
      <a:lvl9pPr marL="1828800" algn="l" defTabSz="457200" rtl="0" eaLnBrk="0" fontAlgn="base" hangingPunct="0">
        <a:spcBef>
          <a:spcPct val="0"/>
        </a:spcBef>
        <a:spcAft>
          <a:spcPct val="0"/>
        </a:spcAft>
        <a:defRPr sz="2800">
          <a:solidFill>
            <a:srgbClr val="990000"/>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a:solidFill>
            <a:srgbClr val="1C1C1C"/>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000">
          <a:solidFill>
            <a:srgbClr val="1C1C1C"/>
          </a:solidFill>
          <a:latin typeface="+mn-lt"/>
          <a:ea typeface="+mn-ea"/>
        </a:defRPr>
      </a:lvl2pPr>
      <a:lvl3pPr marL="1143000" indent="-228600" algn="l" defTabSz="457200" rtl="0" eaLnBrk="0" fontAlgn="base" hangingPunct="0">
        <a:spcBef>
          <a:spcPct val="20000"/>
        </a:spcBef>
        <a:spcAft>
          <a:spcPct val="0"/>
        </a:spcAft>
        <a:buFont typeface="Arial" pitchFamily="34" charset="0"/>
        <a:buChar char="•"/>
        <a:defRPr sz="2400">
          <a:solidFill>
            <a:srgbClr val="1C1C1C"/>
          </a:solidFill>
          <a:latin typeface="+mn-lt"/>
          <a:ea typeface="+mn-ea"/>
        </a:defRPr>
      </a:lvl3pPr>
      <a:lvl4pPr marL="1600200" indent="-228600" algn="l" defTabSz="457200" rtl="0" eaLnBrk="0" fontAlgn="base" hangingPunct="0">
        <a:spcBef>
          <a:spcPct val="20000"/>
        </a:spcBef>
        <a:spcAft>
          <a:spcPct val="0"/>
        </a:spcAft>
        <a:buFont typeface="Arial" pitchFamily="34" charset="0"/>
        <a:buChar char="–"/>
        <a:defRPr sz="2000">
          <a:solidFill>
            <a:srgbClr val="1C1C1C"/>
          </a:solidFill>
          <a:latin typeface="+mn-lt"/>
          <a:ea typeface="+mn-ea"/>
        </a:defRPr>
      </a:lvl4pPr>
      <a:lvl5pPr marL="2057400" indent="-228600" algn="l" defTabSz="457200" rtl="0" eaLnBrk="0" fontAlgn="base" hangingPunct="0">
        <a:spcBef>
          <a:spcPct val="20000"/>
        </a:spcBef>
        <a:spcAft>
          <a:spcPct val="0"/>
        </a:spcAft>
        <a:buFont typeface="Arial" pitchFamily="34" charset="0"/>
        <a:buChar char="»"/>
        <a:defRPr sz="2000">
          <a:solidFill>
            <a:srgbClr val="1C1C1C"/>
          </a:solidFill>
          <a:latin typeface="+mn-lt"/>
          <a:ea typeface="+mn-ea"/>
        </a:defRPr>
      </a:lvl5pPr>
      <a:lvl6pPr marL="2514600" indent="-228600" algn="l" defTabSz="457200" rtl="0" eaLnBrk="0" fontAlgn="base" hangingPunct="0">
        <a:spcBef>
          <a:spcPct val="20000"/>
        </a:spcBef>
        <a:spcAft>
          <a:spcPct val="0"/>
        </a:spcAft>
        <a:buFont typeface="Arial" charset="0"/>
        <a:buChar char="»"/>
        <a:defRPr sz="2000">
          <a:solidFill>
            <a:srgbClr val="1C1C1C"/>
          </a:solidFill>
          <a:latin typeface="+mn-lt"/>
          <a:ea typeface="+mn-ea"/>
        </a:defRPr>
      </a:lvl6pPr>
      <a:lvl7pPr marL="2971800" indent="-228600" algn="l" defTabSz="457200" rtl="0" eaLnBrk="0" fontAlgn="base" hangingPunct="0">
        <a:spcBef>
          <a:spcPct val="20000"/>
        </a:spcBef>
        <a:spcAft>
          <a:spcPct val="0"/>
        </a:spcAft>
        <a:buFont typeface="Arial" charset="0"/>
        <a:buChar char="»"/>
        <a:defRPr sz="2000">
          <a:solidFill>
            <a:srgbClr val="1C1C1C"/>
          </a:solidFill>
          <a:latin typeface="+mn-lt"/>
          <a:ea typeface="+mn-ea"/>
        </a:defRPr>
      </a:lvl7pPr>
      <a:lvl8pPr marL="3429000" indent="-228600" algn="l" defTabSz="457200" rtl="0" eaLnBrk="0" fontAlgn="base" hangingPunct="0">
        <a:spcBef>
          <a:spcPct val="20000"/>
        </a:spcBef>
        <a:spcAft>
          <a:spcPct val="0"/>
        </a:spcAft>
        <a:buFont typeface="Arial" charset="0"/>
        <a:buChar char="»"/>
        <a:defRPr sz="2000">
          <a:solidFill>
            <a:srgbClr val="1C1C1C"/>
          </a:solidFill>
          <a:latin typeface="+mn-lt"/>
          <a:ea typeface="+mn-ea"/>
        </a:defRPr>
      </a:lvl8pPr>
      <a:lvl9pPr marL="3886200" indent="-228600" algn="l" defTabSz="457200" rtl="0" eaLnBrk="0" fontAlgn="base" hangingPunct="0">
        <a:spcBef>
          <a:spcPct val="20000"/>
        </a:spcBef>
        <a:spcAft>
          <a:spcPct val="0"/>
        </a:spcAft>
        <a:buFont typeface="Arial" charset="0"/>
        <a:buChar char="»"/>
        <a:defRPr sz="2000">
          <a:solidFill>
            <a:srgbClr val="1C1C1C"/>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066800"/>
            <a:ext cx="82296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0000"/>
                </a:solidFill>
                <a:latin typeface="Arial" charset="0"/>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0000"/>
                </a:solidFill>
                <a:latin typeface="Arial" charset="0"/>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0000"/>
                </a:solidFill>
                <a:latin typeface="Arial" charset="0"/>
              </a:defRPr>
            </a:lvl1pPr>
          </a:lstStyle>
          <a:p>
            <a:pPr>
              <a:defRPr/>
            </a:pPr>
            <a:fld id="{D76CD4B6-F81F-4791-A817-06DDDA90027A}"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5361" r:id="rId1"/>
    <p:sldLayoutId id="2147485362" r:id="rId2"/>
    <p:sldLayoutId id="2147485363" r:id="rId3"/>
    <p:sldLayoutId id="2147485364" r:id="rId4"/>
    <p:sldLayoutId id="2147485365" r:id="rId5"/>
    <p:sldLayoutId id="2147485366" r:id="rId6"/>
    <p:sldLayoutId id="2147485367" r:id="rId7"/>
    <p:sldLayoutId id="2147485368" r:id="rId8"/>
    <p:sldLayoutId id="2147485369" r:id="rId9"/>
    <p:sldLayoutId id="2147485370" r:id="rId10"/>
    <p:sldLayoutId id="2147485371" r:id="rId11"/>
    <p:sldLayoutId id="2147485372" r:id="rId12"/>
  </p:sldLayoutIdLst>
  <p:hf hdr="0" ftr="0" dt="0"/>
  <p:txStyles>
    <p:title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250825" y="274638"/>
            <a:ext cx="8588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fr-CH"/>
          </a:p>
        </p:txBody>
      </p:sp>
      <p:sp>
        <p:nvSpPr>
          <p:cNvPr id="7171" name="Text Placeholder 2"/>
          <p:cNvSpPr>
            <a:spLocks noGrp="1"/>
          </p:cNvSpPr>
          <p:nvPr>
            <p:ph type="body" idx="1"/>
          </p:nvPr>
        </p:nvSpPr>
        <p:spPr bwMode="auto">
          <a:xfrm>
            <a:off x="239713" y="990600"/>
            <a:ext cx="8621712"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cSld>
  <p:clrMap bg1="lt1" tx1="dk1" bg2="lt2" tx2="dk2" accent1="accent1" accent2="accent2" accent3="accent3" accent4="accent4" accent5="accent5" accent6="accent6" hlink="hlink" folHlink="folHlink"/>
  <p:sldLayoutIdLst>
    <p:sldLayoutId id="2147485373" r:id="rId1"/>
    <p:sldLayoutId id="2147485374" r:id="rId2"/>
    <p:sldLayoutId id="2147485375" r:id="rId3"/>
    <p:sldLayoutId id="2147485376" r:id="rId4"/>
    <p:sldLayoutId id="2147485377" r:id="rId5"/>
    <p:sldLayoutId id="2147485378" r:id="rId6"/>
    <p:sldLayoutId id="2147485379" r:id="rId7"/>
    <p:sldLayoutId id="2147485380" r:id="rId8"/>
    <p:sldLayoutId id="2147485407" r:id="rId9"/>
    <p:sldLayoutId id="2147485408" r:id="rId10"/>
    <p:sldLayoutId id="2147485409" r:id="rId11"/>
    <p:sldLayoutId id="2147485410" r:id="rId12"/>
    <p:sldLayoutId id="2147485411" r:id="rId13"/>
  </p:sldLayoutIdLst>
  <p:hf hdr="0" ftr="0" dt="0"/>
  <p:txStyles>
    <p:titleStyle>
      <a:lvl1pPr algn="r" rtl="0" eaLnBrk="0" fontAlgn="base" hangingPunct="0">
        <a:spcBef>
          <a:spcPct val="0"/>
        </a:spcBef>
        <a:spcAft>
          <a:spcPct val="0"/>
        </a:spcAft>
        <a:defRPr sz="2400" i="1" kern="1200">
          <a:solidFill>
            <a:schemeClr val="tx1"/>
          </a:solidFill>
          <a:latin typeface="Times New Roman" pitchFamily="18" charset="0"/>
          <a:ea typeface="+mj-ea"/>
          <a:cs typeface="Times New Roman" pitchFamily="18" charset="0"/>
        </a:defRPr>
      </a:lvl1pPr>
      <a:lvl2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2pPr>
      <a:lvl3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3pPr>
      <a:lvl4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4pPr>
      <a:lvl5pPr algn="r" rtl="0" eaLnBrk="0" fontAlgn="base" hangingPunct="0">
        <a:spcBef>
          <a:spcPct val="0"/>
        </a:spcBef>
        <a:spcAft>
          <a:spcPct val="0"/>
        </a:spcAft>
        <a:defRPr sz="2400" i="1">
          <a:solidFill>
            <a:schemeClr val="tx1"/>
          </a:solidFill>
          <a:latin typeface="Times New Roman" pitchFamily="18" charset="0"/>
          <a:cs typeface="Times New Roman" pitchFamily="18" charset="0"/>
        </a:defRPr>
      </a:lvl5pPr>
      <a:lvl6pPr marL="457200" algn="r" rtl="0" fontAlgn="base">
        <a:spcBef>
          <a:spcPct val="0"/>
        </a:spcBef>
        <a:spcAft>
          <a:spcPct val="0"/>
        </a:spcAft>
        <a:defRPr sz="2400" i="1">
          <a:solidFill>
            <a:schemeClr val="tx1"/>
          </a:solidFill>
          <a:latin typeface="Times New Roman" pitchFamily="18" charset="0"/>
          <a:cs typeface="Times New Roman" pitchFamily="18" charset="0"/>
        </a:defRPr>
      </a:lvl6pPr>
      <a:lvl7pPr marL="914400" algn="r" rtl="0" fontAlgn="base">
        <a:spcBef>
          <a:spcPct val="0"/>
        </a:spcBef>
        <a:spcAft>
          <a:spcPct val="0"/>
        </a:spcAft>
        <a:defRPr sz="2400" i="1">
          <a:solidFill>
            <a:schemeClr val="tx1"/>
          </a:solidFill>
          <a:latin typeface="Times New Roman" pitchFamily="18" charset="0"/>
          <a:cs typeface="Times New Roman" pitchFamily="18" charset="0"/>
        </a:defRPr>
      </a:lvl7pPr>
      <a:lvl8pPr marL="1371600" algn="r" rtl="0" fontAlgn="base">
        <a:spcBef>
          <a:spcPct val="0"/>
        </a:spcBef>
        <a:spcAft>
          <a:spcPct val="0"/>
        </a:spcAft>
        <a:defRPr sz="2400" i="1">
          <a:solidFill>
            <a:schemeClr val="tx1"/>
          </a:solidFill>
          <a:latin typeface="Times New Roman" pitchFamily="18" charset="0"/>
          <a:cs typeface="Times New Roman" pitchFamily="18" charset="0"/>
        </a:defRPr>
      </a:lvl8pPr>
      <a:lvl9pPr marL="1828800" algn="r" rtl="0" fontAlgn="base">
        <a:spcBef>
          <a:spcPct val="0"/>
        </a:spcBef>
        <a:spcAft>
          <a:spcPct val="0"/>
        </a:spcAft>
        <a:defRPr sz="2400" i="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457200" y="1066800"/>
            <a:ext cx="82296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0000"/>
                </a:solidFill>
                <a:latin typeface="Arial" charset="0"/>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0000"/>
                </a:solidFill>
                <a:latin typeface="Arial" charset="0"/>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0000"/>
                </a:solidFill>
                <a:latin typeface="Arial" charset="0"/>
              </a:defRPr>
            </a:lvl1pPr>
          </a:lstStyle>
          <a:p>
            <a:pPr>
              <a:defRPr/>
            </a:pPr>
            <a:fld id="{0352C46D-B48B-46B5-8066-BC0A88961FFA}"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5381" r:id="rId1"/>
    <p:sldLayoutId id="2147485382" r:id="rId2"/>
    <p:sldLayoutId id="2147485383" r:id="rId3"/>
    <p:sldLayoutId id="2147485384" r:id="rId4"/>
    <p:sldLayoutId id="2147485385" r:id="rId5"/>
    <p:sldLayoutId id="2147485386" r:id="rId6"/>
    <p:sldLayoutId id="2147485387" r:id="rId7"/>
    <p:sldLayoutId id="2147485388" r:id="rId8"/>
    <p:sldLayoutId id="2147485389" r:id="rId9"/>
    <p:sldLayoutId id="2147485390" r:id="rId10"/>
    <p:sldLayoutId id="2147485391" r:id="rId11"/>
    <p:sldLayoutId id="2147485392" r:id="rId12"/>
  </p:sldLayoutIdLst>
  <p:hf hdr="0" ftr="0" dt="0"/>
  <p:txStyles>
    <p:title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457200" y="1066800"/>
            <a:ext cx="822960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0000"/>
                </a:solidFill>
                <a:latin typeface="Arial" pitchFamily="34" charset="0"/>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0000"/>
                </a:solidFill>
                <a:latin typeface="Arial" pitchFamily="34" charset="0"/>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0000"/>
                </a:solidFill>
                <a:latin typeface="Arial" pitchFamily="34" charset="0"/>
              </a:defRPr>
            </a:lvl1pPr>
          </a:lstStyle>
          <a:p>
            <a:pPr>
              <a:defRPr/>
            </a:pPr>
            <a:fld id="{886F0E53-545B-4AEA-A15A-CB612EE9F8BB}"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5393" r:id="rId1"/>
    <p:sldLayoutId id="2147485394" r:id="rId2"/>
    <p:sldLayoutId id="2147485395" r:id="rId3"/>
    <p:sldLayoutId id="2147485396" r:id="rId4"/>
    <p:sldLayoutId id="2147485397" r:id="rId5"/>
    <p:sldLayoutId id="2147485398" r:id="rId6"/>
    <p:sldLayoutId id="2147485399" r:id="rId7"/>
    <p:sldLayoutId id="2147485400" r:id="rId8"/>
    <p:sldLayoutId id="2147485401" r:id="rId9"/>
    <p:sldLayoutId id="2147485402" r:id="rId10"/>
    <p:sldLayoutId id="2147485403" r:id="rId11"/>
    <p:sldLayoutId id="2147485404" r:id="rId12"/>
  </p:sldLayoutIdLst>
  <p:hf hdr="0" ftr="0" dt="0"/>
  <p:txStyles>
    <p:title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2.png"/><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2.xml"/></Relationships>
</file>

<file path=ppt/slides/_rels/slide3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9.xml"/></Relationships>
</file>

<file path=ppt/slides/_rels/slide3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19.xml"/></Relationships>
</file>

<file path=ppt/slides/_rels/slide3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3.xml"/><Relationship Id="rId1" Type="http://schemas.openxmlformats.org/officeDocument/2006/relationships/slideLayout" Target="../slideLayouts/slideLayout1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94.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94.xml"/><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94.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my first Shiny app</a:t>
            </a:r>
          </a:p>
        </p:txBody>
      </p:sp>
      <p:sp>
        <p:nvSpPr>
          <p:cNvPr id="3" name="Text Placeholder 2"/>
          <p:cNvSpPr>
            <a:spLocks noGrp="1"/>
          </p:cNvSpPr>
          <p:nvPr>
            <p:ph type="body" idx="1"/>
          </p:nvPr>
        </p:nvSpPr>
        <p:spPr/>
        <p:txBody>
          <a:bodyPr/>
          <a:lstStyle/>
          <a:p>
            <a:endParaRPr lang="en-AU"/>
          </a:p>
        </p:txBody>
      </p:sp>
      <p:sp>
        <p:nvSpPr>
          <p:cNvPr id="4" name="Espace réservé du numéro de diapositive 3"/>
          <p:cNvSpPr>
            <a:spLocks noGrp="1"/>
          </p:cNvSpPr>
          <p:nvPr>
            <p:ph type="sldNum" sz="quarter" idx="10"/>
          </p:nvPr>
        </p:nvSpPr>
        <p:spPr/>
        <p:txBody>
          <a:bodyPr/>
          <a:lstStyle/>
          <a:p>
            <a:pPr>
              <a:defRPr/>
            </a:pPr>
            <a:fld id="{ABCDEFDF-CFEC-42D3-BAE7-4BBB368BC7A5}" type="slidenum">
              <a:rPr lang="fr-CH" smtClean="0"/>
              <a:pPr>
                <a:defRPr/>
              </a:pPr>
              <a:t>1</a:t>
            </a:fld>
            <a:endParaRPr lang="fr-CH" dirty="0"/>
          </a:p>
        </p:txBody>
      </p:sp>
    </p:spTree>
    <p:extLst>
      <p:ext uri="{BB962C8B-B14F-4D97-AF65-F5344CB8AC3E}">
        <p14:creationId xmlns:p14="http://schemas.microsoft.com/office/powerpoint/2010/main" val="3354112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Others</a:t>
            </a:r>
            <a:r>
              <a:rPr lang="fr-FR" dirty="0"/>
              <a:t> </a:t>
            </a:r>
            <a:r>
              <a:rPr lang="fr-FR" dirty="0" err="1"/>
              <a:t>ways</a:t>
            </a:r>
            <a:r>
              <a:rPr lang="fr-FR" dirty="0"/>
              <a:t> to </a:t>
            </a:r>
            <a:r>
              <a:rPr lang="fr-FR" dirty="0" err="1"/>
              <a:t>run</a:t>
            </a:r>
            <a:r>
              <a:rPr lang="fr-FR" dirty="0"/>
              <a:t> </a:t>
            </a:r>
            <a:r>
              <a:rPr lang="fr-FR" dirty="0" err="1"/>
              <a:t>my</a:t>
            </a:r>
            <a:r>
              <a:rPr lang="fr-FR" dirty="0"/>
              <a:t> </a:t>
            </a:r>
            <a:r>
              <a:rPr lang="fr-FR" dirty="0" err="1"/>
              <a:t>app</a:t>
            </a:r>
            <a:endParaRPr lang="fr-FR" dirty="0"/>
          </a:p>
        </p:txBody>
      </p:sp>
      <p:sp>
        <p:nvSpPr>
          <p:cNvPr id="3" name="Text Placeholder 2"/>
          <p:cNvSpPr>
            <a:spLocks noGrp="1"/>
          </p:cNvSpPr>
          <p:nvPr>
            <p:ph type="body" idx="1"/>
          </p:nvPr>
        </p:nvSpPr>
        <p:spPr/>
        <p:txBody>
          <a:bodyPr/>
          <a:lstStyle/>
          <a:p>
            <a:endParaRPr lang="en-AU"/>
          </a:p>
        </p:txBody>
      </p:sp>
      <p:sp>
        <p:nvSpPr>
          <p:cNvPr id="4" name="Espace réservé du numéro de diapositive 3"/>
          <p:cNvSpPr>
            <a:spLocks noGrp="1"/>
          </p:cNvSpPr>
          <p:nvPr>
            <p:ph type="sldNum" sz="quarter" idx="10"/>
          </p:nvPr>
        </p:nvSpPr>
        <p:spPr/>
        <p:txBody>
          <a:bodyPr/>
          <a:lstStyle/>
          <a:p>
            <a:pPr>
              <a:defRPr/>
            </a:pPr>
            <a:fld id="{ABCDEFDF-CFEC-42D3-BAE7-4BBB368BC7A5}" type="slidenum">
              <a:rPr lang="fr-CH" smtClean="0"/>
              <a:pPr>
                <a:defRPr/>
              </a:pPr>
              <a:t>10</a:t>
            </a:fld>
            <a:endParaRPr lang="fr-CH" dirty="0"/>
          </a:p>
        </p:txBody>
      </p:sp>
    </p:spTree>
    <p:extLst>
      <p:ext uri="{BB962C8B-B14F-4D97-AF65-F5344CB8AC3E}">
        <p14:creationId xmlns:p14="http://schemas.microsoft.com/office/powerpoint/2010/main" val="224292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a:xfrm>
            <a:off x="755576" y="2276872"/>
            <a:ext cx="4403515" cy="3889461"/>
          </a:xfrm>
          <a:prstGeom prst="roundRect">
            <a:avLst/>
          </a:prstGeom>
          <a:solidFill>
            <a:schemeClr val="bg1">
              <a:lumMod val="75000"/>
              <a:alpha val="4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000" b="0">
              <a:solidFill>
                <a:prstClr val="white"/>
              </a:solidFill>
            </a:endParaRPr>
          </a:p>
        </p:txBody>
      </p:sp>
      <p:sp>
        <p:nvSpPr>
          <p:cNvPr id="15" name="Rounded Rectangle 14"/>
          <p:cNvSpPr/>
          <p:nvPr/>
        </p:nvSpPr>
        <p:spPr>
          <a:xfrm>
            <a:off x="5580112" y="2307551"/>
            <a:ext cx="2664296" cy="3929761"/>
          </a:xfrm>
          <a:prstGeom prst="roundRect">
            <a:avLst/>
          </a:prstGeom>
          <a:solidFill>
            <a:schemeClr val="bg1">
              <a:lumMod val="75000"/>
              <a:alpha val="4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000" b="0">
              <a:solidFill>
                <a:prstClr val="white"/>
              </a:solidFill>
            </a:endParaRPr>
          </a:p>
        </p:txBody>
      </p:sp>
      <p:sp>
        <p:nvSpPr>
          <p:cNvPr id="4" name="TextBox 3"/>
          <p:cNvSpPr txBox="1"/>
          <p:nvPr/>
        </p:nvSpPr>
        <p:spPr>
          <a:xfrm>
            <a:off x="1187624" y="1524000"/>
            <a:ext cx="2286000" cy="4493538"/>
          </a:xfrm>
          <a:prstGeom prst="rect">
            <a:avLst/>
          </a:prstGeom>
          <a:noFill/>
        </p:spPr>
        <p:txBody>
          <a:bodyPr wrap="square" rtlCol="0">
            <a:spAutoFit/>
          </a:bodyPr>
          <a:lstStyle/>
          <a:p>
            <a:pPr defTabSz="457200" fontAlgn="auto">
              <a:spcBef>
                <a:spcPts val="0"/>
              </a:spcBef>
              <a:spcAft>
                <a:spcPts val="0"/>
              </a:spcAft>
            </a:pPr>
            <a:r>
              <a:rPr lang="en-US" sz="2400" dirty="0" err="1">
                <a:solidFill>
                  <a:srgbClr val="4F81BD">
                    <a:lumMod val="50000"/>
                  </a:srgbClr>
                </a:solidFill>
                <a:latin typeface="Calibri"/>
              </a:rPr>
              <a:t>ui</a:t>
            </a:r>
            <a:endParaRPr lang="en-US" sz="2400" dirty="0">
              <a:solidFill>
                <a:srgbClr val="4F81BD">
                  <a:lumMod val="50000"/>
                </a:srgbClr>
              </a:solidFill>
              <a:latin typeface="Calibri"/>
            </a:endParaRPr>
          </a:p>
          <a:p>
            <a:pPr defTabSz="457200" fontAlgn="auto">
              <a:spcBef>
                <a:spcPts val="0"/>
              </a:spcBef>
              <a:spcAft>
                <a:spcPts val="0"/>
              </a:spcAft>
            </a:pPr>
            <a:endParaRPr lang="en-US" sz="2400" dirty="0">
              <a:solidFill>
                <a:srgbClr val="4F81BD">
                  <a:lumMod val="50000"/>
                </a:srgbClr>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r>
              <a:rPr lang="en-US" sz="2000" b="0" dirty="0">
                <a:solidFill>
                  <a:prstClr val="black"/>
                </a:solidFill>
                <a:latin typeface="Calibri"/>
              </a:rPr>
              <a:t>Input widgets</a:t>
            </a: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r>
              <a:rPr lang="en-US" sz="2000" b="0" dirty="0">
                <a:solidFill>
                  <a:prstClr val="black"/>
                </a:solidFill>
                <a:latin typeface="Calibri"/>
              </a:rPr>
              <a:t>Output functions</a:t>
            </a:r>
          </a:p>
        </p:txBody>
      </p:sp>
      <p:sp>
        <p:nvSpPr>
          <p:cNvPr id="5" name="TextBox 4"/>
          <p:cNvSpPr txBox="1"/>
          <p:nvPr/>
        </p:nvSpPr>
        <p:spPr>
          <a:xfrm>
            <a:off x="5652120" y="1595115"/>
            <a:ext cx="2286000" cy="2831544"/>
          </a:xfrm>
          <a:prstGeom prst="rect">
            <a:avLst/>
          </a:prstGeom>
          <a:noFill/>
        </p:spPr>
        <p:txBody>
          <a:bodyPr wrap="square" rtlCol="0">
            <a:spAutoFit/>
          </a:bodyPr>
          <a:lstStyle/>
          <a:p>
            <a:pPr defTabSz="457200" fontAlgn="auto">
              <a:spcBef>
                <a:spcPts val="0"/>
              </a:spcBef>
              <a:spcAft>
                <a:spcPts val="0"/>
              </a:spcAft>
            </a:pPr>
            <a:r>
              <a:rPr lang="en-US" sz="2400" dirty="0">
                <a:solidFill>
                  <a:srgbClr val="4F81BD">
                    <a:lumMod val="50000"/>
                  </a:srgbClr>
                </a:solidFill>
                <a:latin typeface="Calibri"/>
              </a:rPr>
              <a:t>server</a:t>
            </a:r>
          </a:p>
          <a:p>
            <a:pPr defTabSz="457200" fontAlgn="auto">
              <a:spcBef>
                <a:spcPts val="0"/>
              </a:spcBef>
              <a:spcAft>
                <a:spcPts val="0"/>
              </a:spcAft>
            </a:pPr>
            <a:endParaRPr lang="en-US" sz="2400" dirty="0">
              <a:solidFill>
                <a:srgbClr val="4F81BD">
                  <a:lumMod val="50000"/>
                </a:srgbClr>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r>
              <a:rPr lang="en-US" sz="2000" b="0" dirty="0">
                <a:solidFill>
                  <a:prstClr val="black"/>
                </a:solidFill>
                <a:latin typeface="Calibri"/>
              </a:rPr>
              <a:t>Load data</a:t>
            </a:r>
          </a:p>
          <a:p>
            <a:pPr defTabSz="457200" fontAlgn="auto">
              <a:spcBef>
                <a:spcPts val="0"/>
              </a:spcBef>
              <a:spcAft>
                <a:spcPts val="0"/>
              </a:spcAft>
            </a:pPr>
            <a:r>
              <a:rPr lang="en-US" sz="2000" b="0" dirty="0">
                <a:solidFill>
                  <a:prstClr val="black"/>
                </a:solidFill>
                <a:latin typeface="Calibri"/>
              </a:rPr>
              <a:t>Load packages</a:t>
            </a: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p:txBody>
      </p:sp>
      <p:cxnSp>
        <p:nvCxnSpPr>
          <p:cNvPr id="7" name="Straight Arrow Connector 6"/>
          <p:cNvCxnSpPr/>
          <p:nvPr/>
        </p:nvCxnSpPr>
        <p:spPr>
          <a:xfrm>
            <a:off x="6235366" y="3392119"/>
            <a:ext cx="0" cy="97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701090" y="2743201"/>
            <a:ext cx="718886" cy="43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03967" y="2959769"/>
            <a:ext cx="1725947" cy="707886"/>
          </a:xfrm>
          <a:prstGeom prst="rect">
            <a:avLst/>
          </a:prstGeom>
          <a:noFill/>
        </p:spPr>
        <p:txBody>
          <a:bodyPr wrap="square" rtlCol="0">
            <a:spAutoFit/>
          </a:bodyPr>
          <a:lstStyle/>
          <a:p>
            <a:pPr algn="ctr" defTabSz="457200" fontAlgn="auto">
              <a:spcBef>
                <a:spcPts val="0"/>
              </a:spcBef>
              <a:spcAft>
                <a:spcPts val="0"/>
              </a:spcAft>
            </a:pPr>
            <a:r>
              <a:rPr lang="en-US" sz="2000" b="0" dirty="0">
                <a:solidFill>
                  <a:srgbClr val="4F81BD">
                    <a:lumMod val="50000"/>
                  </a:srgbClr>
                </a:solidFill>
                <a:latin typeface="Calibri"/>
              </a:rPr>
              <a:t>collect </a:t>
            </a:r>
          </a:p>
          <a:p>
            <a:pPr algn="ctr" defTabSz="457200" fontAlgn="auto">
              <a:spcBef>
                <a:spcPts val="0"/>
              </a:spcBef>
              <a:spcAft>
                <a:spcPts val="0"/>
              </a:spcAft>
            </a:pPr>
            <a:r>
              <a:rPr lang="en-US" sz="2000" b="0" dirty="0">
                <a:solidFill>
                  <a:srgbClr val="4F81BD">
                    <a:lumMod val="50000"/>
                  </a:srgbClr>
                </a:solidFill>
                <a:latin typeface="Calibri"/>
              </a:rPr>
              <a:t>parameters</a:t>
            </a:r>
          </a:p>
        </p:txBody>
      </p:sp>
      <p:cxnSp>
        <p:nvCxnSpPr>
          <p:cNvPr id="11" name="Straight Arrow Connector 10"/>
          <p:cNvCxnSpPr/>
          <p:nvPr/>
        </p:nvCxnSpPr>
        <p:spPr>
          <a:xfrm>
            <a:off x="4453941" y="3606100"/>
            <a:ext cx="1270187" cy="759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59937" y="4875180"/>
            <a:ext cx="1725947" cy="1015663"/>
          </a:xfrm>
          <a:prstGeom prst="rect">
            <a:avLst/>
          </a:prstGeom>
          <a:noFill/>
        </p:spPr>
        <p:txBody>
          <a:bodyPr wrap="square" rtlCol="0">
            <a:spAutoFit/>
          </a:bodyPr>
          <a:lstStyle/>
          <a:p>
            <a:pPr algn="ctr" defTabSz="457200" fontAlgn="auto">
              <a:spcBef>
                <a:spcPts val="0"/>
              </a:spcBef>
              <a:spcAft>
                <a:spcPts val="0"/>
              </a:spcAft>
            </a:pPr>
            <a:r>
              <a:rPr lang="en-US" sz="2000" b="0" dirty="0">
                <a:solidFill>
                  <a:srgbClr val="4F81BD">
                    <a:lumMod val="50000"/>
                  </a:srgbClr>
                </a:solidFill>
                <a:latin typeface="Calibri"/>
              </a:rPr>
              <a:t>send rendered</a:t>
            </a:r>
            <a:br>
              <a:rPr lang="en-US" sz="2000" b="0" dirty="0">
                <a:solidFill>
                  <a:srgbClr val="4F81BD">
                    <a:lumMod val="50000"/>
                  </a:srgbClr>
                </a:solidFill>
                <a:latin typeface="Calibri"/>
              </a:rPr>
            </a:br>
            <a:r>
              <a:rPr lang="en-US" sz="2000" b="0" dirty="0">
                <a:solidFill>
                  <a:srgbClr val="4F81BD">
                    <a:lumMod val="50000"/>
                  </a:srgbClr>
                </a:solidFill>
                <a:latin typeface="Calibri"/>
              </a:rPr>
              <a:t>objects back to UI</a:t>
            </a:r>
          </a:p>
        </p:txBody>
      </p:sp>
      <p:cxnSp>
        <p:nvCxnSpPr>
          <p:cNvPr id="14" name="Straight Arrow Connector 13"/>
          <p:cNvCxnSpPr/>
          <p:nvPr/>
        </p:nvCxnSpPr>
        <p:spPr>
          <a:xfrm flipH="1">
            <a:off x="4716016" y="4725144"/>
            <a:ext cx="936104" cy="500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26451" y="5225699"/>
            <a:ext cx="634082" cy="364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652120" y="4270927"/>
            <a:ext cx="2520280" cy="1323439"/>
          </a:xfrm>
          <a:prstGeom prst="rect">
            <a:avLst/>
          </a:prstGeom>
        </p:spPr>
        <p:txBody>
          <a:bodyPr wrap="square">
            <a:spAutoFit/>
          </a:bodyPr>
          <a:lstStyle/>
          <a:p>
            <a:pPr defTabSz="457200" fontAlgn="auto">
              <a:spcBef>
                <a:spcPts val="0"/>
              </a:spcBef>
              <a:spcAft>
                <a:spcPts val="0"/>
              </a:spcAft>
            </a:pPr>
            <a:endParaRPr lang="en-US" sz="2000" b="0" dirty="0">
              <a:solidFill>
                <a:prstClr val="black"/>
              </a:solidFill>
              <a:latin typeface="Calibri"/>
            </a:endParaRPr>
          </a:p>
          <a:p>
            <a:pPr defTabSz="457200" fontAlgn="auto">
              <a:spcBef>
                <a:spcPts val="0"/>
              </a:spcBef>
              <a:spcAft>
                <a:spcPts val="0"/>
              </a:spcAft>
            </a:pPr>
            <a:r>
              <a:rPr lang="en-US" sz="2000" b="0" dirty="0">
                <a:solidFill>
                  <a:prstClr val="black"/>
                </a:solidFill>
                <a:latin typeface="Calibri"/>
              </a:rPr>
              <a:t>Conduct analysis – </a:t>
            </a:r>
            <a:br>
              <a:rPr lang="en-US" sz="2000" b="0" dirty="0">
                <a:solidFill>
                  <a:prstClr val="black"/>
                </a:solidFill>
                <a:latin typeface="Calibri"/>
              </a:rPr>
            </a:br>
            <a:r>
              <a:rPr lang="en-US" sz="2000" b="0" dirty="0">
                <a:solidFill>
                  <a:prstClr val="black"/>
                </a:solidFill>
                <a:latin typeface="Calibri"/>
              </a:rPr>
              <a:t>generate tables and graphs</a:t>
            </a:r>
          </a:p>
        </p:txBody>
      </p:sp>
      <p:sp>
        <p:nvSpPr>
          <p:cNvPr id="18" name="Title 7"/>
          <p:cNvSpPr txBox="1">
            <a:spLocks/>
          </p:cNvSpPr>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a:ln>
                  <a:noFill/>
                </a:ln>
                <a:solidFill>
                  <a:srgbClr val="000000"/>
                </a:solidFill>
                <a:effectLst/>
                <a:uLnTx/>
                <a:uFillTx/>
                <a:latin typeface="Times New Roman"/>
                <a:ea typeface="+mj-ea"/>
                <a:cs typeface="+mj-cs"/>
              </a:rPr>
              <a:t>Anatomy of a shiny app: data flow</a:t>
            </a:r>
            <a:endParaRPr kumimoji="0" lang="en-AU" sz="2400" b="0" i="1" u="none" strike="noStrike" kern="0" cap="none" spc="0" normalizeH="0" baseline="0" noProof="0" dirty="0">
              <a:ln>
                <a:noFill/>
              </a:ln>
              <a:solidFill>
                <a:srgbClr val="000000"/>
              </a:solidFill>
              <a:effectLst/>
              <a:uLnTx/>
              <a:uFillTx/>
              <a:latin typeface="Times New Roman"/>
              <a:ea typeface="+mj-ea"/>
              <a:cs typeface="+mj-cs"/>
            </a:endParaRPr>
          </a:p>
        </p:txBody>
      </p:sp>
      <p:sp>
        <p:nvSpPr>
          <p:cNvPr id="3" name="Espace réservé du numéro de diapositive 2"/>
          <p:cNvSpPr>
            <a:spLocks noGrp="1"/>
          </p:cNvSpPr>
          <p:nvPr>
            <p:ph type="sldNum" sz="quarter" idx="12"/>
          </p:nvPr>
        </p:nvSpPr>
        <p:spPr/>
        <p:txBody>
          <a:bodyPr/>
          <a:lstStyle/>
          <a:p>
            <a:fld id="{795BE129-AFCA-DD43-9891-ACA99A707B51}"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250801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Running the Shiny app</a:t>
            </a:r>
          </a:p>
        </p:txBody>
      </p:sp>
      <p:sp>
        <p:nvSpPr>
          <p:cNvPr id="3" name="Content Placeholder 2"/>
          <p:cNvSpPr>
            <a:spLocks noGrp="1"/>
          </p:cNvSpPr>
          <p:nvPr>
            <p:ph idx="1"/>
          </p:nvPr>
        </p:nvSpPr>
        <p:spPr/>
        <p:txBody>
          <a:bodyPr/>
          <a:lstStyle/>
          <a:p>
            <a:r>
              <a:rPr lang="en-AU" sz="2800" dirty="0"/>
              <a:t>Copy/paste the content of </a:t>
            </a:r>
            <a:r>
              <a:rPr lang="en-AU" sz="2800" dirty="0" err="1">
                <a:latin typeface="Courier New" pitchFamily="49" charset="0"/>
                <a:cs typeface="Courier New" pitchFamily="49" charset="0"/>
              </a:rPr>
              <a:t>app.R</a:t>
            </a:r>
            <a:r>
              <a:rPr lang="en-AU" sz="2800" dirty="0">
                <a:latin typeface="Courier New" pitchFamily="49" charset="0"/>
                <a:cs typeface="Courier New" pitchFamily="49" charset="0"/>
              </a:rPr>
              <a:t> </a:t>
            </a:r>
            <a:br>
              <a:rPr lang="en-AU" sz="2800" dirty="0">
                <a:latin typeface="Courier New" pitchFamily="49" charset="0"/>
                <a:cs typeface="Courier New" pitchFamily="49" charset="0"/>
              </a:rPr>
            </a:br>
            <a:r>
              <a:rPr lang="en-AU" sz="2800" dirty="0"/>
              <a:t>or </a:t>
            </a:r>
            <a:r>
              <a:rPr lang="en-AU" sz="2800" dirty="0">
                <a:latin typeface="Courier New" pitchFamily="49" charset="0"/>
                <a:cs typeface="Courier New" pitchFamily="49" charset="0"/>
              </a:rPr>
              <a:t>source()</a:t>
            </a:r>
            <a:r>
              <a:rPr lang="en-AU" sz="2800" dirty="0"/>
              <a:t> its content:</a:t>
            </a:r>
            <a:br>
              <a:rPr lang="en-AU" sz="2800" dirty="0"/>
            </a:br>
            <a:r>
              <a:rPr lang="en-AU" sz="2800" dirty="0"/>
              <a:t>	</a:t>
            </a:r>
            <a:r>
              <a:rPr lang="en-AU" sz="2800" dirty="0">
                <a:latin typeface="Courier New" pitchFamily="49" charset="0"/>
                <a:cs typeface="Courier New" pitchFamily="49" charset="0"/>
              </a:rPr>
              <a:t>app &lt;- source("</a:t>
            </a:r>
            <a:r>
              <a:rPr lang="en-AU" sz="2800" dirty="0" err="1">
                <a:latin typeface="Courier New" pitchFamily="49" charset="0"/>
                <a:cs typeface="Courier New" pitchFamily="49" charset="0"/>
              </a:rPr>
              <a:t>app.R</a:t>
            </a:r>
            <a:r>
              <a:rPr lang="en-AU" sz="2800" dirty="0">
                <a:latin typeface="Courier New" pitchFamily="49" charset="0"/>
                <a:cs typeface="Courier New" pitchFamily="49" charset="0"/>
              </a:rPr>
              <a:t>")</a:t>
            </a:r>
            <a:br>
              <a:rPr lang="en-AU" sz="2800" dirty="0">
                <a:latin typeface="Courier New" pitchFamily="49" charset="0"/>
                <a:cs typeface="Courier New" pitchFamily="49" charset="0"/>
              </a:rPr>
            </a:br>
            <a:r>
              <a:rPr lang="en-AU" sz="2800" dirty="0">
                <a:latin typeface="Courier New" pitchFamily="49" charset="0"/>
                <a:cs typeface="Courier New" pitchFamily="49" charset="0"/>
              </a:rPr>
              <a:t>	app</a:t>
            </a:r>
          </a:p>
          <a:p>
            <a:endParaRPr lang="en-AU" sz="2800" dirty="0">
              <a:latin typeface="Courier New" pitchFamily="49" charset="0"/>
              <a:cs typeface="Courier New" pitchFamily="49" charset="0"/>
            </a:endParaRPr>
          </a:p>
          <a:p>
            <a:r>
              <a:rPr lang="en-AU" sz="2800" dirty="0"/>
              <a:t>Use the </a:t>
            </a:r>
            <a:r>
              <a:rPr lang="en-AU" sz="2800" dirty="0" err="1">
                <a:latin typeface="Courier New" pitchFamily="49" charset="0"/>
                <a:cs typeface="Courier New" pitchFamily="49" charset="0"/>
              </a:rPr>
              <a:t>runApp</a:t>
            </a:r>
            <a:r>
              <a:rPr lang="en-AU" sz="2800" dirty="0">
                <a:latin typeface="Courier New" pitchFamily="49" charset="0"/>
                <a:cs typeface="Courier New" pitchFamily="49" charset="0"/>
              </a:rPr>
              <a:t>() </a:t>
            </a:r>
            <a:r>
              <a:rPr lang="en-AU" sz="2800" dirty="0"/>
              <a:t>function:</a:t>
            </a:r>
            <a:br>
              <a:rPr lang="en-AU" sz="2800" dirty="0"/>
            </a:br>
            <a:r>
              <a:rPr lang="en-AU" sz="2800" dirty="0">
                <a:latin typeface="Courier New" pitchFamily="49" charset="0"/>
                <a:cs typeface="Courier New" pitchFamily="49" charset="0"/>
              </a:rPr>
              <a:t>	</a:t>
            </a:r>
            <a:r>
              <a:rPr lang="en-AU" sz="2800" dirty="0" err="1">
                <a:latin typeface="Courier New" pitchFamily="49" charset="0"/>
                <a:cs typeface="Courier New" pitchFamily="49" charset="0"/>
              </a:rPr>
              <a:t>runApp</a:t>
            </a:r>
            <a:r>
              <a:rPr lang="en-AU" sz="2800" dirty="0">
                <a:latin typeface="Courier New" pitchFamily="49" charset="0"/>
                <a:cs typeface="Courier New" pitchFamily="49" charset="0"/>
              </a:rPr>
              <a:t>("test")        # Directory</a:t>
            </a:r>
            <a:br>
              <a:rPr lang="en-AU" sz="2800" dirty="0">
                <a:latin typeface="Courier New" pitchFamily="49" charset="0"/>
                <a:cs typeface="Courier New" pitchFamily="49" charset="0"/>
              </a:rPr>
            </a:br>
            <a:r>
              <a:rPr lang="en-AU" sz="2800" dirty="0">
                <a:latin typeface="Courier New" pitchFamily="49" charset="0"/>
                <a:cs typeface="Courier New" pitchFamily="49" charset="0"/>
              </a:rPr>
              <a:t>	</a:t>
            </a:r>
            <a:r>
              <a:rPr lang="en-AU" sz="2800" dirty="0" err="1">
                <a:latin typeface="Courier New" pitchFamily="49" charset="0"/>
                <a:cs typeface="Courier New" pitchFamily="49" charset="0"/>
              </a:rPr>
              <a:t>runApp</a:t>
            </a:r>
            <a:r>
              <a:rPr lang="en-AU" sz="2800" dirty="0">
                <a:latin typeface="Courier New" pitchFamily="49" charset="0"/>
                <a:cs typeface="Courier New" pitchFamily="49" charset="0"/>
              </a:rPr>
              <a:t>("test/</a:t>
            </a:r>
            <a:r>
              <a:rPr lang="en-AU" sz="2800" dirty="0" err="1">
                <a:latin typeface="Courier New" pitchFamily="49" charset="0"/>
                <a:cs typeface="Courier New" pitchFamily="49" charset="0"/>
              </a:rPr>
              <a:t>app.R</a:t>
            </a:r>
            <a:r>
              <a:rPr lang="en-AU" sz="2800" dirty="0">
                <a:latin typeface="Courier New" pitchFamily="49" charset="0"/>
                <a:cs typeface="Courier New" pitchFamily="49" charset="0"/>
              </a:rPr>
              <a:t>")  # File</a:t>
            </a:r>
          </a:p>
          <a:p>
            <a:endParaRPr lang="en-AU" sz="2800" dirty="0"/>
          </a:p>
          <a:p>
            <a:r>
              <a:rPr lang="en-AU" sz="2800" dirty="0"/>
              <a:t>Use </a:t>
            </a:r>
            <a:r>
              <a:rPr lang="en-AU" sz="2800" dirty="0" err="1"/>
              <a:t>RStudio</a:t>
            </a:r>
            <a:endParaRPr lang="en-AU" sz="2800" dirty="0"/>
          </a:p>
        </p:txBody>
      </p:sp>
    </p:spTree>
    <p:extLst>
      <p:ext uri="{BB962C8B-B14F-4D97-AF65-F5344CB8AC3E}">
        <p14:creationId xmlns:p14="http://schemas.microsoft.com/office/powerpoint/2010/main" val="367102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More about running the shiny app</a:t>
            </a:r>
          </a:p>
        </p:txBody>
      </p:sp>
      <p:sp>
        <p:nvSpPr>
          <p:cNvPr id="3" name="Content Placeholder 2"/>
          <p:cNvSpPr>
            <a:spLocks noGrp="1"/>
          </p:cNvSpPr>
          <p:nvPr>
            <p:ph idx="1"/>
          </p:nvPr>
        </p:nvSpPr>
        <p:spPr/>
        <p:txBody>
          <a:bodyPr/>
          <a:lstStyle/>
          <a:p>
            <a:r>
              <a:rPr lang="en-AU" sz="2800" dirty="0"/>
              <a:t>Run an app from </a:t>
            </a:r>
            <a:r>
              <a:rPr lang="en-AU" sz="2800" dirty="0" err="1"/>
              <a:t>github</a:t>
            </a:r>
            <a:r>
              <a:rPr lang="en-AU" sz="2800" dirty="0"/>
              <a:t>:</a:t>
            </a:r>
            <a:br>
              <a:rPr lang="en-AU" sz="2800" dirty="0"/>
            </a:br>
            <a:r>
              <a:rPr lang="en-US" sz="2400" dirty="0" err="1">
                <a:latin typeface="Courier New" panose="02070309020205020404" pitchFamily="49" charset="0"/>
                <a:cs typeface="Courier New" panose="02070309020205020404" pitchFamily="49" charset="0"/>
              </a:rPr>
              <a:t>runGitHub</a:t>
            </a:r>
            <a:r>
              <a:rPr lang="en-US" sz="2400" dirty="0">
                <a:latin typeface="Courier New" panose="02070309020205020404" pitchFamily="49" charset="0"/>
                <a:cs typeface="Courier New" panose="02070309020205020404" pitchFamily="49" charset="0"/>
              </a:rPr>
              <a:t>( repo="shiny", username="</a:t>
            </a:r>
            <a:r>
              <a:rPr lang="en-US" sz="2400" dirty="0" err="1">
                <a:latin typeface="Courier New" panose="02070309020205020404" pitchFamily="49" charset="0"/>
                <a:cs typeface="Courier New" panose="02070309020205020404" pitchFamily="49" charset="0"/>
              </a:rPr>
              <a:t>lecy</a:t>
            </a:r>
            <a:r>
              <a:rPr lang="en-US" sz="2400" dirty="0">
                <a:latin typeface="Courier New" panose="02070309020205020404" pitchFamily="49" charset="0"/>
                <a:cs typeface="Courier New" panose="02070309020205020404" pitchFamily="49" charset="0"/>
              </a:rPr>
              <a:t>")</a:t>
            </a:r>
          </a:p>
          <a:p>
            <a:endParaRPr lang="en-AU" sz="2800" dirty="0"/>
          </a:p>
          <a:p>
            <a:r>
              <a:rPr lang="en-AU" sz="2800" dirty="0"/>
              <a:t>Run the app in "showcase mode"</a:t>
            </a:r>
            <a:br>
              <a:rPr lang="en-AU" sz="2800" dirty="0"/>
            </a:br>
            <a:r>
              <a:rPr lang="en-AU" sz="2800" dirty="0"/>
              <a:t>(run app and show source code)</a:t>
            </a:r>
            <a:br>
              <a:rPr lang="en-AU" sz="2800" dirty="0"/>
            </a:br>
            <a:r>
              <a:rPr lang="en-US" sz="2800" dirty="0" err="1">
                <a:latin typeface="Courier New" pitchFamily="49" charset="0"/>
                <a:cs typeface="Courier New" pitchFamily="49" charset="0"/>
              </a:rPr>
              <a:t>runApp</a:t>
            </a:r>
            <a:r>
              <a:rPr lang="en-US" sz="2800" dirty="0">
                <a:latin typeface="Courier New" pitchFamily="49" charset="0"/>
                <a:cs typeface="Courier New" pitchFamily="49" charset="0"/>
              </a:rPr>
              <a:t>("test", </a:t>
            </a:r>
            <a:r>
              <a:rPr lang="en-US" sz="2800" dirty="0" err="1">
                <a:solidFill>
                  <a:srgbClr val="FF0000"/>
                </a:solidFill>
                <a:latin typeface="Courier New" pitchFamily="49" charset="0"/>
                <a:cs typeface="Courier New" pitchFamily="49" charset="0"/>
              </a:rPr>
              <a:t>display.mode</a:t>
            </a:r>
            <a:r>
              <a:rPr lang="en-US" sz="2800" dirty="0">
                <a:solidFill>
                  <a:srgbClr val="FF0000"/>
                </a:solidFill>
                <a:latin typeface="Courier New" pitchFamily="49" charset="0"/>
                <a:cs typeface="Courier New" pitchFamily="49" charset="0"/>
              </a:rPr>
              <a:t> = "showcase"</a:t>
            </a:r>
            <a:r>
              <a:rPr lang="en-US" sz="2800" dirty="0">
                <a:latin typeface="Courier New" pitchFamily="49" charset="0"/>
                <a:cs typeface="Courier New" pitchFamily="49" charset="0"/>
              </a:rPr>
              <a:t>)</a:t>
            </a:r>
            <a:endParaRPr lang="en-AU" sz="2800" dirty="0">
              <a:latin typeface="Courier New" pitchFamily="49" charset="0"/>
              <a:cs typeface="Courier New" pitchFamily="49" charset="0"/>
            </a:endParaRPr>
          </a:p>
        </p:txBody>
      </p:sp>
    </p:spTree>
    <p:extLst>
      <p:ext uri="{BB962C8B-B14F-4D97-AF65-F5344CB8AC3E}">
        <p14:creationId xmlns:p14="http://schemas.microsoft.com/office/powerpoint/2010/main" val="305259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Running the Shiny app</a:t>
            </a:r>
          </a:p>
        </p:txBody>
      </p:sp>
      <p:sp>
        <p:nvSpPr>
          <p:cNvPr id="3" name="Content Placeholder 2"/>
          <p:cNvSpPr>
            <a:spLocks noGrp="1"/>
          </p:cNvSpPr>
          <p:nvPr>
            <p:ph idx="1"/>
          </p:nvPr>
        </p:nvSpPr>
        <p:spPr/>
        <p:txBody>
          <a:bodyPr/>
          <a:lstStyle/>
          <a:p>
            <a:pPr marL="0" indent="0">
              <a:buNone/>
            </a:pPr>
            <a:r>
              <a:rPr lang="en-US" sz="2000" dirty="0">
                <a:latin typeface="Courier New" pitchFamily="49" charset="0"/>
                <a:cs typeface="Courier New" pitchFamily="49" charset="0"/>
              </a:rPr>
              <a:t>&gt; library(shiny)</a:t>
            </a:r>
          </a:p>
          <a:p>
            <a:pPr marL="0" indent="0">
              <a:buNone/>
            </a:pPr>
            <a:r>
              <a:rPr lang="en-US" sz="2000" dirty="0">
                <a:latin typeface="Courier New" pitchFamily="49" charset="0"/>
                <a:cs typeface="Courier New" pitchFamily="49" charset="0"/>
              </a:rPr>
              <a:t>&gt; app &lt;- source("test1/</a:t>
            </a:r>
            <a:r>
              <a:rPr lang="en-US" sz="2000" dirty="0" err="1">
                <a:latin typeface="Courier New" pitchFamily="49" charset="0"/>
                <a:cs typeface="Courier New" pitchFamily="49" charset="0"/>
              </a:rPr>
              <a:t>app.R</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&gt; app</a:t>
            </a:r>
          </a:p>
          <a:p>
            <a:pPr marL="0" indent="0">
              <a:buNone/>
            </a:pPr>
            <a:r>
              <a:rPr lang="en-US" sz="2000" dirty="0">
                <a:latin typeface="Courier New" pitchFamily="49" charset="0"/>
                <a:cs typeface="Courier New" pitchFamily="49" charset="0"/>
              </a:rPr>
              <a:t>$value</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Listening on http://127.0.0.1:3625</a:t>
            </a:r>
          </a:p>
          <a:p>
            <a:pPr marL="0" indent="0">
              <a:buNone/>
            </a:pPr>
            <a:r>
              <a:rPr lang="en-US" sz="2000" dirty="0">
                <a:latin typeface="Courier New" pitchFamily="49" charset="0"/>
                <a:cs typeface="Courier New" pitchFamily="49" charset="0"/>
              </a:rPr>
              <a:t>^C</a:t>
            </a:r>
          </a:p>
          <a:p>
            <a:pPr marL="0" indent="0">
              <a:buNone/>
            </a:pPr>
            <a:r>
              <a:rPr lang="en-US" sz="2000" dirty="0">
                <a:latin typeface="Courier New" pitchFamily="49" charset="0"/>
                <a:cs typeface="Courier New" pitchFamily="49" charset="0"/>
              </a:rPr>
              <a:t>&gt; </a:t>
            </a:r>
            <a:r>
              <a:rPr lang="en-US" sz="2000" dirty="0" err="1">
                <a:latin typeface="Courier New" pitchFamily="49" charset="0"/>
                <a:cs typeface="Courier New" pitchFamily="49" charset="0"/>
              </a:rPr>
              <a:t>runApp</a:t>
            </a:r>
            <a:r>
              <a:rPr lang="en-US" sz="2000" dirty="0">
                <a:latin typeface="Courier New" pitchFamily="49" charset="0"/>
                <a:cs typeface="Courier New" pitchFamily="49" charset="0"/>
              </a:rPr>
              <a:t>("test1/</a:t>
            </a:r>
            <a:r>
              <a:rPr lang="en-US" sz="2000" dirty="0" err="1">
                <a:latin typeface="Courier New" pitchFamily="49" charset="0"/>
                <a:cs typeface="Courier New" pitchFamily="49" charset="0"/>
              </a:rPr>
              <a:t>app.R</a:t>
            </a:r>
            <a:r>
              <a:rPr lang="en-US" sz="2000" dirty="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Listening on http://127.0.0.1:3625</a:t>
            </a:r>
          </a:p>
          <a:p>
            <a:pPr marL="0" indent="0">
              <a:buNone/>
            </a:pPr>
            <a:r>
              <a:rPr lang="en-US" sz="2000" dirty="0">
                <a:latin typeface="Courier New" pitchFamily="49" charset="0"/>
                <a:cs typeface="Courier New" pitchFamily="49" charset="0"/>
              </a:rPr>
              <a:t>Warning in body(fun) : argument is not a function</a:t>
            </a:r>
          </a:p>
          <a:p>
            <a:pPr marL="0" indent="0">
              <a:buNone/>
            </a:pPr>
            <a:r>
              <a:rPr lang="en-US" sz="2000" dirty="0">
                <a:latin typeface="Courier New" pitchFamily="49" charset="0"/>
                <a:cs typeface="Courier New" pitchFamily="49" charset="0"/>
              </a:rPr>
              <a:t>^C</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&gt; </a:t>
            </a:r>
          </a:p>
        </p:txBody>
      </p:sp>
    </p:spTree>
    <p:extLst>
      <p:ext uri="{BB962C8B-B14F-4D97-AF65-F5344CB8AC3E}">
        <p14:creationId xmlns:p14="http://schemas.microsoft.com/office/powerpoint/2010/main" val="33437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Running the Shiny app</a:t>
            </a:r>
          </a:p>
        </p:txBody>
      </p:sp>
      <p:sp>
        <p:nvSpPr>
          <p:cNvPr id="3" name="Content Placeholder 2"/>
          <p:cNvSpPr>
            <a:spLocks noGrp="1"/>
          </p:cNvSpPr>
          <p:nvPr>
            <p:ph idx="1"/>
          </p:nvPr>
        </p:nvSpPr>
        <p:spPr/>
        <p:txBody>
          <a:bodyPr/>
          <a:lstStyle/>
          <a:p>
            <a:pPr marL="0" indent="0">
              <a:buNone/>
            </a:pPr>
            <a:r>
              <a:rPr lang="en-US" sz="2000" dirty="0">
                <a:latin typeface="Courier New" pitchFamily="49" charset="0"/>
                <a:cs typeface="Courier New" pitchFamily="49" charset="0"/>
              </a:rPr>
              <a:t>&gt; library(shiny)</a:t>
            </a:r>
          </a:p>
          <a:p>
            <a:pPr marL="0" indent="0">
              <a:buNone/>
            </a:pPr>
            <a:r>
              <a:rPr lang="en-US" sz="2000" dirty="0">
                <a:latin typeface="Courier New" pitchFamily="49" charset="0"/>
                <a:cs typeface="Courier New" pitchFamily="49" charset="0"/>
              </a:rPr>
              <a:t>&gt; app &lt;- source("test1/</a:t>
            </a:r>
            <a:r>
              <a:rPr lang="en-US" sz="2000" dirty="0" err="1">
                <a:latin typeface="Courier New" pitchFamily="49" charset="0"/>
                <a:cs typeface="Courier New" pitchFamily="49" charset="0"/>
              </a:rPr>
              <a:t>app.R</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&gt; app</a:t>
            </a:r>
          </a:p>
          <a:p>
            <a:pPr marL="0" indent="0">
              <a:buNone/>
            </a:pPr>
            <a:r>
              <a:rPr lang="en-US" sz="2000" dirty="0">
                <a:latin typeface="Courier New" pitchFamily="49" charset="0"/>
                <a:cs typeface="Courier New" pitchFamily="49" charset="0"/>
              </a:rPr>
              <a:t>$value</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Listening on http://127.0.0.1:3625</a:t>
            </a:r>
          </a:p>
          <a:p>
            <a:pPr marL="0" indent="0">
              <a:buNone/>
            </a:pPr>
            <a:r>
              <a:rPr lang="en-US" sz="2000" dirty="0">
                <a:latin typeface="Courier New" pitchFamily="49" charset="0"/>
                <a:cs typeface="Courier New" pitchFamily="49" charset="0"/>
              </a:rPr>
              <a:t>^C</a:t>
            </a:r>
          </a:p>
          <a:p>
            <a:pPr marL="0" indent="0">
              <a:buNone/>
            </a:pPr>
            <a:r>
              <a:rPr lang="en-US" sz="2000" dirty="0">
                <a:latin typeface="Courier New" pitchFamily="49" charset="0"/>
                <a:cs typeface="Courier New" pitchFamily="49" charset="0"/>
              </a:rPr>
              <a:t>&gt; </a:t>
            </a:r>
            <a:r>
              <a:rPr lang="en-US" sz="2000" dirty="0" err="1">
                <a:latin typeface="Courier New" pitchFamily="49" charset="0"/>
                <a:cs typeface="Courier New" pitchFamily="49" charset="0"/>
              </a:rPr>
              <a:t>runApp</a:t>
            </a:r>
            <a:r>
              <a:rPr lang="en-US" sz="2000" dirty="0">
                <a:latin typeface="Courier New" pitchFamily="49" charset="0"/>
                <a:cs typeface="Courier New" pitchFamily="49" charset="0"/>
              </a:rPr>
              <a:t>("test1/</a:t>
            </a:r>
            <a:r>
              <a:rPr lang="en-US" sz="2000" dirty="0" err="1">
                <a:latin typeface="Courier New" pitchFamily="49" charset="0"/>
                <a:cs typeface="Courier New" pitchFamily="49" charset="0"/>
              </a:rPr>
              <a:t>app.R</a:t>
            </a:r>
            <a:r>
              <a:rPr lang="en-US" sz="2000" dirty="0">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Listening on http://127.0.0.1:3625</a:t>
            </a:r>
          </a:p>
          <a:p>
            <a:pPr marL="0" indent="0">
              <a:buNone/>
            </a:pPr>
            <a:r>
              <a:rPr lang="en-US" sz="2000" dirty="0">
                <a:latin typeface="Courier New" pitchFamily="49" charset="0"/>
                <a:cs typeface="Courier New" pitchFamily="49" charset="0"/>
              </a:rPr>
              <a:t>Warning in body(fun) : argument is not a function</a:t>
            </a:r>
          </a:p>
          <a:p>
            <a:pPr marL="0" indent="0">
              <a:buNone/>
            </a:pPr>
            <a:r>
              <a:rPr lang="en-US" sz="2000" dirty="0">
                <a:latin typeface="Courier New" pitchFamily="49" charset="0"/>
                <a:cs typeface="Courier New" pitchFamily="49" charset="0"/>
              </a:rPr>
              <a:t>^C</a:t>
            </a:r>
          </a:p>
          <a:p>
            <a:pPr marL="0" indent="0">
              <a:buNone/>
            </a:pP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&gt;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487" y="404812"/>
            <a:ext cx="7439025" cy="6048375"/>
          </a:xfrm>
          <a:prstGeom prst="rect">
            <a:avLst/>
          </a:prstGeom>
        </p:spPr>
      </p:pic>
      <p:pic>
        <p:nvPicPr>
          <p:cNvPr id="5" name="Espace réservé du contenu 4" descr="Old Faithful Geyser Data - Mozilla Firefox"/>
          <p:cNvPicPr>
            <a:picLocks noChangeAspect="1"/>
          </p:cNvPicPr>
          <p:nvPr/>
        </p:nvPicPr>
        <p:blipFill rotWithShape="1">
          <a:blip r:embed="rId3">
            <a:extLst>
              <a:ext uri="{28A0092B-C50C-407E-A947-70E740481C1C}">
                <a14:useLocalDpi xmlns:a14="http://schemas.microsoft.com/office/drawing/2010/main" val="0"/>
              </a:ext>
            </a:extLst>
          </a:blip>
          <a:srcRect t="16225" r="5561" b="24673"/>
          <a:stretch/>
        </p:blipFill>
        <p:spPr bwMode="auto">
          <a:xfrm>
            <a:off x="998161" y="1905000"/>
            <a:ext cx="7147676" cy="2408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778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Architecture of Shiny app</a:t>
            </a:r>
          </a:p>
        </p:txBody>
      </p:sp>
      <p:sp>
        <p:nvSpPr>
          <p:cNvPr id="3" name="Text Placeholder 2"/>
          <p:cNvSpPr>
            <a:spLocks noGrp="1"/>
          </p:cNvSpPr>
          <p:nvPr>
            <p:ph type="body" idx="1"/>
          </p:nvPr>
        </p:nvSpPr>
        <p:spPr/>
        <p:txBody>
          <a:bodyPr/>
          <a:lstStyle/>
          <a:p>
            <a:endParaRPr lang="en-AU"/>
          </a:p>
        </p:txBody>
      </p:sp>
      <p:sp>
        <p:nvSpPr>
          <p:cNvPr id="4" name="Espace réservé du numéro de diapositive 3"/>
          <p:cNvSpPr>
            <a:spLocks noGrp="1"/>
          </p:cNvSpPr>
          <p:nvPr>
            <p:ph type="sldNum" sz="quarter" idx="10"/>
          </p:nvPr>
        </p:nvSpPr>
        <p:spPr/>
        <p:txBody>
          <a:bodyPr/>
          <a:lstStyle/>
          <a:p>
            <a:pPr>
              <a:defRPr/>
            </a:pPr>
            <a:fld id="{ABCDEFDF-CFEC-42D3-BAE7-4BBB368BC7A5}" type="slidenum">
              <a:rPr lang="fr-CH" smtClean="0"/>
              <a:pPr>
                <a:defRPr/>
              </a:pPr>
              <a:t>16</a:t>
            </a:fld>
            <a:endParaRPr lang="fr-CH" dirty="0"/>
          </a:p>
        </p:txBody>
      </p:sp>
    </p:spTree>
    <p:extLst>
      <p:ext uri="{BB962C8B-B14F-4D97-AF65-F5344CB8AC3E}">
        <p14:creationId xmlns:p14="http://schemas.microsoft.com/office/powerpoint/2010/main" val="76969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55576" y="2276872"/>
            <a:ext cx="4403515" cy="3889461"/>
          </a:xfrm>
          <a:prstGeom prst="roundRect">
            <a:avLst/>
          </a:prstGeom>
          <a:solidFill>
            <a:schemeClr val="bg1">
              <a:lumMod val="75000"/>
              <a:alpha val="4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000" b="0">
              <a:solidFill>
                <a:prstClr val="white"/>
              </a:solidFill>
            </a:endParaRPr>
          </a:p>
        </p:txBody>
      </p:sp>
      <p:sp>
        <p:nvSpPr>
          <p:cNvPr id="15" name="Rounded Rectangle 14"/>
          <p:cNvSpPr/>
          <p:nvPr/>
        </p:nvSpPr>
        <p:spPr>
          <a:xfrm>
            <a:off x="5580112" y="2307551"/>
            <a:ext cx="2664296" cy="3929761"/>
          </a:xfrm>
          <a:prstGeom prst="roundRect">
            <a:avLst/>
          </a:prstGeom>
          <a:solidFill>
            <a:schemeClr val="bg1">
              <a:lumMod val="75000"/>
              <a:alpha val="4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sz="2000" b="0">
              <a:solidFill>
                <a:prstClr val="white"/>
              </a:solidFill>
            </a:endParaRPr>
          </a:p>
        </p:txBody>
      </p:sp>
      <p:sp>
        <p:nvSpPr>
          <p:cNvPr id="4" name="TextBox 3"/>
          <p:cNvSpPr txBox="1"/>
          <p:nvPr/>
        </p:nvSpPr>
        <p:spPr>
          <a:xfrm>
            <a:off x="1187624" y="1524000"/>
            <a:ext cx="2286000" cy="4493538"/>
          </a:xfrm>
          <a:prstGeom prst="rect">
            <a:avLst/>
          </a:prstGeom>
          <a:noFill/>
        </p:spPr>
        <p:txBody>
          <a:bodyPr wrap="square" rtlCol="0">
            <a:spAutoFit/>
          </a:bodyPr>
          <a:lstStyle/>
          <a:p>
            <a:pPr defTabSz="457200" fontAlgn="auto">
              <a:spcBef>
                <a:spcPts val="0"/>
              </a:spcBef>
              <a:spcAft>
                <a:spcPts val="0"/>
              </a:spcAft>
            </a:pPr>
            <a:r>
              <a:rPr lang="en-US" sz="2400" dirty="0" err="1">
                <a:solidFill>
                  <a:srgbClr val="4F81BD">
                    <a:lumMod val="50000"/>
                  </a:srgbClr>
                </a:solidFill>
                <a:latin typeface="Calibri"/>
              </a:rPr>
              <a:t>ui</a:t>
            </a:r>
            <a:endParaRPr lang="en-US" sz="2400" dirty="0">
              <a:solidFill>
                <a:srgbClr val="4F81BD">
                  <a:lumMod val="50000"/>
                </a:srgbClr>
              </a:solidFill>
              <a:latin typeface="Calibri"/>
            </a:endParaRPr>
          </a:p>
          <a:p>
            <a:pPr defTabSz="457200" fontAlgn="auto">
              <a:spcBef>
                <a:spcPts val="0"/>
              </a:spcBef>
              <a:spcAft>
                <a:spcPts val="0"/>
              </a:spcAft>
            </a:pPr>
            <a:endParaRPr lang="en-US" sz="2400" dirty="0">
              <a:solidFill>
                <a:srgbClr val="4F81BD">
                  <a:lumMod val="50000"/>
                </a:srgbClr>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r>
              <a:rPr lang="en-US" sz="2000" b="0" dirty="0">
                <a:solidFill>
                  <a:prstClr val="black"/>
                </a:solidFill>
                <a:latin typeface="Calibri"/>
              </a:rPr>
              <a:t>Input widgets</a:t>
            </a: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r>
              <a:rPr lang="en-US" sz="2000" b="0" dirty="0">
                <a:solidFill>
                  <a:prstClr val="black"/>
                </a:solidFill>
                <a:latin typeface="Calibri"/>
              </a:rPr>
              <a:t>Output functions</a:t>
            </a:r>
          </a:p>
        </p:txBody>
      </p:sp>
      <p:sp>
        <p:nvSpPr>
          <p:cNvPr id="5" name="TextBox 4"/>
          <p:cNvSpPr txBox="1"/>
          <p:nvPr/>
        </p:nvSpPr>
        <p:spPr>
          <a:xfrm>
            <a:off x="5652120" y="1595115"/>
            <a:ext cx="2286000" cy="2831544"/>
          </a:xfrm>
          <a:prstGeom prst="rect">
            <a:avLst/>
          </a:prstGeom>
          <a:noFill/>
        </p:spPr>
        <p:txBody>
          <a:bodyPr wrap="square" rtlCol="0">
            <a:spAutoFit/>
          </a:bodyPr>
          <a:lstStyle/>
          <a:p>
            <a:pPr defTabSz="457200" fontAlgn="auto">
              <a:spcBef>
                <a:spcPts val="0"/>
              </a:spcBef>
              <a:spcAft>
                <a:spcPts val="0"/>
              </a:spcAft>
            </a:pPr>
            <a:r>
              <a:rPr lang="en-US" sz="2400" dirty="0">
                <a:solidFill>
                  <a:srgbClr val="4F81BD">
                    <a:lumMod val="50000"/>
                  </a:srgbClr>
                </a:solidFill>
                <a:latin typeface="Calibri"/>
              </a:rPr>
              <a:t>server</a:t>
            </a:r>
          </a:p>
          <a:p>
            <a:pPr defTabSz="457200" fontAlgn="auto">
              <a:spcBef>
                <a:spcPts val="0"/>
              </a:spcBef>
              <a:spcAft>
                <a:spcPts val="0"/>
              </a:spcAft>
            </a:pPr>
            <a:endParaRPr lang="en-US" sz="2400" dirty="0">
              <a:solidFill>
                <a:srgbClr val="4F81BD">
                  <a:lumMod val="50000"/>
                </a:srgbClr>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r>
              <a:rPr lang="en-US" sz="2000" b="0" dirty="0">
                <a:solidFill>
                  <a:prstClr val="black"/>
                </a:solidFill>
                <a:latin typeface="Calibri"/>
              </a:rPr>
              <a:t>Load data</a:t>
            </a:r>
          </a:p>
          <a:p>
            <a:pPr defTabSz="457200" fontAlgn="auto">
              <a:spcBef>
                <a:spcPts val="0"/>
              </a:spcBef>
              <a:spcAft>
                <a:spcPts val="0"/>
              </a:spcAft>
            </a:pPr>
            <a:r>
              <a:rPr lang="en-US" sz="2000" b="0" dirty="0">
                <a:solidFill>
                  <a:prstClr val="black"/>
                </a:solidFill>
                <a:latin typeface="Calibri"/>
              </a:rPr>
              <a:t>Load packages</a:t>
            </a: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a:p>
            <a:pPr defTabSz="457200" fontAlgn="auto">
              <a:spcBef>
                <a:spcPts val="0"/>
              </a:spcBef>
              <a:spcAft>
                <a:spcPts val="0"/>
              </a:spcAft>
            </a:pPr>
            <a:endParaRPr lang="en-US" b="0" dirty="0">
              <a:solidFill>
                <a:prstClr val="black"/>
              </a:solidFill>
              <a:latin typeface="Calibri"/>
            </a:endParaRPr>
          </a:p>
        </p:txBody>
      </p:sp>
      <p:cxnSp>
        <p:nvCxnSpPr>
          <p:cNvPr id="7" name="Straight Arrow Connector 6"/>
          <p:cNvCxnSpPr/>
          <p:nvPr/>
        </p:nvCxnSpPr>
        <p:spPr>
          <a:xfrm>
            <a:off x="6235366" y="3392119"/>
            <a:ext cx="0" cy="97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701090" y="2743201"/>
            <a:ext cx="718886" cy="433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03967" y="2959769"/>
            <a:ext cx="1725947" cy="707886"/>
          </a:xfrm>
          <a:prstGeom prst="rect">
            <a:avLst/>
          </a:prstGeom>
          <a:noFill/>
        </p:spPr>
        <p:txBody>
          <a:bodyPr wrap="square" rtlCol="0">
            <a:spAutoFit/>
          </a:bodyPr>
          <a:lstStyle/>
          <a:p>
            <a:pPr algn="ctr" defTabSz="457200" fontAlgn="auto">
              <a:spcBef>
                <a:spcPts val="0"/>
              </a:spcBef>
              <a:spcAft>
                <a:spcPts val="0"/>
              </a:spcAft>
            </a:pPr>
            <a:r>
              <a:rPr lang="en-US" sz="2000" b="0" dirty="0">
                <a:solidFill>
                  <a:srgbClr val="4F81BD">
                    <a:lumMod val="50000"/>
                  </a:srgbClr>
                </a:solidFill>
                <a:latin typeface="Calibri"/>
              </a:rPr>
              <a:t>collect </a:t>
            </a:r>
          </a:p>
          <a:p>
            <a:pPr algn="ctr" defTabSz="457200" fontAlgn="auto">
              <a:spcBef>
                <a:spcPts val="0"/>
              </a:spcBef>
              <a:spcAft>
                <a:spcPts val="0"/>
              </a:spcAft>
            </a:pPr>
            <a:r>
              <a:rPr lang="en-US" sz="2000" b="0" dirty="0">
                <a:solidFill>
                  <a:srgbClr val="4F81BD">
                    <a:lumMod val="50000"/>
                  </a:srgbClr>
                </a:solidFill>
                <a:latin typeface="Calibri"/>
              </a:rPr>
              <a:t>parameters</a:t>
            </a:r>
          </a:p>
        </p:txBody>
      </p:sp>
      <p:cxnSp>
        <p:nvCxnSpPr>
          <p:cNvPr id="11" name="Straight Arrow Connector 10"/>
          <p:cNvCxnSpPr/>
          <p:nvPr/>
        </p:nvCxnSpPr>
        <p:spPr>
          <a:xfrm>
            <a:off x="4453941" y="3606100"/>
            <a:ext cx="1270187" cy="759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59937" y="4875180"/>
            <a:ext cx="1725947" cy="1015663"/>
          </a:xfrm>
          <a:prstGeom prst="rect">
            <a:avLst/>
          </a:prstGeom>
          <a:noFill/>
        </p:spPr>
        <p:txBody>
          <a:bodyPr wrap="square" rtlCol="0">
            <a:spAutoFit/>
          </a:bodyPr>
          <a:lstStyle/>
          <a:p>
            <a:pPr algn="ctr" defTabSz="457200" fontAlgn="auto">
              <a:spcBef>
                <a:spcPts val="0"/>
              </a:spcBef>
              <a:spcAft>
                <a:spcPts val="0"/>
              </a:spcAft>
            </a:pPr>
            <a:r>
              <a:rPr lang="en-US" sz="2000" b="0" dirty="0">
                <a:solidFill>
                  <a:srgbClr val="4F81BD">
                    <a:lumMod val="50000"/>
                  </a:srgbClr>
                </a:solidFill>
                <a:latin typeface="Calibri"/>
              </a:rPr>
              <a:t>send rendered</a:t>
            </a:r>
            <a:br>
              <a:rPr lang="en-US" sz="2000" b="0" dirty="0">
                <a:solidFill>
                  <a:srgbClr val="4F81BD">
                    <a:lumMod val="50000"/>
                  </a:srgbClr>
                </a:solidFill>
                <a:latin typeface="Calibri"/>
              </a:rPr>
            </a:br>
            <a:r>
              <a:rPr lang="en-US" sz="2000" b="0" dirty="0">
                <a:solidFill>
                  <a:srgbClr val="4F81BD">
                    <a:lumMod val="50000"/>
                  </a:srgbClr>
                </a:solidFill>
                <a:latin typeface="Calibri"/>
              </a:rPr>
              <a:t>objects back to UI</a:t>
            </a:r>
          </a:p>
        </p:txBody>
      </p:sp>
      <p:cxnSp>
        <p:nvCxnSpPr>
          <p:cNvPr id="14" name="Straight Arrow Connector 13"/>
          <p:cNvCxnSpPr/>
          <p:nvPr/>
        </p:nvCxnSpPr>
        <p:spPr>
          <a:xfrm flipH="1">
            <a:off x="4716016" y="4725144"/>
            <a:ext cx="936104" cy="500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26451" y="5225699"/>
            <a:ext cx="634082" cy="364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652120" y="4270927"/>
            <a:ext cx="2520280" cy="1323439"/>
          </a:xfrm>
          <a:prstGeom prst="rect">
            <a:avLst/>
          </a:prstGeom>
        </p:spPr>
        <p:txBody>
          <a:bodyPr wrap="square">
            <a:spAutoFit/>
          </a:bodyPr>
          <a:lstStyle/>
          <a:p>
            <a:pPr defTabSz="457200" fontAlgn="auto">
              <a:spcBef>
                <a:spcPts val="0"/>
              </a:spcBef>
              <a:spcAft>
                <a:spcPts val="0"/>
              </a:spcAft>
            </a:pPr>
            <a:endParaRPr lang="en-US" sz="2000" b="0" dirty="0">
              <a:solidFill>
                <a:prstClr val="black"/>
              </a:solidFill>
              <a:latin typeface="Calibri"/>
            </a:endParaRPr>
          </a:p>
          <a:p>
            <a:pPr defTabSz="457200" fontAlgn="auto">
              <a:spcBef>
                <a:spcPts val="0"/>
              </a:spcBef>
              <a:spcAft>
                <a:spcPts val="0"/>
              </a:spcAft>
            </a:pPr>
            <a:r>
              <a:rPr lang="en-US" sz="2000" b="0" dirty="0">
                <a:solidFill>
                  <a:prstClr val="black"/>
                </a:solidFill>
                <a:latin typeface="Calibri"/>
              </a:rPr>
              <a:t>Conduct analysis – </a:t>
            </a:r>
            <a:br>
              <a:rPr lang="en-US" sz="2000" b="0" dirty="0">
                <a:solidFill>
                  <a:prstClr val="black"/>
                </a:solidFill>
                <a:latin typeface="Calibri"/>
              </a:rPr>
            </a:br>
            <a:r>
              <a:rPr lang="en-US" sz="2000" b="0" dirty="0">
                <a:solidFill>
                  <a:prstClr val="black"/>
                </a:solidFill>
                <a:latin typeface="Calibri"/>
              </a:rPr>
              <a:t>generate tables and graphs</a:t>
            </a:r>
          </a:p>
        </p:txBody>
      </p:sp>
      <p:sp>
        <p:nvSpPr>
          <p:cNvPr id="18" name="Title 7"/>
          <p:cNvSpPr txBox="1">
            <a:spLocks/>
          </p:cNvSpPr>
          <p:nvPr/>
        </p:nvSpPr>
        <p:spPr bwMode="auto">
          <a:xfrm>
            <a:off x="228600" y="152400"/>
            <a:ext cx="87630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400" i="1">
                <a:solidFill>
                  <a:schemeClr val="tx2"/>
                </a:solidFill>
                <a:latin typeface="+mj-lt"/>
                <a:ea typeface="+mj-ea"/>
                <a:cs typeface="+mj-cs"/>
              </a:defRPr>
            </a:lvl1pPr>
            <a:lvl2pPr algn="r" rtl="0" eaLnBrk="0" fontAlgn="base" hangingPunct="0">
              <a:spcBef>
                <a:spcPct val="0"/>
              </a:spcBef>
              <a:spcAft>
                <a:spcPct val="0"/>
              </a:spcAft>
              <a:defRPr sz="2400" i="1">
                <a:solidFill>
                  <a:schemeClr val="tx2"/>
                </a:solidFill>
                <a:latin typeface="Times New Roman" pitchFamily="18" charset="0"/>
              </a:defRPr>
            </a:lvl2pPr>
            <a:lvl3pPr algn="r" rtl="0" eaLnBrk="0" fontAlgn="base" hangingPunct="0">
              <a:spcBef>
                <a:spcPct val="0"/>
              </a:spcBef>
              <a:spcAft>
                <a:spcPct val="0"/>
              </a:spcAft>
              <a:defRPr sz="2400" i="1">
                <a:solidFill>
                  <a:schemeClr val="tx2"/>
                </a:solidFill>
                <a:latin typeface="Times New Roman" pitchFamily="18" charset="0"/>
              </a:defRPr>
            </a:lvl3pPr>
            <a:lvl4pPr algn="r" rtl="0" eaLnBrk="0" fontAlgn="base" hangingPunct="0">
              <a:spcBef>
                <a:spcPct val="0"/>
              </a:spcBef>
              <a:spcAft>
                <a:spcPct val="0"/>
              </a:spcAft>
              <a:defRPr sz="2400" i="1">
                <a:solidFill>
                  <a:schemeClr val="tx2"/>
                </a:solidFill>
                <a:latin typeface="Times New Roman" pitchFamily="18" charset="0"/>
              </a:defRPr>
            </a:lvl4pPr>
            <a:lvl5pPr algn="r" rtl="0" eaLnBrk="0" fontAlgn="base" hangingPunct="0">
              <a:spcBef>
                <a:spcPct val="0"/>
              </a:spcBef>
              <a:spcAft>
                <a:spcPct val="0"/>
              </a:spcAft>
              <a:defRPr sz="2400" i="1">
                <a:solidFill>
                  <a:schemeClr val="tx2"/>
                </a:solidFill>
                <a:latin typeface="Times New Roman" pitchFamily="18" charset="0"/>
              </a:defRPr>
            </a:lvl5pPr>
            <a:lvl6pPr marL="457200" algn="r" rtl="0" fontAlgn="base">
              <a:spcBef>
                <a:spcPct val="0"/>
              </a:spcBef>
              <a:spcAft>
                <a:spcPct val="0"/>
              </a:spcAft>
              <a:defRPr sz="2400" i="1">
                <a:solidFill>
                  <a:schemeClr val="tx2"/>
                </a:solidFill>
                <a:latin typeface="Times New Roman" pitchFamily="18" charset="0"/>
              </a:defRPr>
            </a:lvl6pPr>
            <a:lvl7pPr marL="914400" algn="r" rtl="0" fontAlgn="base">
              <a:spcBef>
                <a:spcPct val="0"/>
              </a:spcBef>
              <a:spcAft>
                <a:spcPct val="0"/>
              </a:spcAft>
              <a:defRPr sz="2400" i="1">
                <a:solidFill>
                  <a:schemeClr val="tx2"/>
                </a:solidFill>
                <a:latin typeface="Times New Roman" pitchFamily="18" charset="0"/>
              </a:defRPr>
            </a:lvl7pPr>
            <a:lvl8pPr marL="1371600" algn="r" rtl="0" fontAlgn="base">
              <a:spcBef>
                <a:spcPct val="0"/>
              </a:spcBef>
              <a:spcAft>
                <a:spcPct val="0"/>
              </a:spcAft>
              <a:defRPr sz="2400" i="1">
                <a:solidFill>
                  <a:schemeClr val="tx2"/>
                </a:solidFill>
                <a:latin typeface="Times New Roman" pitchFamily="18" charset="0"/>
              </a:defRPr>
            </a:lvl8pPr>
            <a:lvl9pPr marL="1828800" algn="r" rtl="0" fontAlgn="base">
              <a:spcBef>
                <a:spcPct val="0"/>
              </a:spcBef>
              <a:spcAft>
                <a:spcPct val="0"/>
              </a:spcAft>
              <a:defRPr sz="2400" i="1">
                <a:solidFill>
                  <a:schemeClr val="tx2"/>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0" i="1" u="none" strike="noStrike" kern="0" cap="none" spc="0" normalizeH="0" baseline="0" noProof="0">
                <a:ln>
                  <a:noFill/>
                </a:ln>
                <a:solidFill>
                  <a:srgbClr val="000000"/>
                </a:solidFill>
                <a:effectLst/>
                <a:uLnTx/>
                <a:uFillTx/>
                <a:latin typeface="Times New Roman"/>
                <a:ea typeface="+mj-ea"/>
                <a:cs typeface="+mj-cs"/>
              </a:rPr>
              <a:t>Anatomy of a shiny app: data flow</a:t>
            </a:r>
            <a:endParaRPr kumimoji="0" lang="en-AU" sz="2400" b="0" i="1" u="none" strike="noStrike" kern="0" cap="none" spc="0" normalizeH="0" baseline="0" noProof="0" dirty="0">
              <a:ln>
                <a:noFill/>
              </a:ln>
              <a:solidFill>
                <a:srgbClr val="000000"/>
              </a:solidFill>
              <a:effectLst/>
              <a:uLnTx/>
              <a:uFillTx/>
              <a:latin typeface="Times New Roman"/>
              <a:ea typeface="+mj-ea"/>
              <a:cs typeface="+mj-cs"/>
            </a:endParaRPr>
          </a:p>
        </p:txBody>
      </p:sp>
      <p:sp>
        <p:nvSpPr>
          <p:cNvPr id="3" name="Espace réservé du numéro de diapositive 2"/>
          <p:cNvSpPr>
            <a:spLocks noGrp="1"/>
          </p:cNvSpPr>
          <p:nvPr>
            <p:ph type="sldNum" sz="quarter" idx="12"/>
          </p:nvPr>
        </p:nvSpPr>
        <p:spPr/>
        <p:txBody>
          <a:bodyPr/>
          <a:lstStyle/>
          <a:p>
            <a:pPr>
              <a:defRPr/>
            </a:pPr>
            <a:fld id="{9AFA5B32-3EF3-4F31-A7EA-34AF979272D4}" type="slidenum">
              <a:rPr lang="fr-CH" smtClean="0"/>
              <a:pPr>
                <a:defRPr/>
              </a:pPr>
              <a:t>17</a:t>
            </a:fld>
            <a:endParaRPr lang="fr-CH"/>
          </a:p>
        </p:txBody>
      </p:sp>
    </p:spTree>
    <p:extLst>
      <p:ext uri="{BB962C8B-B14F-4D97-AF65-F5344CB8AC3E}">
        <p14:creationId xmlns:p14="http://schemas.microsoft.com/office/powerpoint/2010/main" val="1109845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16" y="225427"/>
            <a:ext cx="8295084" cy="765174"/>
          </a:xfrm>
        </p:spPr>
        <p:txBody>
          <a:bodyPr anchor="t"/>
          <a:lstStyle/>
          <a:p>
            <a:r>
              <a:rPr lang="en-GB" dirty="0"/>
              <a:t>How do the </a:t>
            </a:r>
            <a:r>
              <a:rPr lang="en-GB" dirty="0" err="1"/>
              <a:t>ui</a:t>
            </a:r>
            <a:r>
              <a:rPr lang="en-GB" dirty="0"/>
              <a:t> and the server communicate= ?</a:t>
            </a:r>
          </a:p>
        </p:txBody>
      </p:sp>
      <p:sp>
        <p:nvSpPr>
          <p:cNvPr id="6" name="TextBox 5"/>
          <p:cNvSpPr txBox="1"/>
          <p:nvPr/>
        </p:nvSpPr>
        <p:spPr>
          <a:xfrm>
            <a:off x="3048000" y="6042580"/>
            <a:ext cx="5835191" cy="523220"/>
          </a:xfrm>
          <a:prstGeom prst="rect">
            <a:avLst/>
          </a:prstGeom>
          <a:noFill/>
        </p:spPr>
        <p:txBody>
          <a:bodyPr wrap="square" rtlCol="0">
            <a:spAutoFit/>
          </a:bodyPr>
          <a:lstStyle/>
          <a:p>
            <a:pPr defTabSz="457200" fontAlgn="auto">
              <a:spcBef>
                <a:spcPts val="0"/>
              </a:spcBef>
              <a:spcAft>
                <a:spcPts val="0"/>
              </a:spcAft>
            </a:pPr>
            <a:r>
              <a:rPr lang="en-US" sz="1400" b="0" dirty="0">
                <a:solidFill>
                  <a:prstClr val="black"/>
                </a:solidFill>
                <a:latin typeface="Calibri"/>
              </a:rPr>
              <a:t>Image Credit: National Socio-Environmental Synthesis Center </a:t>
            </a:r>
          </a:p>
          <a:p>
            <a:pPr defTabSz="457200" fontAlgn="auto">
              <a:spcBef>
                <a:spcPts val="0"/>
              </a:spcBef>
              <a:spcAft>
                <a:spcPts val="0"/>
              </a:spcAft>
            </a:pPr>
            <a:r>
              <a:rPr lang="en-US" sz="1400" b="0" dirty="0">
                <a:solidFill>
                  <a:prstClr val="black"/>
                </a:solidFill>
                <a:latin typeface="Calibri"/>
              </a:rPr>
              <a:t>https://sesync-ci.github.io/basic-Shiny-lesson/</a:t>
            </a:r>
          </a:p>
        </p:txBody>
      </p:sp>
      <p:sp>
        <p:nvSpPr>
          <p:cNvPr id="3" name="Espace réservé du numéro de diapositive 2"/>
          <p:cNvSpPr>
            <a:spLocks noGrp="1"/>
          </p:cNvSpPr>
          <p:nvPr>
            <p:ph type="sldNum" sz="quarter" idx="10"/>
          </p:nvPr>
        </p:nvSpPr>
        <p:spPr/>
        <p:txBody>
          <a:bodyPr/>
          <a:lstStyle/>
          <a:p>
            <a:pPr>
              <a:defRPr/>
            </a:pPr>
            <a:fld id="{3AEF5665-ADBE-4A7F-AC80-2121FD0B7490}" type="slidenum">
              <a:rPr lang="fr-CH" smtClean="0"/>
              <a:pPr>
                <a:defRPr/>
              </a:pPr>
              <a:t>18</a:t>
            </a:fld>
            <a:endParaRPr lang="fr-CH" dirty="0"/>
          </a:p>
        </p:txBody>
      </p:sp>
      <p:grpSp>
        <p:nvGrpSpPr>
          <p:cNvPr id="9" name="Groupe 8">
            <a:extLst>
              <a:ext uri="{FF2B5EF4-FFF2-40B4-BE49-F238E27FC236}">
                <a16:creationId xmlns:a16="http://schemas.microsoft.com/office/drawing/2014/main" id="{BDD18760-08FF-AA44-8155-3C06681F6000}"/>
              </a:ext>
            </a:extLst>
          </p:cNvPr>
          <p:cNvGrpSpPr/>
          <p:nvPr/>
        </p:nvGrpSpPr>
        <p:grpSpPr>
          <a:xfrm>
            <a:off x="745293" y="1959822"/>
            <a:ext cx="7740329" cy="2547097"/>
            <a:chOff x="467916" y="3305717"/>
            <a:chExt cx="7740329" cy="2547097"/>
          </a:xfrm>
        </p:grpSpPr>
        <p:sp>
          <p:nvSpPr>
            <p:cNvPr id="10" name="Rectangle à coins arrondis 9">
              <a:extLst>
                <a:ext uri="{FF2B5EF4-FFF2-40B4-BE49-F238E27FC236}">
                  <a16:creationId xmlns:a16="http://schemas.microsoft.com/office/drawing/2014/main" id="{2D66518C-A376-E646-AACD-36125D08A299}"/>
                </a:ext>
              </a:extLst>
            </p:cNvPr>
            <p:cNvSpPr/>
            <p:nvPr/>
          </p:nvSpPr>
          <p:spPr>
            <a:xfrm>
              <a:off x="467916" y="3733800"/>
              <a:ext cx="3570684"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dirty="0">
                  <a:solidFill>
                    <a:schemeClr val="tx1"/>
                  </a:solidFill>
                  <a:latin typeface="+mj-lt"/>
                </a:rPr>
                <a:t>*Input(</a:t>
              </a:r>
              <a:r>
                <a:rPr lang="fr-FR" dirty="0" err="1">
                  <a:solidFill>
                    <a:schemeClr val="tx1"/>
                  </a:solidFill>
                  <a:latin typeface="+mj-lt"/>
                </a:rPr>
                <a:t>inputId</a:t>
              </a:r>
              <a:r>
                <a:rPr lang="fr-FR" dirty="0">
                  <a:solidFill>
                    <a:schemeClr val="tx1"/>
                  </a:solidFill>
                  <a:latin typeface="+mj-lt"/>
                </a:rPr>
                <a:t> = « </a:t>
              </a:r>
              <a:r>
                <a:rPr lang="fr-FR" dirty="0">
                  <a:solidFill>
                    <a:srgbClr val="FF0000"/>
                  </a:solidFill>
                  <a:latin typeface="+mj-lt"/>
                </a:rPr>
                <a:t>in1</a:t>
              </a:r>
              <a:r>
                <a:rPr lang="fr-FR" dirty="0">
                  <a:solidFill>
                    <a:schemeClr val="tx1"/>
                  </a:solidFill>
                  <a:latin typeface="+mj-lt"/>
                </a:rPr>
                <a:t> »,</a:t>
              </a:r>
            </a:p>
            <a:p>
              <a:r>
                <a:rPr lang="fr-FR" dirty="0">
                  <a:solidFill>
                    <a:schemeClr val="tx1"/>
                  </a:solidFill>
                  <a:latin typeface="+mj-lt"/>
                </a:rPr>
                <a:t>              label = «  »),</a:t>
              </a:r>
            </a:p>
            <a:p>
              <a:endParaRPr lang="fr-FR" dirty="0">
                <a:solidFill>
                  <a:schemeClr val="tx1"/>
                </a:solidFill>
                <a:latin typeface="+mj-lt"/>
              </a:endParaRPr>
            </a:p>
            <a:p>
              <a:r>
                <a:rPr lang="fr-FR" dirty="0">
                  <a:solidFill>
                    <a:schemeClr val="tx1"/>
                  </a:solidFill>
                  <a:latin typeface="+mj-lt"/>
                </a:rPr>
                <a:t>*Output(</a:t>
              </a:r>
              <a:r>
                <a:rPr lang="fr-FR" dirty="0" err="1">
                  <a:solidFill>
                    <a:schemeClr val="tx1"/>
                  </a:solidFill>
                  <a:latin typeface="+mj-lt"/>
                </a:rPr>
                <a:t>outputId</a:t>
              </a:r>
              <a:r>
                <a:rPr lang="fr-FR" dirty="0">
                  <a:solidFill>
                    <a:schemeClr val="tx1"/>
                  </a:solidFill>
                  <a:latin typeface="+mj-lt"/>
                </a:rPr>
                <a:t> = « </a:t>
              </a:r>
              <a:r>
                <a:rPr lang="fr-FR" dirty="0">
                  <a:solidFill>
                    <a:srgbClr val="0070C0"/>
                  </a:solidFill>
                  <a:latin typeface="+mj-lt"/>
                </a:rPr>
                <a:t>out1</a:t>
              </a:r>
              <a:r>
                <a:rPr lang="fr-FR" dirty="0">
                  <a:solidFill>
                    <a:schemeClr val="tx1"/>
                  </a:solidFill>
                  <a:latin typeface="+mj-lt"/>
                </a:rPr>
                <a:t> »)</a:t>
              </a:r>
            </a:p>
          </p:txBody>
        </p:sp>
        <p:sp>
          <p:nvSpPr>
            <p:cNvPr id="11" name="Rectangle à coins arrondis 10">
              <a:extLst>
                <a:ext uri="{FF2B5EF4-FFF2-40B4-BE49-F238E27FC236}">
                  <a16:creationId xmlns:a16="http://schemas.microsoft.com/office/drawing/2014/main" id="{38E2B134-CEFD-F944-92F4-E419463A6774}"/>
                </a:ext>
              </a:extLst>
            </p:cNvPr>
            <p:cNvSpPr/>
            <p:nvPr/>
          </p:nvSpPr>
          <p:spPr>
            <a:xfrm>
              <a:off x="4398245" y="3741475"/>
              <a:ext cx="3810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dirty="0">
                  <a:solidFill>
                    <a:schemeClr val="tx1"/>
                  </a:solidFill>
                  <a:latin typeface="+mj-lt"/>
                </a:rPr>
                <a:t>output$</a:t>
              </a:r>
              <a:r>
                <a:rPr lang="fr-FR" dirty="0">
                  <a:solidFill>
                    <a:srgbClr val="0070C0"/>
                  </a:solidFill>
                  <a:latin typeface="+mj-lt"/>
                </a:rPr>
                <a:t>out1</a:t>
              </a:r>
              <a:r>
                <a:rPr lang="fr-FR" dirty="0">
                  <a:solidFill>
                    <a:schemeClr val="tx1"/>
                  </a:solidFill>
                  <a:latin typeface="+mj-lt"/>
                </a:rPr>
                <a:t> </a:t>
              </a:r>
              <a:r>
                <a:rPr lang="fr-FR" dirty="0">
                  <a:solidFill>
                    <a:schemeClr val="tx1"/>
                  </a:solidFill>
                  <a:latin typeface="+mj-lt"/>
                  <a:sym typeface="Wingdings" pitchFamily="2" charset="2"/>
                </a:rPr>
                <a:t>&lt;-</a:t>
              </a:r>
            </a:p>
            <a:p>
              <a:r>
                <a:rPr lang="fr-FR" dirty="0">
                  <a:solidFill>
                    <a:schemeClr val="tx1"/>
                  </a:solidFill>
                  <a:latin typeface="+mj-lt"/>
                  <a:sym typeface="Wingdings" pitchFamily="2" charset="2"/>
                </a:rPr>
                <a:t>	</a:t>
              </a:r>
              <a:r>
                <a:rPr lang="fr-FR" dirty="0" err="1">
                  <a:solidFill>
                    <a:schemeClr val="tx1"/>
                  </a:solidFill>
                  <a:latin typeface="+mj-lt"/>
                  <a:sym typeface="Wingdings" pitchFamily="2" charset="2"/>
                </a:rPr>
                <a:t>render</a:t>
              </a:r>
              <a:r>
                <a:rPr lang="fr-FR" dirty="0">
                  <a:solidFill>
                    <a:schemeClr val="tx1"/>
                  </a:solidFill>
                  <a:latin typeface="+mj-lt"/>
                  <a:sym typeface="Wingdings" pitchFamily="2" charset="2"/>
                </a:rPr>
                <a:t>*(input$</a:t>
              </a:r>
              <a:r>
                <a:rPr lang="fr-FR" dirty="0">
                  <a:solidFill>
                    <a:srgbClr val="FF0000"/>
                  </a:solidFill>
                  <a:latin typeface="+mj-lt"/>
                  <a:sym typeface="Wingdings" pitchFamily="2" charset="2"/>
                </a:rPr>
                <a:t>in1</a:t>
              </a:r>
              <a:r>
                <a:rPr lang="fr-FR" dirty="0">
                  <a:solidFill>
                    <a:schemeClr val="tx1"/>
                  </a:solidFill>
                  <a:latin typeface="+mj-lt"/>
                  <a:sym typeface="Wingdings" pitchFamily="2" charset="2"/>
                </a:rPr>
                <a:t>)</a:t>
              </a:r>
              <a:endParaRPr lang="fr-FR" dirty="0">
                <a:solidFill>
                  <a:schemeClr val="tx1"/>
                </a:solidFill>
                <a:latin typeface="+mj-lt"/>
              </a:endParaRPr>
            </a:p>
          </p:txBody>
        </p:sp>
        <p:sp>
          <p:nvSpPr>
            <p:cNvPr id="12" name="Flèche courbée vers la gauche 11">
              <a:extLst>
                <a:ext uri="{FF2B5EF4-FFF2-40B4-BE49-F238E27FC236}">
                  <a16:creationId xmlns:a16="http://schemas.microsoft.com/office/drawing/2014/main" id="{ACD0303A-56B0-4D4A-A581-4654189308FC}"/>
                </a:ext>
              </a:extLst>
            </p:cNvPr>
            <p:cNvSpPr/>
            <p:nvPr/>
          </p:nvSpPr>
          <p:spPr>
            <a:xfrm rot="4797142">
              <a:off x="3667304" y="4073803"/>
              <a:ext cx="914400" cy="264362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tx1"/>
                </a:solidFill>
              </a:endParaRPr>
            </a:p>
          </p:txBody>
        </p:sp>
        <p:sp>
          <p:nvSpPr>
            <p:cNvPr id="13" name="Flèche courbée vers la gauche 12">
              <a:extLst>
                <a:ext uri="{FF2B5EF4-FFF2-40B4-BE49-F238E27FC236}">
                  <a16:creationId xmlns:a16="http://schemas.microsoft.com/office/drawing/2014/main" id="{EE673DEE-66A5-3F49-B10B-20000204F998}"/>
                </a:ext>
              </a:extLst>
            </p:cNvPr>
            <p:cNvSpPr/>
            <p:nvPr/>
          </p:nvSpPr>
          <p:spPr>
            <a:xfrm rot="16706911">
              <a:off x="4555433" y="1456386"/>
              <a:ext cx="914400" cy="4613061"/>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tx1"/>
                </a:solidFill>
              </a:endParaRPr>
            </a:p>
          </p:txBody>
        </p:sp>
        <p:sp>
          <p:nvSpPr>
            <p:cNvPr id="14" name="ZoneTexte 13">
              <a:extLst>
                <a:ext uri="{FF2B5EF4-FFF2-40B4-BE49-F238E27FC236}">
                  <a16:creationId xmlns:a16="http://schemas.microsoft.com/office/drawing/2014/main" id="{D0B14771-2E21-FB41-99D9-6D990E99D5AA}"/>
                </a:ext>
              </a:extLst>
            </p:cNvPr>
            <p:cNvSpPr txBox="1"/>
            <p:nvPr/>
          </p:nvSpPr>
          <p:spPr>
            <a:xfrm>
              <a:off x="753150" y="3393584"/>
              <a:ext cx="359394" cy="369332"/>
            </a:xfrm>
            <a:prstGeom prst="rect">
              <a:avLst/>
            </a:prstGeom>
            <a:noFill/>
          </p:spPr>
          <p:txBody>
            <a:bodyPr wrap="none" rtlCol="0">
              <a:spAutoFit/>
            </a:bodyPr>
            <a:lstStyle/>
            <a:p>
              <a:r>
                <a:rPr lang="fr-FR" dirty="0"/>
                <a:t>ui</a:t>
              </a:r>
            </a:p>
          </p:txBody>
        </p:sp>
        <p:sp>
          <p:nvSpPr>
            <p:cNvPr id="15" name="ZoneTexte 14">
              <a:extLst>
                <a:ext uri="{FF2B5EF4-FFF2-40B4-BE49-F238E27FC236}">
                  <a16:creationId xmlns:a16="http://schemas.microsoft.com/office/drawing/2014/main" id="{0838C5D9-38EC-0F48-B86E-2D5060D013DE}"/>
                </a:ext>
              </a:extLst>
            </p:cNvPr>
            <p:cNvSpPr txBox="1"/>
            <p:nvPr/>
          </p:nvSpPr>
          <p:spPr>
            <a:xfrm>
              <a:off x="7086600" y="3372143"/>
              <a:ext cx="769634" cy="369332"/>
            </a:xfrm>
            <a:prstGeom prst="rect">
              <a:avLst/>
            </a:prstGeom>
            <a:noFill/>
          </p:spPr>
          <p:txBody>
            <a:bodyPr wrap="none" rtlCol="0">
              <a:spAutoFit/>
            </a:bodyPr>
            <a:lstStyle/>
            <a:p>
              <a:r>
                <a:rPr lang="fr-FR" dirty="0"/>
                <a:t>server</a:t>
              </a:r>
            </a:p>
          </p:txBody>
        </p:sp>
      </p:grpSp>
    </p:spTree>
    <p:extLst>
      <p:ext uri="{BB962C8B-B14F-4D97-AF65-F5344CB8AC3E}">
        <p14:creationId xmlns:p14="http://schemas.microsoft.com/office/powerpoint/2010/main" val="16345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My first (non trivial) Shiny app:</a:t>
            </a:r>
            <a:br>
              <a:rPr lang="en-AU" dirty="0"/>
            </a:br>
            <a:r>
              <a:rPr lang="en-AU" dirty="0"/>
              <a:t>generating random number and plotting and histogram</a:t>
            </a:r>
          </a:p>
        </p:txBody>
      </p:sp>
      <p:sp>
        <p:nvSpPr>
          <p:cNvPr id="3" name="Text Placeholder 2"/>
          <p:cNvSpPr>
            <a:spLocks noGrp="1"/>
          </p:cNvSpPr>
          <p:nvPr>
            <p:ph type="body" idx="1"/>
          </p:nvPr>
        </p:nvSpPr>
        <p:spPr/>
        <p:txBody>
          <a:bodyPr/>
          <a:lstStyle/>
          <a:p>
            <a:endParaRPr lang="en-AU"/>
          </a:p>
        </p:txBody>
      </p:sp>
      <p:sp>
        <p:nvSpPr>
          <p:cNvPr id="4" name="Espace réservé du numéro de diapositive 3"/>
          <p:cNvSpPr>
            <a:spLocks noGrp="1"/>
          </p:cNvSpPr>
          <p:nvPr>
            <p:ph type="sldNum" sz="quarter" idx="10"/>
          </p:nvPr>
        </p:nvSpPr>
        <p:spPr/>
        <p:txBody>
          <a:bodyPr/>
          <a:lstStyle/>
          <a:p>
            <a:pPr>
              <a:defRPr/>
            </a:pPr>
            <a:fld id="{ABCDEFDF-CFEC-42D3-BAE7-4BBB368BC7A5}" type="slidenum">
              <a:rPr lang="fr-CH" smtClean="0"/>
              <a:pPr>
                <a:defRPr/>
              </a:pPr>
              <a:t>19</a:t>
            </a:fld>
            <a:endParaRPr lang="fr-CH" dirty="0"/>
          </a:p>
        </p:txBody>
      </p:sp>
    </p:spTree>
    <p:extLst>
      <p:ext uri="{BB962C8B-B14F-4D97-AF65-F5344CB8AC3E}">
        <p14:creationId xmlns:p14="http://schemas.microsoft.com/office/powerpoint/2010/main" val="423354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Shiny in </a:t>
            </a:r>
            <a:r>
              <a:rPr lang="en-AU" dirty="0" err="1"/>
              <a:t>RStudio</a:t>
            </a:r>
            <a:endParaRPr lang="en-AU"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8163" b="20328"/>
          <a:stretch/>
        </p:blipFill>
        <p:spPr>
          <a:xfrm>
            <a:off x="1828800" y="914399"/>
            <a:ext cx="5334000" cy="5710941"/>
          </a:xfrm>
        </p:spPr>
      </p:pic>
      <p:sp>
        <p:nvSpPr>
          <p:cNvPr id="3" name="Espace réservé du numéro de diapositive 2"/>
          <p:cNvSpPr>
            <a:spLocks noGrp="1"/>
          </p:cNvSpPr>
          <p:nvPr>
            <p:ph type="sldNum" sz="quarter" idx="10"/>
          </p:nvPr>
        </p:nvSpPr>
        <p:spPr/>
        <p:txBody>
          <a:bodyPr/>
          <a:lstStyle/>
          <a:p>
            <a:pPr>
              <a:defRPr/>
            </a:pPr>
            <a:fld id="{3AEF5665-ADBE-4A7F-AC80-2121FD0B7490}" type="slidenum">
              <a:rPr lang="fr-CH" smtClean="0"/>
              <a:pPr>
                <a:defRPr/>
              </a:pPr>
              <a:t>2</a:t>
            </a:fld>
            <a:endParaRPr lang="fr-CH" dirty="0"/>
          </a:p>
        </p:txBody>
      </p:sp>
    </p:spTree>
    <p:extLst>
      <p:ext uri="{BB962C8B-B14F-4D97-AF65-F5344CB8AC3E}">
        <p14:creationId xmlns:p14="http://schemas.microsoft.com/office/powerpoint/2010/main" val="3953636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20</a:t>
            </a:fld>
            <a:endParaRPr lang="fr-CH" dirty="0"/>
          </a:p>
        </p:txBody>
      </p:sp>
      <p:pic>
        <p:nvPicPr>
          <p:cNvPr id="7" name="Espace réservé du contenu 6" descr="Workshop - Example 1 – Basic Histogram - Mozilla Firefox"/>
          <p:cNvPicPr>
            <a:picLocks noGrp="1" noChangeAspect="1"/>
          </p:cNvPicPr>
          <p:nvPr>
            <p:ph idx="1"/>
          </p:nvPr>
        </p:nvPicPr>
        <p:blipFill rotWithShape="1">
          <a:blip r:embed="rId2">
            <a:extLst>
              <a:ext uri="{28A0092B-C50C-407E-A947-70E740481C1C}">
                <a14:useLocalDpi xmlns:a14="http://schemas.microsoft.com/office/drawing/2010/main" val="0"/>
              </a:ext>
            </a:extLst>
          </a:blip>
          <a:srcRect t="14584"/>
          <a:stretch/>
        </p:blipFill>
        <p:spPr>
          <a:xfrm>
            <a:off x="151147" y="1066800"/>
            <a:ext cx="9279754" cy="4267200"/>
          </a:xfrm>
        </p:spPr>
      </p:pic>
    </p:spTree>
    <p:extLst>
      <p:ext uri="{BB962C8B-B14F-4D97-AF65-F5344CB8AC3E}">
        <p14:creationId xmlns:p14="http://schemas.microsoft.com/office/powerpoint/2010/main" val="4122023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ui</a:t>
            </a: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&lt;- </a:t>
            </a:r>
            <a:r>
              <a:rPr lang="en-US" sz="1800" dirty="0" err="1">
                <a:latin typeface="Courier New" pitchFamily="49" charset="0"/>
                <a:cs typeface="Courier New" pitchFamily="49" charset="0"/>
              </a:rPr>
              <a:t>fluidPage</a:t>
            </a:r>
            <a:r>
              <a:rPr lang="en-US" sz="1800" dirty="0">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titlePanel</a:t>
            </a:r>
            <a:r>
              <a:rPr lang="en-US" sz="1800" dirty="0">
                <a:solidFill>
                  <a:schemeClr val="bg1"/>
                </a:solidFill>
                <a:latin typeface="Courier New" pitchFamily="49" charset="0"/>
                <a:cs typeface="Courier New" pitchFamily="49" charset="0"/>
              </a:rPr>
              <a:t>("Workshop - Example 1 – Basic  Histogram"),</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sidebarLayout</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sidebarPanel</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numericInput</a:t>
            </a:r>
            <a:r>
              <a:rPr lang="en-US" sz="1800" dirty="0">
                <a:solidFill>
                  <a:schemeClr val="bg1"/>
                </a:solidFill>
                <a:latin typeface="Courier New" pitchFamily="49" charset="0"/>
                <a:cs typeface="Courier New" pitchFamily="49" charset="0"/>
              </a:rPr>
              <a:t>(</a:t>
            </a:r>
            <a:r>
              <a:rPr lang="en-US" sz="1800" dirty="0" err="1">
                <a:solidFill>
                  <a:schemeClr val="bg1"/>
                </a:solidFill>
                <a:latin typeface="Courier New" pitchFamily="49" charset="0"/>
                <a:cs typeface="Courier New" pitchFamily="49" charset="0"/>
              </a:rPr>
              <a:t>inputId</a:t>
            </a:r>
            <a:r>
              <a:rPr lang="en-US" sz="1800" dirty="0">
                <a:solidFill>
                  <a:schemeClr val="bg1"/>
                </a:solidFill>
                <a:latin typeface="Courier New" pitchFamily="49" charset="0"/>
                <a:cs typeface="Courier New" pitchFamily="49" charset="0"/>
              </a:rPr>
              <a:t>="n",</a:t>
            </a:r>
          </a:p>
          <a:p>
            <a:pPr marL="0" indent="0">
              <a:buNone/>
            </a:pPr>
            <a:r>
              <a:rPr lang="en-US" sz="1800" dirty="0">
                <a:solidFill>
                  <a:schemeClr val="bg1"/>
                </a:solidFill>
                <a:latin typeface="Courier New" pitchFamily="49" charset="0"/>
                <a:cs typeface="Courier New" pitchFamily="49" charset="0"/>
              </a:rPr>
              <a:t>                    label="Number of observations",</a:t>
            </a:r>
            <a:br>
              <a:rPr lang="en-US" sz="1800" dirty="0">
                <a:solidFill>
                  <a:schemeClr val="bg1"/>
                </a:solidFill>
                <a:latin typeface="Courier New" pitchFamily="49" charset="0"/>
                <a:cs typeface="Courier New" pitchFamily="49" charset="0"/>
              </a:rPr>
            </a:br>
            <a:r>
              <a:rPr lang="en-US" sz="1800" dirty="0">
                <a:solidFill>
                  <a:schemeClr val="bg1"/>
                </a:solidFill>
                <a:latin typeface="Courier New" pitchFamily="49" charset="0"/>
                <a:cs typeface="Courier New" pitchFamily="49" charset="0"/>
              </a:rPr>
              <a:t>                    value=1000) ),  </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mainPanel</a:t>
            </a:r>
            <a:r>
              <a:rPr lang="en-US" sz="1800" dirty="0">
                <a:solidFill>
                  <a:schemeClr val="bg1"/>
                </a:solidFill>
                <a:latin typeface="Courier New" pitchFamily="49" charset="0"/>
                <a:cs typeface="Courier New" pitchFamily="49" charset="0"/>
              </a:rPr>
              <a:t>(</a:t>
            </a:r>
            <a:r>
              <a:rPr lang="en-US" sz="1800" dirty="0" err="1">
                <a:solidFill>
                  <a:schemeClr val="bg1"/>
                </a:solidFill>
                <a:latin typeface="Courier New" pitchFamily="49" charset="0"/>
                <a:cs typeface="Courier New" pitchFamily="49" charset="0"/>
              </a:rPr>
              <a:t>plotOutput</a:t>
            </a:r>
            <a:r>
              <a:rPr lang="en-US" sz="1800" dirty="0">
                <a:solidFill>
                  <a:schemeClr val="bg1"/>
                </a:solidFill>
                <a:latin typeface="Courier New" pitchFamily="49" charset="0"/>
                <a:cs typeface="Courier New" pitchFamily="49" charset="0"/>
              </a:rPr>
              <a:t>("plot"))</a:t>
            </a:r>
          </a:p>
          <a:p>
            <a:pPr marL="0" indent="0">
              <a:buNone/>
            </a:pPr>
            <a:r>
              <a:rPr lang="en-US" sz="1800" dirty="0">
                <a:solidFill>
                  <a:schemeClr val="bg1"/>
                </a:solidFill>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server </a:t>
            </a:r>
            <a:r>
              <a:rPr lang="en-US" sz="1800" dirty="0">
                <a:latin typeface="Courier New" pitchFamily="49" charset="0"/>
                <a:cs typeface="Courier New" pitchFamily="49" charset="0"/>
              </a:rPr>
              <a:t>&lt;- function(input, output) {</a:t>
            </a:r>
          </a:p>
          <a:p>
            <a:pPr marL="0" indent="0">
              <a:buNone/>
            </a:pPr>
            <a:r>
              <a:rPr lang="en-US" sz="1800" dirty="0">
                <a:solidFill>
                  <a:schemeClr val="bg1"/>
                </a:solidFill>
                <a:latin typeface="Courier New" pitchFamily="49" charset="0"/>
                <a:cs typeface="Courier New" pitchFamily="49" charset="0"/>
              </a:rPr>
              <a:t>   data &lt;- reactive({</a:t>
            </a:r>
          </a:p>
          <a:p>
            <a:pPr marL="0" indent="0">
              <a:buNone/>
            </a:pPr>
            <a:r>
              <a:rPr lang="en-US" sz="1800" dirty="0">
                <a:solidFill>
                  <a:schemeClr val="bg1"/>
                </a:solidFill>
                <a:latin typeface="Courier New" pitchFamily="49" charset="0"/>
                <a:cs typeface="Courier New" pitchFamily="49" charset="0"/>
              </a:rPr>
              <a:t>                     x &lt;- </a:t>
            </a:r>
            <a:r>
              <a:rPr lang="en-US" sz="1800" dirty="0" err="1">
                <a:solidFill>
                  <a:schemeClr val="bg1"/>
                </a:solidFill>
                <a:latin typeface="Courier New" pitchFamily="49" charset="0"/>
                <a:cs typeface="Courier New" pitchFamily="49" charset="0"/>
              </a:rPr>
              <a:t>rnorm</a:t>
            </a:r>
            <a:r>
              <a:rPr lang="en-US" sz="1800" dirty="0">
                <a:solidFill>
                  <a:schemeClr val="bg1"/>
                </a:solidFill>
                <a:latin typeface="Courier New" pitchFamily="49" charset="0"/>
                <a:cs typeface="Courier New" pitchFamily="49" charset="0"/>
              </a:rPr>
              <a:t>(</a:t>
            </a:r>
            <a:r>
              <a:rPr lang="en-US" sz="1800" dirty="0" err="1">
                <a:solidFill>
                  <a:schemeClr val="bg1"/>
                </a:solidFill>
                <a:latin typeface="Courier New" pitchFamily="49" charset="0"/>
                <a:cs typeface="Courier New" pitchFamily="49" charset="0"/>
              </a:rPr>
              <a:t>input$n</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x })</a:t>
            </a:r>
          </a:p>
          <a:p>
            <a:pPr marL="0" indent="0">
              <a:buNone/>
            </a:pPr>
            <a:endParaRPr lang="en-US" sz="1800" dirty="0">
              <a:solidFill>
                <a:schemeClr val="bg1"/>
              </a:solidFill>
              <a:latin typeface="Courier New" pitchFamily="49" charset="0"/>
              <a:cs typeface="Courier New" pitchFamily="49" charset="0"/>
            </a:endParaRP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output$plot</a:t>
            </a:r>
            <a:r>
              <a:rPr lang="en-US" sz="1800" dirty="0">
                <a:solidFill>
                  <a:schemeClr val="bg1"/>
                </a:solidFill>
                <a:latin typeface="Courier New" pitchFamily="49" charset="0"/>
                <a:cs typeface="Courier New" pitchFamily="49" charset="0"/>
              </a:rPr>
              <a:t> &lt;- </a:t>
            </a:r>
            <a:r>
              <a:rPr lang="en-US" sz="1800" dirty="0" err="1">
                <a:solidFill>
                  <a:schemeClr val="bg1"/>
                </a:solidFill>
                <a:latin typeface="Courier New" pitchFamily="49" charset="0"/>
                <a:cs typeface="Courier New" pitchFamily="49" charset="0"/>
              </a:rPr>
              <a:t>renderPlot</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hist</a:t>
            </a:r>
            <a:r>
              <a:rPr lang="en-US" sz="1800" dirty="0">
                <a:solidFill>
                  <a:schemeClr val="bg1"/>
                </a:solidFill>
                <a:latin typeface="Courier New" pitchFamily="49" charset="0"/>
                <a:cs typeface="Courier New" pitchFamily="49" charset="0"/>
              </a:rPr>
              <a:t>(data(), 50, main="",  </a:t>
            </a:r>
            <a:r>
              <a:rPr lang="en-US" sz="1800" dirty="0" err="1">
                <a:solidFill>
                  <a:schemeClr val="bg1"/>
                </a:solidFill>
                <a:latin typeface="Courier New" pitchFamily="49" charset="0"/>
                <a:cs typeface="Courier New" pitchFamily="49" charset="0"/>
              </a:rPr>
              <a:t>xlab</a:t>
            </a:r>
            <a:r>
              <a:rPr lang="en-US" sz="1800" dirty="0">
                <a:solidFill>
                  <a:schemeClr val="bg1"/>
                </a:solidFill>
                <a:latin typeface="Courier New" pitchFamily="49" charset="0"/>
                <a:cs typeface="Courier New" pitchFamily="49" charset="0"/>
              </a:rPr>
              <a:t>="x")</a:t>
            </a:r>
          </a:p>
          <a:p>
            <a:pPr marL="0" indent="0">
              <a:buNone/>
            </a:pPr>
            <a:r>
              <a:rPr lang="en-US" sz="1800" dirty="0">
                <a:solidFill>
                  <a:schemeClr val="bg1"/>
                </a:solidFill>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a:t>
            </a: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21</a:t>
            </a:fld>
            <a:endParaRPr lang="fr-CH" dirty="0"/>
          </a:p>
        </p:txBody>
      </p:sp>
    </p:spTree>
    <p:extLst>
      <p:ext uri="{BB962C8B-B14F-4D97-AF65-F5344CB8AC3E}">
        <p14:creationId xmlns:p14="http://schemas.microsoft.com/office/powerpoint/2010/main" val="251002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ui</a:t>
            </a: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&lt;- </a:t>
            </a:r>
            <a:r>
              <a:rPr lang="en-US" sz="1800" dirty="0" err="1">
                <a:solidFill>
                  <a:srgbClr val="FF0000"/>
                </a:solidFill>
                <a:latin typeface="Courier New" pitchFamily="49" charset="0"/>
                <a:cs typeface="Courier New" pitchFamily="49" charset="0"/>
              </a:rPr>
              <a:t>fluidPage</a:t>
            </a:r>
            <a:r>
              <a:rPr lang="en-US" sz="1800" dirty="0">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titlePanel</a:t>
            </a:r>
            <a:r>
              <a:rPr lang="en-US" sz="1800" dirty="0">
                <a:solidFill>
                  <a:schemeClr val="bg1"/>
                </a:solidFill>
                <a:latin typeface="Courier New" pitchFamily="49" charset="0"/>
                <a:cs typeface="Courier New" pitchFamily="49" charset="0"/>
              </a:rPr>
              <a:t>("Workshop - Example 1 – Basic  Histogram"),</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sidebarLayout</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sidebarPanel</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numericInput</a:t>
            </a:r>
            <a:r>
              <a:rPr lang="en-US" sz="1800" dirty="0">
                <a:solidFill>
                  <a:schemeClr val="bg1"/>
                </a:solidFill>
                <a:latin typeface="Courier New" pitchFamily="49" charset="0"/>
                <a:cs typeface="Courier New" pitchFamily="49" charset="0"/>
              </a:rPr>
              <a:t>(</a:t>
            </a:r>
            <a:r>
              <a:rPr lang="en-US" sz="1800" dirty="0" err="1">
                <a:solidFill>
                  <a:schemeClr val="bg1"/>
                </a:solidFill>
                <a:latin typeface="Courier New" pitchFamily="49" charset="0"/>
                <a:cs typeface="Courier New" pitchFamily="49" charset="0"/>
              </a:rPr>
              <a:t>inputId</a:t>
            </a:r>
            <a:r>
              <a:rPr lang="en-US" sz="1800" dirty="0">
                <a:solidFill>
                  <a:schemeClr val="bg1"/>
                </a:solidFill>
                <a:latin typeface="Courier New" pitchFamily="49" charset="0"/>
                <a:cs typeface="Courier New" pitchFamily="49" charset="0"/>
              </a:rPr>
              <a:t>="n",</a:t>
            </a:r>
          </a:p>
          <a:p>
            <a:pPr marL="0" indent="0">
              <a:buNone/>
            </a:pPr>
            <a:r>
              <a:rPr lang="en-US" sz="1800" dirty="0">
                <a:solidFill>
                  <a:schemeClr val="bg1"/>
                </a:solidFill>
                <a:latin typeface="Courier New" pitchFamily="49" charset="0"/>
                <a:cs typeface="Courier New" pitchFamily="49" charset="0"/>
              </a:rPr>
              <a:t>                    label="Number of observations",</a:t>
            </a:r>
            <a:br>
              <a:rPr lang="en-US" sz="1800" dirty="0">
                <a:solidFill>
                  <a:schemeClr val="bg1"/>
                </a:solidFill>
                <a:latin typeface="Courier New" pitchFamily="49" charset="0"/>
                <a:cs typeface="Courier New" pitchFamily="49" charset="0"/>
              </a:rPr>
            </a:br>
            <a:r>
              <a:rPr lang="en-US" sz="1800" dirty="0">
                <a:solidFill>
                  <a:schemeClr val="bg1"/>
                </a:solidFill>
                <a:latin typeface="Courier New" pitchFamily="49" charset="0"/>
                <a:cs typeface="Courier New" pitchFamily="49" charset="0"/>
              </a:rPr>
              <a:t>                    value=1000) ),  </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mainPanel</a:t>
            </a:r>
            <a:r>
              <a:rPr lang="en-US" sz="1800" dirty="0">
                <a:solidFill>
                  <a:schemeClr val="bg1"/>
                </a:solidFill>
                <a:latin typeface="Courier New" pitchFamily="49" charset="0"/>
                <a:cs typeface="Courier New" pitchFamily="49" charset="0"/>
              </a:rPr>
              <a:t>(</a:t>
            </a:r>
            <a:r>
              <a:rPr lang="en-US" sz="1800" dirty="0" err="1">
                <a:solidFill>
                  <a:schemeClr val="bg1"/>
                </a:solidFill>
                <a:latin typeface="Courier New" pitchFamily="49" charset="0"/>
                <a:cs typeface="Courier New" pitchFamily="49" charset="0"/>
              </a:rPr>
              <a:t>plotOutput</a:t>
            </a:r>
            <a:r>
              <a:rPr lang="en-US" sz="1800" dirty="0">
                <a:solidFill>
                  <a:schemeClr val="bg1"/>
                </a:solidFill>
                <a:latin typeface="Courier New" pitchFamily="49" charset="0"/>
                <a:cs typeface="Courier New" pitchFamily="49" charset="0"/>
              </a:rPr>
              <a:t>("plot"))</a:t>
            </a:r>
          </a:p>
          <a:p>
            <a:pPr marL="0" indent="0">
              <a:buNone/>
            </a:pPr>
            <a:r>
              <a:rPr lang="en-US" sz="1800" dirty="0">
                <a:solidFill>
                  <a:schemeClr val="bg1"/>
                </a:solidFill>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server </a:t>
            </a:r>
            <a:r>
              <a:rPr lang="en-US" sz="1800" dirty="0">
                <a:latin typeface="Courier New" pitchFamily="49" charset="0"/>
                <a:cs typeface="Courier New" pitchFamily="49" charset="0"/>
              </a:rPr>
              <a:t>&lt;- function(input, output) {</a:t>
            </a:r>
          </a:p>
          <a:p>
            <a:pPr marL="0" indent="0">
              <a:buNone/>
            </a:pPr>
            <a:r>
              <a:rPr lang="en-US" sz="1800" dirty="0">
                <a:solidFill>
                  <a:schemeClr val="bg1"/>
                </a:solidFill>
                <a:latin typeface="Courier New" pitchFamily="49" charset="0"/>
                <a:cs typeface="Courier New" pitchFamily="49" charset="0"/>
              </a:rPr>
              <a:t>   data &lt;- reactive({</a:t>
            </a:r>
          </a:p>
          <a:p>
            <a:pPr marL="0" indent="0">
              <a:buNone/>
            </a:pPr>
            <a:r>
              <a:rPr lang="en-US" sz="1800" dirty="0">
                <a:solidFill>
                  <a:schemeClr val="bg1"/>
                </a:solidFill>
                <a:latin typeface="Courier New" pitchFamily="49" charset="0"/>
                <a:cs typeface="Courier New" pitchFamily="49" charset="0"/>
              </a:rPr>
              <a:t>                     x &lt;- </a:t>
            </a:r>
            <a:r>
              <a:rPr lang="en-US" sz="1800" dirty="0" err="1">
                <a:solidFill>
                  <a:schemeClr val="bg1"/>
                </a:solidFill>
                <a:latin typeface="Courier New" pitchFamily="49" charset="0"/>
                <a:cs typeface="Courier New" pitchFamily="49" charset="0"/>
              </a:rPr>
              <a:t>rnorm</a:t>
            </a:r>
            <a:r>
              <a:rPr lang="en-US" sz="1800" dirty="0">
                <a:solidFill>
                  <a:schemeClr val="bg1"/>
                </a:solidFill>
                <a:latin typeface="Courier New" pitchFamily="49" charset="0"/>
                <a:cs typeface="Courier New" pitchFamily="49" charset="0"/>
              </a:rPr>
              <a:t>(</a:t>
            </a:r>
            <a:r>
              <a:rPr lang="en-US" sz="1800" dirty="0" err="1">
                <a:solidFill>
                  <a:schemeClr val="bg1"/>
                </a:solidFill>
                <a:latin typeface="Courier New" pitchFamily="49" charset="0"/>
                <a:cs typeface="Courier New" pitchFamily="49" charset="0"/>
              </a:rPr>
              <a:t>input$n</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x })</a:t>
            </a:r>
          </a:p>
          <a:p>
            <a:pPr marL="0" indent="0">
              <a:buNone/>
            </a:pPr>
            <a:endParaRPr lang="en-US" sz="1800" dirty="0">
              <a:solidFill>
                <a:schemeClr val="bg1"/>
              </a:solidFill>
              <a:latin typeface="Courier New" pitchFamily="49" charset="0"/>
              <a:cs typeface="Courier New" pitchFamily="49" charset="0"/>
            </a:endParaRP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output$plot</a:t>
            </a:r>
            <a:r>
              <a:rPr lang="en-US" sz="1800" dirty="0">
                <a:solidFill>
                  <a:schemeClr val="bg1"/>
                </a:solidFill>
                <a:latin typeface="Courier New" pitchFamily="49" charset="0"/>
                <a:cs typeface="Courier New" pitchFamily="49" charset="0"/>
              </a:rPr>
              <a:t> &lt;- </a:t>
            </a:r>
            <a:r>
              <a:rPr lang="en-US" sz="1800" dirty="0" err="1">
                <a:solidFill>
                  <a:schemeClr val="bg1"/>
                </a:solidFill>
                <a:latin typeface="Courier New" pitchFamily="49" charset="0"/>
                <a:cs typeface="Courier New" pitchFamily="49" charset="0"/>
              </a:rPr>
              <a:t>renderPlot</a:t>
            </a:r>
            <a:r>
              <a:rPr lang="en-US" sz="1800" dirty="0">
                <a:solidFill>
                  <a:schemeClr val="bg1"/>
                </a:solidFill>
                <a:latin typeface="Courier New" pitchFamily="49" charset="0"/>
                <a:cs typeface="Courier New" pitchFamily="49" charset="0"/>
              </a:rPr>
              <a:t>({</a:t>
            </a:r>
          </a:p>
          <a:p>
            <a:pPr marL="0" indent="0">
              <a:buNone/>
            </a:pPr>
            <a:r>
              <a:rPr lang="en-US" sz="1800" dirty="0">
                <a:solidFill>
                  <a:schemeClr val="bg1"/>
                </a:solidFill>
                <a:latin typeface="Courier New" pitchFamily="49" charset="0"/>
                <a:cs typeface="Courier New" pitchFamily="49" charset="0"/>
              </a:rPr>
              <a:t>         	        </a:t>
            </a:r>
            <a:r>
              <a:rPr lang="en-US" sz="1800" dirty="0" err="1">
                <a:solidFill>
                  <a:schemeClr val="bg1"/>
                </a:solidFill>
                <a:latin typeface="Courier New" pitchFamily="49" charset="0"/>
                <a:cs typeface="Courier New" pitchFamily="49" charset="0"/>
              </a:rPr>
              <a:t>hist</a:t>
            </a:r>
            <a:r>
              <a:rPr lang="en-US" sz="1800" dirty="0">
                <a:solidFill>
                  <a:schemeClr val="bg1"/>
                </a:solidFill>
                <a:latin typeface="Courier New" pitchFamily="49" charset="0"/>
                <a:cs typeface="Courier New" pitchFamily="49" charset="0"/>
              </a:rPr>
              <a:t>(data(), 50, main="",  </a:t>
            </a:r>
            <a:r>
              <a:rPr lang="en-US" sz="1800" dirty="0" err="1">
                <a:solidFill>
                  <a:schemeClr val="bg1"/>
                </a:solidFill>
                <a:latin typeface="Courier New" pitchFamily="49" charset="0"/>
                <a:cs typeface="Courier New" pitchFamily="49" charset="0"/>
              </a:rPr>
              <a:t>xlab</a:t>
            </a:r>
            <a:r>
              <a:rPr lang="en-US" sz="1800" dirty="0">
                <a:solidFill>
                  <a:schemeClr val="bg1"/>
                </a:solidFill>
                <a:latin typeface="Courier New" pitchFamily="49" charset="0"/>
                <a:cs typeface="Courier New" pitchFamily="49" charset="0"/>
              </a:rPr>
              <a:t>="x")</a:t>
            </a:r>
          </a:p>
          <a:p>
            <a:pPr marL="0" indent="0">
              <a:buNone/>
            </a:pPr>
            <a:r>
              <a:rPr lang="en-US" sz="1800" dirty="0">
                <a:solidFill>
                  <a:schemeClr val="bg1"/>
                </a:solidFill>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a:t>
            </a:r>
          </a:p>
        </p:txBody>
      </p:sp>
      <p:sp>
        <p:nvSpPr>
          <p:cNvPr id="2" name="TextBox 1"/>
          <p:cNvSpPr txBox="1"/>
          <p:nvPr/>
        </p:nvSpPr>
        <p:spPr>
          <a:xfrm>
            <a:off x="533401" y="838200"/>
            <a:ext cx="8001000" cy="2209800"/>
          </a:xfrm>
          <a:prstGeom prst="rect">
            <a:avLst/>
          </a:prstGeom>
          <a:solidFill>
            <a:schemeClr val="accent5">
              <a:lumMod val="20000"/>
              <a:lumOff val="80000"/>
            </a:schemeClr>
          </a:solidFill>
        </p:spPr>
        <p:txBody>
          <a:bodyPr wrap="square" rtlCol="0">
            <a:noAutofit/>
          </a:bodyPr>
          <a:lstStyle/>
          <a:p>
            <a:r>
              <a:rPr lang="en-AU" sz="2400" b="0" dirty="0"/>
              <a:t>Most shiny apps use </a:t>
            </a:r>
            <a:r>
              <a:rPr lang="en-AU" sz="2400" b="0" dirty="0" err="1"/>
              <a:t>fluidPage</a:t>
            </a:r>
            <a:r>
              <a:rPr lang="en-AU" sz="2400" b="0" dirty="0"/>
              <a:t>():</a:t>
            </a:r>
          </a:p>
          <a:p>
            <a:r>
              <a:rPr lang="en-US" sz="2400" b="0" dirty="0"/>
              <a:t>Creates a page with rows (for element alignment),</a:t>
            </a:r>
            <a:br>
              <a:rPr lang="en-US" sz="2400" b="0" dirty="0"/>
            </a:br>
            <a:r>
              <a:rPr lang="en-US" sz="2400" b="0" dirty="0"/>
              <a:t>which contain columns</a:t>
            </a:r>
          </a:p>
          <a:p>
            <a:endParaRPr lang="en-US" sz="2400" b="0" dirty="0"/>
          </a:p>
          <a:p>
            <a:r>
              <a:rPr lang="en-US" sz="2400" b="0" dirty="0"/>
              <a:t>Fluid pages adapt the size of components according to available space (browser width)</a:t>
            </a:r>
            <a:endParaRPr lang="en-AU" sz="2400" b="0" dirty="0"/>
          </a:p>
        </p:txBody>
      </p:sp>
      <p:sp>
        <p:nvSpPr>
          <p:cNvPr id="4" name="Espace réservé du numéro de diapositive 3"/>
          <p:cNvSpPr>
            <a:spLocks noGrp="1"/>
          </p:cNvSpPr>
          <p:nvPr>
            <p:ph type="sldNum" sz="quarter" idx="10"/>
          </p:nvPr>
        </p:nvSpPr>
        <p:spPr/>
        <p:txBody>
          <a:bodyPr/>
          <a:lstStyle/>
          <a:p>
            <a:pPr>
              <a:defRPr/>
            </a:pPr>
            <a:fld id="{3AEF5665-ADBE-4A7F-AC80-2121FD0B7490}" type="slidenum">
              <a:rPr lang="fr-CH" smtClean="0"/>
              <a:pPr>
                <a:defRPr/>
              </a:pPr>
              <a:t>22</a:t>
            </a:fld>
            <a:endParaRPr lang="fr-CH" dirty="0"/>
          </a:p>
        </p:txBody>
      </p:sp>
    </p:spTree>
    <p:extLst>
      <p:ext uri="{BB962C8B-B14F-4D97-AF65-F5344CB8AC3E}">
        <p14:creationId xmlns:p14="http://schemas.microsoft.com/office/powerpoint/2010/main" val="972730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ui</a:t>
            </a: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fluidPage</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titlePanel</a:t>
            </a:r>
            <a:r>
              <a:rPr lang="en-US" sz="1800" dirty="0">
                <a:solidFill>
                  <a:srgbClr val="000000"/>
                </a:solidFill>
                <a:latin typeface="Courier New" pitchFamily="49" charset="0"/>
                <a:cs typeface="Courier New" pitchFamily="49" charset="0"/>
              </a:rPr>
              <a:t>("Workshop - Example 1 – Basic Histogram"),</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sidebarLayout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sidebarPanel</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numericInput</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inputId</a:t>
            </a:r>
            <a:r>
              <a:rPr lang="en-US" sz="1800" dirty="0">
                <a:solidFill>
                  <a:srgbClr val="000000"/>
                </a:solidFill>
                <a:latin typeface="Courier New" pitchFamily="49" charset="0"/>
                <a:cs typeface="Courier New" pitchFamily="49" charset="0"/>
              </a:rPr>
              <a:t>="n",</a:t>
            </a:r>
          </a:p>
          <a:p>
            <a:pPr marL="0" indent="0">
              <a:buNone/>
            </a:pPr>
            <a:r>
              <a:rPr lang="en-US" sz="1800" dirty="0">
                <a:solidFill>
                  <a:srgbClr val="000000"/>
                </a:solidFill>
                <a:latin typeface="Courier New" pitchFamily="49" charset="0"/>
                <a:cs typeface="Courier New" pitchFamily="49" charset="0"/>
              </a:rPr>
              <a:t>                    label="Number of observations",</a:t>
            </a:r>
            <a:br>
              <a:rPr lang="en-US" sz="1800" dirty="0">
                <a:solidFill>
                  <a:srgbClr val="000000"/>
                </a:solidFill>
                <a:latin typeface="Courier New" pitchFamily="49" charset="0"/>
                <a:cs typeface="Courier New" pitchFamily="49" charset="0"/>
              </a:rPr>
            </a:br>
            <a:r>
              <a:rPr lang="en-US" sz="1800" dirty="0">
                <a:solidFill>
                  <a:srgbClr val="000000"/>
                </a:solidFill>
                <a:latin typeface="Courier New" pitchFamily="49" charset="0"/>
                <a:cs typeface="Courier New" pitchFamily="49" charset="0"/>
              </a:rPr>
              <a:t>                    value=1000) ),  </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mainPanel</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plotOutput</a:t>
            </a:r>
            <a:r>
              <a:rPr lang="en-US" sz="1800" dirty="0">
                <a:solidFill>
                  <a:srgbClr val="000000"/>
                </a:solidFill>
                <a:latin typeface="Courier New" pitchFamily="49" charset="0"/>
                <a:cs typeface="Courier New" pitchFamily="49" charset="0"/>
              </a:rPr>
              <a:t>("plot"))</a:t>
            </a:r>
          </a:p>
          <a:p>
            <a:pPr marL="0" indent="0">
              <a:buNone/>
            </a:pPr>
            <a:r>
              <a:rPr lang="en-US" sz="1800" dirty="0">
                <a:solidFill>
                  <a:srgbClr val="000000"/>
                </a:solidFill>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server </a:t>
            </a:r>
            <a:r>
              <a:rPr lang="en-US" sz="1800" dirty="0">
                <a:latin typeface="Courier New" pitchFamily="49" charset="0"/>
                <a:cs typeface="Courier New" pitchFamily="49" charset="0"/>
              </a:rPr>
              <a:t>&lt;- function(input, output) {</a:t>
            </a:r>
          </a:p>
          <a:p>
            <a:pPr marL="0" indent="0">
              <a:buNone/>
            </a:pPr>
            <a:r>
              <a:rPr lang="en-US" sz="1800" dirty="0">
                <a:solidFill>
                  <a:schemeClr val="bg1"/>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data &lt;- reactive({</a:t>
            </a:r>
          </a:p>
          <a:p>
            <a:pPr marL="0" indent="0">
              <a:buNone/>
            </a:pPr>
            <a:r>
              <a:rPr lang="en-US" sz="1800" dirty="0">
                <a:solidFill>
                  <a:srgbClr val="000000"/>
                </a:solidFill>
                <a:latin typeface="Courier New" pitchFamily="49" charset="0"/>
                <a:cs typeface="Courier New" pitchFamily="49" charset="0"/>
              </a:rPr>
              <a:t>                     x &lt;- </a:t>
            </a:r>
            <a:r>
              <a:rPr lang="en-US" sz="1800" dirty="0" err="1">
                <a:solidFill>
                  <a:srgbClr val="000000"/>
                </a:solidFill>
                <a:latin typeface="Courier New" pitchFamily="49" charset="0"/>
                <a:cs typeface="Courier New" pitchFamily="49" charset="0"/>
              </a:rPr>
              <a:t>rnorm</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input$n</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x })</a:t>
            </a:r>
          </a:p>
          <a:p>
            <a:pPr marL="0" indent="0">
              <a:buNone/>
            </a:pPr>
            <a:endParaRPr lang="en-US" sz="1800" dirty="0">
              <a:solidFill>
                <a:srgbClr val="000000"/>
              </a:solidFill>
              <a:latin typeface="Courier New" pitchFamily="49" charset="0"/>
              <a:cs typeface="Courier New" pitchFamily="49" charset="0"/>
            </a:endParaRP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output$plot</a:t>
            </a:r>
            <a:r>
              <a:rPr lang="en-US" sz="1800" dirty="0">
                <a:solidFill>
                  <a:srgbClr val="000000"/>
                </a:solidFill>
                <a:latin typeface="Courier New" pitchFamily="49" charset="0"/>
                <a:cs typeface="Courier New" pitchFamily="49" charset="0"/>
              </a:rPr>
              <a:t> &lt;- </a:t>
            </a:r>
            <a:r>
              <a:rPr lang="en-US" sz="1800" dirty="0" err="1">
                <a:solidFill>
                  <a:srgbClr val="000000"/>
                </a:solidFill>
                <a:latin typeface="Courier New" pitchFamily="49" charset="0"/>
                <a:cs typeface="Courier New" pitchFamily="49" charset="0"/>
              </a:rPr>
              <a:t>renderPlot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hist</a:t>
            </a:r>
            <a:r>
              <a:rPr lang="en-US" sz="1800" dirty="0">
                <a:solidFill>
                  <a:srgbClr val="000000"/>
                </a:solidFill>
                <a:latin typeface="Courier New" pitchFamily="49" charset="0"/>
                <a:cs typeface="Courier New" pitchFamily="49" charset="0"/>
              </a:rPr>
              <a:t>(data(), 50, main="",  </a:t>
            </a:r>
            <a:r>
              <a:rPr lang="en-US" sz="1800" dirty="0" err="1">
                <a:solidFill>
                  <a:srgbClr val="000000"/>
                </a:solidFill>
                <a:latin typeface="Courier New" pitchFamily="49" charset="0"/>
                <a:cs typeface="Courier New" pitchFamily="49" charset="0"/>
              </a:rPr>
              <a:t>xlab</a:t>
            </a:r>
            <a:r>
              <a:rPr lang="en-US" sz="1800" dirty="0">
                <a:solidFill>
                  <a:srgbClr val="000000"/>
                </a:solidFill>
                <a:latin typeface="Courier New" pitchFamily="49" charset="0"/>
                <a:cs typeface="Courier New" pitchFamily="49" charset="0"/>
              </a:rPr>
              <a:t>="x")</a:t>
            </a:r>
          </a:p>
          <a:p>
            <a:pPr marL="0" indent="0">
              <a:buNone/>
            </a:pPr>
            <a:r>
              <a:rPr lang="en-US" sz="1800" dirty="0">
                <a:solidFill>
                  <a:srgbClr val="000000"/>
                </a:solidFill>
                <a:latin typeface="Courier New" pitchFamily="49" charset="0"/>
                <a:cs typeface="Courier New" pitchFamily="49" charset="0"/>
              </a:rPr>
              <a:t>                   })</a:t>
            </a:r>
          </a:p>
          <a:p>
            <a:pPr marL="0" indent="0">
              <a:buNone/>
            </a:pPr>
            <a:r>
              <a:rPr lang="en-US" sz="1800" dirty="0">
                <a:solidFill>
                  <a:srgbClr val="000000"/>
                </a:solidFill>
                <a:latin typeface="Courier New" pitchFamily="49" charset="0"/>
                <a:cs typeface="Courier New" pitchFamily="49" charset="0"/>
              </a:rPr>
              <a:t>}</a:t>
            </a: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23</a:t>
            </a:fld>
            <a:endParaRPr lang="fr-CH" dirty="0"/>
          </a:p>
        </p:txBody>
      </p:sp>
    </p:spTree>
    <p:extLst>
      <p:ext uri="{BB962C8B-B14F-4D97-AF65-F5344CB8AC3E}">
        <p14:creationId xmlns:p14="http://schemas.microsoft.com/office/powerpoint/2010/main" val="3610848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ui</a:t>
            </a: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fluidPage</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titlePanel</a:t>
            </a:r>
            <a:r>
              <a:rPr lang="en-US" sz="1800" b="1" dirty="0">
                <a:solidFill>
                  <a:srgbClr val="FF0000"/>
                </a:solidFill>
                <a:latin typeface="Courier New" pitchFamily="49" charset="0"/>
                <a:cs typeface="Courier New" pitchFamily="49" charset="0"/>
              </a:rPr>
              <a:t>("Workshop - Example 1 – Basic Histogram"),</a:t>
            </a:r>
          </a:p>
          <a:p>
            <a:pPr marL="0" indent="0">
              <a:buNone/>
            </a:pPr>
            <a:r>
              <a:rPr lang="en-US" sz="1800" b="1"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sidebarLayout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sidebarPanel</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numericInput</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inputId</a:t>
            </a:r>
            <a:r>
              <a:rPr lang="en-US" sz="1800" dirty="0">
                <a:solidFill>
                  <a:srgbClr val="000000"/>
                </a:solidFill>
                <a:latin typeface="Courier New" pitchFamily="49" charset="0"/>
                <a:cs typeface="Courier New" pitchFamily="49" charset="0"/>
              </a:rPr>
              <a:t>="n",</a:t>
            </a:r>
          </a:p>
          <a:p>
            <a:pPr marL="0" indent="0">
              <a:buNone/>
            </a:pPr>
            <a:r>
              <a:rPr lang="en-US" sz="1800" dirty="0">
                <a:solidFill>
                  <a:srgbClr val="000000"/>
                </a:solidFill>
                <a:latin typeface="Courier New" pitchFamily="49" charset="0"/>
                <a:cs typeface="Courier New" pitchFamily="49" charset="0"/>
              </a:rPr>
              <a:t>                    label="Number of observations",</a:t>
            </a:r>
            <a:br>
              <a:rPr lang="en-US" sz="1800" dirty="0">
                <a:solidFill>
                  <a:srgbClr val="000000"/>
                </a:solidFill>
                <a:latin typeface="Courier New" pitchFamily="49" charset="0"/>
                <a:cs typeface="Courier New" pitchFamily="49" charset="0"/>
              </a:rPr>
            </a:br>
            <a:r>
              <a:rPr lang="en-US" sz="1800" dirty="0">
                <a:solidFill>
                  <a:srgbClr val="000000"/>
                </a:solidFill>
                <a:latin typeface="Courier New" pitchFamily="49" charset="0"/>
                <a:cs typeface="Courier New" pitchFamily="49" charset="0"/>
              </a:rPr>
              <a:t>                    value=1000) ),  </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mainPanel</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plotOutput</a:t>
            </a:r>
            <a:r>
              <a:rPr lang="en-US" sz="1800" dirty="0">
                <a:solidFill>
                  <a:srgbClr val="000000"/>
                </a:solidFill>
                <a:latin typeface="Courier New" pitchFamily="49" charset="0"/>
                <a:cs typeface="Courier New" pitchFamily="49" charset="0"/>
              </a:rPr>
              <a:t>("plot"))</a:t>
            </a:r>
          </a:p>
          <a:p>
            <a:pPr marL="0" indent="0">
              <a:buNone/>
            </a:pPr>
            <a:r>
              <a:rPr lang="en-US" sz="1800" dirty="0">
                <a:solidFill>
                  <a:srgbClr val="000000"/>
                </a:solidFill>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server </a:t>
            </a:r>
            <a:r>
              <a:rPr lang="en-US" sz="1800" dirty="0">
                <a:latin typeface="Courier New" pitchFamily="49" charset="0"/>
                <a:cs typeface="Courier New" pitchFamily="49" charset="0"/>
              </a:rPr>
              <a:t>&lt;- function(input, output) {</a:t>
            </a:r>
          </a:p>
          <a:p>
            <a:pPr marL="0" indent="0">
              <a:buNone/>
            </a:pPr>
            <a:r>
              <a:rPr lang="en-US" sz="1800" dirty="0">
                <a:solidFill>
                  <a:schemeClr val="bg1"/>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data &lt;- reactive({</a:t>
            </a:r>
          </a:p>
          <a:p>
            <a:pPr marL="0" indent="0">
              <a:buNone/>
            </a:pPr>
            <a:r>
              <a:rPr lang="en-US" sz="1800" dirty="0">
                <a:solidFill>
                  <a:srgbClr val="000000"/>
                </a:solidFill>
                <a:latin typeface="Courier New" pitchFamily="49" charset="0"/>
                <a:cs typeface="Courier New" pitchFamily="49" charset="0"/>
              </a:rPr>
              <a:t>                     x &lt;- </a:t>
            </a:r>
            <a:r>
              <a:rPr lang="en-US" sz="1800" dirty="0" err="1">
                <a:solidFill>
                  <a:srgbClr val="000000"/>
                </a:solidFill>
                <a:latin typeface="Courier New" pitchFamily="49" charset="0"/>
                <a:cs typeface="Courier New" pitchFamily="49" charset="0"/>
              </a:rPr>
              <a:t>rnorm</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input$n</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x })</a:t>
            </a:r>
          </a:p>
          <a:p>
            <a:pPr marL="0" indent="0">
              <a:buNone/>
            </a:pPr>
            <a:endParaRPr lang="en-US" sz="1800" dirty="0">
              <a:solidFill>
                <a:srgbClr val="000000"/>
              </a:solidFill>
              <a:latin typeface="Courier New" pitchFamily="49" charset="0"/>
              <a:cs typeface="Courier New" pitchFamily="49" charset="0"/>
            </a:endParaRP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output$plot</a:t>
            </a:r>
            <a:r>
              <a:rPr lang="en-US" sz="1800" dirty="0">
                <a:solidFill>
                  <a:srgbClr val="000000"/>
                </a:solidFill>
                <a:latin typeface="Courier New" pitchFamily="49" charset="0"/>
                <a:cs typeface="Courier New" pitchFamily="49" charset="0"/>
              </a:rPr>
              <a:t> &lt;- </a:t>
            </a:r>
            <a:r>
              <a:rPr lang="en-US" sz="1800" dirty="0" err="1">
                <a:solidFill>
                  <a:srgbClr val="000000"/>
                </a:solidFill>
                <a:latin typeface="Courier New" pitchFamily="49" charset="0"/>
                <a:cs typeface="Courier New" pitchFamily="49" charset="0"/>
              </a:rPr>
              <a:t>renderPlot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hist</a:t>
            </a:r>
            <a:r>
              <a:rPr lang="en-US" sz="1800" dirty="0">
                <a:solidFill>
                  <a:srgbClr val="000000"/>
                </a:solidFill>
                <a:latin typeface="Courier New" pitchFamily="49" charset="0"/>
                <a:cs typeface="Courier New" pitchFamily="49" charset="0"/>
              </a:rPr>
              <a:t>(data(), 50, main="",  </a:t>
            </a:r>
            <a:r>
              <a:rPr lang="en-US" sz="1800" dirty="0" err="1">
                <a:solidFill>
                  <a:srgbClr val="000000"/>
                </a:solidFill>
                <a:latin typeface="Courier New" pitchFamily="49" charset="0"/>
                <a:cs typeface="Courier New" pitchFamily="49" charset="0"/>
              </a:rPr>
              <a:t>xlab</a:t>
            </a:r>
            <a:r>
              <a:rPr lang="en-US" sz="1800" dirty="0">
                <a:solidFill>
                  <a:srgbClr val="000000"/>
                </a:solidFill>
                <a:latin typeface="Courier New" pitchFamily="49" charset="0"/>
                <a:cs typeface="Courier New" pitchFamily="49" charset="0"/>
              </a:rPr>
              <a:t>="x")</a:t>
            </a:r>
          </a:p>
          <a:p>
            <a:pPr marL="0" indent="0">
              <a:buNone/>
            </a:pPr>
            <a:r>
              <a:rPr lang="en-US" sz="1800" dirty="0">
                <a:solidFill>
                  <a:srgbClr val="000000"/>
                </a:solidFill>
                <a:latin typeface="Courier New" pitchFamily="49" charset="0"/>
                <a:cs typeface="Courier New" pitchFamily="49" charset="0"/>
              </a:rPr>
              <a:t>                   })</a:t>
            </a:r>
          </a:p>
          <a:p>
            <a:pPr marL="0" indent="0">
              <a:buNone/>
            </a:pPr>
            <a:r>
              <a:rPr lang="en-US" sz="1800" dirty="0">
                <a:solidFill>
                  <a:srgbClr val="000000"/>
                </a:solidFill>
                <a:latin typeface="Courier New" pitchFamily="49" charset="0"/>
                <a:cs typeface="Courier New" pitchFamily="49" charset="0"/>
              </a:rPr>
              <a:t>}</a:t>
            </a: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24</a:t>
            </a:fld>
            <a:endParaRPr lang="fr-CH" dirty="0"/>
          </a:p>
        </p:txBody>
      </p:sp>
    </p:spTree>
    <p:extLst>
      <p:ext uri="{BB962C8B-B14F-4D97-AF65-F5344CB8AC3E}">
        <p14:creationId xmlns:p14="http://schemas.microsoft.com/office/powerpoint/2010/main" val="2140861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ui</a:t>
            </a: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fluidPage</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titlePanel</a:t>
            </a:r>
            <a:r>
              <a:rPr lang="en-US" sz="1800" dirty="0">
                <a:solidFill>
                  <a:srgbClr val="000000"/>
                </a:solidFill>
                <a:latin typeface="Courier New" pitchFamily="49" charset="0"/>
                <a:cs typeface="Courier New" pitchFamily="49" charset="0"/>
              </a:rPr>
              <a:t>("Workshop - Example 1 – Basic Histogram"),</a:t>
            </a:r>
          </a:p>
          <a:p>
            <a:pPr marL="0" indent="0">
              <a:buNone/>
            </a:pPr>
            <a:r>
              <a:rPr lang="en-US" sz="1800" b="1" dirty="0">
                <a:solidFill>
                  <a:srgbClr val="FF0000"/>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sidebarLayout</a:t>
            </a:r>
            <a:r>
              <a:rPr lang="en-US" sz="1800" b="1" dirty="0">
                <a:solidFill>
                  <a:srgbClr val="FF0000"/>
                </a:solidFill>
                <a:latin typeface="Courier New" pitchFamily="49" charset="0"/>
                <a:cs typeface="Courier New" pitchFamily="49" charset="0"/>
              </a:rPr>
              <a:t>(</a:t>
            </a:r>
          </a:p>
          <a:p>
            <a:pPr marL="0" indent="0">
              <a:buNone/>
            </a:pPr>
            <a:r>
              <a:rPr lang="en-US" sz="1800" b="1" dirty="0">
                <a:solidFill>
                  <a:srgbClr val="FF0000"/>
                </a:solidFill>
                <a:latin typeface="Courier New" pitchFamily="49" charset="0"/>
                <a:cs typeface="Courier New" pitchFamily="49" charset="0"/>
              </a:rPr>
              <a:t>    </a:t>
            </a:r>
            <a:r>
              <a:rPr lang="en-US" sz="1800" b="1" dirty="0" err="1">
                <a:solidFill>
                  <a:schemeClr val="accent1"/>
                </a:solidFill>
                <a:latin typeface="Courier New" pitchFamily="49" charset="0"/>
                <a:cs typeface="Courier New" pitchFamily="49" charset="0"/>
              </a:rPr>
              <a:t>sidebarPanel</a:t>
            </a:r>
            <a:r>
              <a:rPr lang="en-US" sz="1800" b="1" dirty="0">
                <a:solidFill>
                  <a:schemeClr val="accent1"/>
                </a:solidFill>
                <a:latin typeface="Courier New" pitchFamily="49" charset="0"/>
                <a:cs typeface="Courier New" pitchFamily="49" charset="0"/>
              </a:rPr>
              <a:t>(</a:t>
            </a:r>
          </a:p>
          <a:p>
            <a:pPr marL="0" indent="0">
              <a:buNone/>
            </a:pPr>
            <a:r>
              <a:rPr lang="en-US" sz="1800" b="1" dirty="0">
                <a:solidFill>
                  <a:schemeClr val="accent1"/>
                </a:solidFill>
                <a:latin typeface="Courier New" pitchFamily="49" charset="0"/>
                <a:cs typeface="Courier New" pitchFamily="49" charset="0"/>
              </a:rPr>
              <a:t>       </a:t>
            </a:r>
            <a:r>
              <a:rPr lang="en-US" sz="1800" b="1" dirty="0" err="1">
                <a:solidFill>
                  <a:schemeClr val="accent1"/>
                </a:solidFill>
                <a:latin typeface="Courier New" pitchFamily="49" charset="0"/>
                <a:cs typeface="Courier New" pitchFamily="49" charset="0"/>
              </a:rPr>
              <a:t>numericInput</a:t>
            </a:r>
            <a:r>
              <a:rPr lang="en-US" sz="1800" b="1" dirty="0">
                <a:solidFill>
                  <a:schemeClr val="accent1"/>
                </a:solidFill>
                <a:latin typeface="Courier New" pitchFamily="49" charset="0"/>
                <a:cs typeface="Courier New" pitchFamily="49" charset="0"/>
              </a:rPr>
              <a:t>(</a:t>
            </a:r>
            <a:r>
              <a:rPr lang="en-US" sz="1800" b="1" dirty="0" err="1">
                <a:solidFill>
                  <a:schemeClr val="accent1"/>
                </a:solidFill>
                <a:latin typeface="Courier New" pitchFamily="49" charset="0"/>
                <a:cs typeface="Courier New" pitchFamily="49" charset="0"/>
              </a:rPr>
              <a:t>inputId</a:t>
            </a:r>
            <a:r>
              <a:rPr lang="en-US" sz="1800" b="1" dirty="0">
                <a:solidFill>
                  <a:schemeClr val="accent1"/>
                </a:solidFill>
                <a:latin typeface="Courier New" pitchFamily="49" charset="0"/>
                <a:cs typeface="Courier New" pitchFamily="49" charset="0"/>
              </a:rPr>
              <a:t>="n",</a:t>
            </a:r>
          </a:p>
          <a:p>
            <a:pPr marL="0" indent="0">
              <a:buNone/>
            </a:pPr>
            <a:r>
              <a:rPr lang="en-US" sz="1800" b="1" dirty="0">
                <a:solidFill>
                  <a:schemeClr val="accent1"/>
                </a:solidFill>
                <a:latin typeface="Courier New" pitchFamily="49" charset="0"/>
                <a:cs typeface="Courier New" pitchFamily="49" charset="0"/>
              </a:rPr>
              <a:t>                    label="Number of observations",</a:t>
            </a:r>
            <a:br>
              <a:rPr lang="en-US" sz="1800" b="1" dirty="0">
                <a:solidFill>
                  <a:schemeClr val="accent1"/>
                </a:solidFill>
                <a:latin typeface="Courier New" pitchFamily="49" charset="0"/>
                <a:cs typeface="Courier New" pitchFamily="49" charset="0"/>
              </a:rPr>
            </a:br>
            <a:r>
              <a:rPr lang="en-US" sz="1800" b="1" dirty="0">
                <a:solidFill>
                  <a:schemeClr val="accent1"/>
                </a:solidFill>
                <a:latin typeface="Courier New" pitchFamily="49" charset="0"/>
                <a:cs typeface="Courier New" pitchFamily="49" charset="0"/>
              </a:rPr>
              <a:t>                    value=1000) )</a:t>
            </a:r>
            <a:r>
              <a:rPr lang="en-US" sz="1800" b="1" dirty="0">
                <a:solidFill>
                  <a:srgbClr val="FF0000"/>
                </a:solidFill>
                <a:latin typeface="Courier New" pitchFamily="49" charset="0"/>
                <a:cs typeface="Courier New" pitchFamily="49" charset="0"/>
              </a:rPr>
              <a:t>,  </a:t>
            </a:r>
          </a:p>
          <a:p>
            <a:pPr marL="0" indent="0">
              <a:buNone/>
            </a:pPr>
            <a:r>
              <a:rPr lang="en-US" sz="1800" b="1" dirty="0">
                <a:solidFill>
                  <a:srgbClr val="FF0000"/>
                </a:solidFill>
                <a:latin typeface="Courier New" pitchFamily="49" charset="0"/>
                <a:cs typeface="Courier New" pitchFamily="49" charset="0"/>
              </a:rPr>
              <a:t>    </a:t>
            </a:r>
            <a:r>
              <a:rPr lang="en-US" sz="1800" b="1" dirty="0" err="1">
                <a:solidFill>
                  <a:srgbClr val="00B050"/>
                </a:solidFill>
                <a:latin typeface="Courier New" pitchFamily="49" charset="0"/>
                <a:cs typeface="Courier New" pitchFamily="49" charset="0"/>
              </a:rPr>
              <a:t>mainPanel</a:t>
            </a:r>
            <a:r>
              <a:rPr lang="en-US" sz="1800" b="1" dirty="0">
                <a:solidFill>
                  <a:srgbClr val="00B050"/>
                </a:solidFill>
                <a:latin typeface="Courier New" pitchFamily="49" charset="0"/>
                <a:cs typeface="Courier New" pitchFamily="49" charset="0"/>
              </a:rPr>
              <a:t>(</a:t>
            </a:r>
            <a:r>
              <a:rPr lang="en-US" sz="1800" b="1" dirty="0" err="1">
                <a:solidFill>
                  <a:srgbClr val="00B050"/>
                </a:solidFill>
                <a:latin typeface="Courier New" pitchFamily="49" charset="0"/>
                <a:cs typeface="Courier New" pitchFamily="49" charset="0"/>
              </a:rPr>
              <a:t>plotOutput</a:t>
            </a:r>
            <a:r>
              <a:rPr lang="en-US" sz="1800" b="1" dirty="0">
                <a:solidFill>
                  <a:srgbClr val="00B050"/>
                </a:solidFill>
                <a:latin typeface="Courier New" pitchFamily="49" charset="0"/>
                <a:cs typeface="Courier New" pitchFamily="49" charset="0"/>
              </a:rPr>
              <a:t>("plot"))</a:t>
            </a:r>
          </a:p>
          <a:p>
            <a:pPr marL="0" indent="0">
              <a:buNone/>
            </a:pPr>
            <a:r>
              <a:rPr lang="en-US" sz="1800" b="1" dirty="0">
                <a:solidFill>
                  <a:srgbClr val="FF0000"/>
                </a:solidFill>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server </a:t>
            </a:r>
            <a:r>
              <a:rPr lang="en-US" sz="1800" dirty="0">
                <a:latin typeface="Courier New" pitchFamily="49" charset="0"/>
                <a:cs typeface="Courier New" pitchFamily="49" charset="0"/>
              </a:rPr>
              <a:t>&lt;- function(input, output) {</a:t>
            </a:r>
          </a:p>
          <a:p>
            <a:pPr marL="0" indent="0">
              <a:buNone/>
            </a:pPr>
            <a:r>
              <a:rPr lang="en-US" sz="1800" dirty="0">
                <a:solidFill>
                  <a:schemeClr val="bg1"/>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data &lt;- reactive({</a:t>
            </a:r>
          </a:p>
          <a:p>
            <a:pPr marL="0" indent="0">
              <a:buNone/>
            </a:pPr>
            <a:r>
              <a:rPr lang="en-US" sz="1800" dirty="0">
                <a:solidFill>
                  <a:srgbClr val="000000"/>
                </a:solidFill>
                <a:latin typeface="Courier New" pitchFamily="49" charset="0"/>
                <a:cs typeface="Courier New" pitchFamily="49" charset="0"/>
              </a:rPr>
              <a:t>                     x &lt;- </a:t>
            </a:r>
            <a:r>
              <a:rPr lang="en-US" sz="1800" dirty="0" err="1">
                <a:solidFill>
                  <a:srgbClr val="000000"/>
                </a:solidFill>
                <a:latin typeface="Courier New" pitchFamily="49" charset="0"/>
                <a:cs typeface="Courier New" pitchFamily="49" charset="0"/>
              </a:rPr>
              <a:t>rnorm</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input$n</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x })</a:t>
            </a:r>
          </a:p>
          <a:p>
            <a:pPr marL="0" indent="0">
              <a:buNone/>
            </a:pPr>
            <a:endParaRPr lang="en-US" sz="1800" dirty="0">
              <a:solidFill>
                <a:srgbClr val="000000"/>
              </a:solidFill>
              <a:latin typeface="Courier New" pitchFamily="49" charset="0"/>
              <a:cs typeface="Courier New" pitchFamily="49" charset="0"/>
            </a:endParaRP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output$plot</a:t>
            </a:r>
            <a:r>
              <a:rPr lang="en-US" sz="1800" dirty="0">
                <a:solidFill>
                  <a:srgbClr val="000000"/>
                </a:solidFill>
                <a:latin typeface="Courier New" pitchFamily="49" charset="0"/>
                <a:cs typeface="Courier New" pitchFamily="49" charset="0"/>
              </a:rPr>
              <a:t> &lt;- </a:t>
            </a:r>
            <a:r>
              <a:rPr lang="en-US" sz="1800" dirty="0" err="1">
                <a:solidFill>
                  <a:srgbClr val="000000"/>
                </a:solidFill>
                <a:latin typeface="Courier New" pitchFamily="49" charset="0"/>
                <a:cs typeface="Courier New" pitchFamily="49" charset="0"/>
              </a:rPr>
              <a:t>renderPlot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hist</a:t>
            </a:r>
            <a:r>
              <a:rPr lang="en-US" sz="1800" dirty="0">
                <a:solidFill>
                  <a:srgbClr val="000000"/>
                </a:solidFill>
                <a:latin typeface="Courier New" pitchFamily="49" charset="0"/>
                <a:cs typeface="Courier New" pitchFamily="49" charset="0"/>
              </a:rPr>
              <a:t>(data(), 50, main="",  </a:t>
            </a:r>
            <a:r>
              <a:rPr lang="en-US" sz="1800" dirty="0" err="1">
                <a:solidFill>
                  <a:srgbClr val="000000"/>
                </a:solidFill>
                <a:latin typeface="Courier New" pitchFamily="49" charset="0"/>
                <a:cs typeface="Courier New" pitchFamily="49" charset="0"/>
              </a:rPr>
              <a:t>xlab</a:t>
            </a:r>
            <a:r>
              <a:rPr lang="en-US" sz="1800" dirty="0">
                <a:solidFill>
                  <a:srgbClr val="000000"/>
                </a:solidFill>
                <a:latin typeface="Courier New" pitchFamily="49" charset="0"/>
                <a:cs typeface="Courier New" pitchFamily="49" charset="0"/>
              </a:rPr>
              <a:t>="x")</a:t>
            </a:r>
          </a:p>
          <a:p>
            <a:pPr marL="0" indent="0">
              <a:buNone/>
            </a:pPr>
            <a:r>
              <a:rPr lang="en-US" sz="1800" dirty="0">
                <a:solidFill>
                  <a:srgbClr val="000000"/>
                </a:solidFill>
                <a:latin typeface="Courier New" pitchFamily="49" charset="0"/>
                <a:cs typeface="Courier New" pitchFamily="49" charset="0"/>
              </a:rPr>
              <a:t>                   })</a:t>
            </a:r>
          </a:p>
          <a:p>
            <a:pPr marL="0" indent="0">
              <a:buNone/>
            </a:pPr>
            <a:r>
              <a:rPr lang="en-US" sz="1800" dirty="0">
                <a:solidFill>
                  <a:srgbClr val="000000"/>
                </a:solidFill>
                <a:latin typeface="Courier New" pitchFamily="49" charset="0"/>
                <a:cs typeface="Courier New" pitchFamily="49" charset="0"/>
              </a:rPr>
              <a:t>}</a:t>
            </a: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25</a:t>
            </a:fld>
            <a:endParaRPr lang="fr-CH" dirty="0"/>
          </a:p>
        </p:txBody>
      </p:sp>
      <p:pic>
        <p:nvPicPr>
          <p:cNvPr id="4" name="Picture 4" descr="layout.png"/>
          <p:cNvPicPr>
            <a:picLocks noChangeAspect="1"/>
          </p:cNvPicPr>
          <p:nvPr/>
        </p:nvPicPr>
        <p:blipFill rotWithShape="1">
          <a:blip r:embed="rId3" cstate="print">
            <a:extLst>
              <a:ext uri="{28A0092B-C50C-407E-A947-70E740481C1C}">
                <a14:useLocalDpi xmlns:a14="http://schemas.microsoft.com/office/drawing/2010/main" val="0"/>
              </a:ext>
            </a:extLst>
          </a:blip>
          <a:srcRect t="39704" b="39256"/>
          <a:stretch/>
        </p:blipFill>
        <p:spPr>
          <a:xfrm>
            <a:off x="7454365" y="990600"/>
            <a:ext cx="1653540" cy="1295400"/>
          </a:xfrm>
          <a:prstGeom prst="rect">
            <a:avLst/>
          </a:prstGeom>
        </p:spPr>
      </p:pic>
    </p:spTree>
    <p:extLst>
      <p:ext uri="{BB962C8B-B14F-4D97-AF65-F5344CB8AC3E}">
        <p14:creationId xmlns:p14="http://schemas.microsoft.com/office/powerpoint/2010/main" val="3240992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ui</a:t>
            </a: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fluidPage</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titlePanel</a:t>
            </a:r>
            <a:r>
              <a:rPr lang="en-US" sz="1800" dirty="0">
                <a:solidFill>
                  <a:srgbClr val="000000"/>
                </a:solidFill>
                <a:latin typeface="Courier New" pitchFamily="49" charset="0"/>
                <a:cs typeface="Courier New" pitchFamily="49" charset="0"/>
              </a:rPr>
              <a:t>("Workshop - Example 1 – Basic Histogram"),</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sidebarLayout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sidebarPanel</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b="1" dirty="0" err="1">
                <a:solidFill>
                  <a:schemeClr val="accent1"/>
                </a:solidFill>
                <a:latin typeface="Courier New" pitchFamily="49" charset="0"/>
                <a:cs typeface="Courier New" pitchFamily="49" charset="0"/>
              </a:rPr>
              <a:t>numericInput</a:t>
            </a:r>
            <a:r>
              <a:rPr lang="en-US" sz="1800" b="1" dirty="0">
                <a:solidFill>
                  <a:schemeClr val="accent1"/>
                </a:solidFill>
                <a:latin typeface="Courier New" pitchFamily="49" charset="0"/>
                <a:cs typeface="Courier New" pitchFamily="49" charset="0"/>
              </a:rPr>
              <a:t>(</a:t>
            </a:r>
            <a:r>
              <a:rPr lang="en-US" sz="1800" b="1" dirty="0" err="1">
                <a:solidFill>
                  <a:schemeClr val="accent1"/>
                </a:solidFill>
                <a:latin typeface="Courier New" pitchFamily="49" charset="0"/>
                <a:cs typeface="Courier New" pitchFamily="49" charset="0"/>
              </a:rPr>
              <a:t>inputId</a:t>
            </a:r>
            <a:r>
              <a:rPr lang="en-US" sz="1800" b="1" dirty="0">
                <a:solidFill>
                  <a:schemeClr val="accent1"/>
                </a:solidFill>
                <a:latin typeface="Courier New" pitchFamily="49" charset="0"/>
                <a:cs typeface="Courier New" pitchFamily="49" charset="0"/>
              </a:rPr>
              <a:t>="n",</a:t>
            </a:r>
          </a:p>
          <a:p>
            <a:pPr marL="0" indent="0">
              <a:buNone/>
            </a:pPr>
            <a:r>
              <a:rPr lang="en-US" sz="1800" b="1" dirty="0">
                <a:solidFill>
                  <a:schemeClr val="accent1"/>
                </a:solidFill>
                <a:latin typeface="Courier New" pitchFamily="49" charset="0"/>
                <a:cs typeface="Courier New" pitchFamily="49" charset="0"/>
              </a:rPr>
              <a:t>                    label="Number of observations",</a:t>
            </a:r>
            <a:br>
              <a:rPr lang="en-US" sz="1800" b="1" dirty="0">
                <a:solidFill>
                  <a:schemeClr val="accent1"/>
                </a:solidFill>
                <a:latin typeface="Courier New" pitchFamily="49" charset="0"/>
                <a:cs typeface="Courier New" pitchFamily="49" charset="0"/>
              </a:rPr>
            </a:br>
            <a:r>
              <a:rPr lang="en-US" sz="1800" b="1" dirty="0">
                <a:solidFill>
                  <a:schemeClr val="accent1"/>
                </a:solidFill>
                <a:latin typeface="Courier New" pitchFamily="49" charset="0"/>
                <a:cs typeface="Courier New" pitchFamily="49" charset="0"/>
              </a:rPr>
              <a:t>                    value=1000) ),  </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mainPanel</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plotOutput</a:t>
            </a:r>
            <a:r>
              <a:rPr lang="en-US" sz="1800" dirty="0">
                <a:solidFill>
                  <a:srgbClr val="000000"/>
                </a:solidFill>
                <a:latin typeface="Courier New" pitchFamily="49" charset="0"/>
                <a:cs typeface="Courier New" pitchFamily="49" charset="0"/>
              </a:rPr>
              <a:t>("plot"))</a:t>
            </a:r>
          </a:p>
          <a:p>
            <a:pPr marL="0" indent="0">
              <a:buNone/>
            </a:pPr>
            <a:r>
              <a:rPr lang="en-US" sz="1800" dirty="0">
                <a:solidFill>
                  <a:srgbClr val="000000"/>
                </a:solidFill>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server </a:t>
            </a:r>
            <a:r>
              <a:rPr lang="en-US" sz="1800" dirty="0">
                <a:latin typeface="Courier New" pitchFamily="49" charset="0"/>
                <a:cs typeface="Courier New" pitchFamily="49" charset="0"/>
              </a:rPr>
              <a:t>&lt;- function(input, output) {</a:t>
            </a:r>
          </a:p>
          <a:p>
            <a:pPr marL="0" indent="0">
              <a:buNone/>
            </a:pPr>
            <a:r>
              <a:rPr lang="en-US" sz="1800" dirty="0">
                <a:solidFill>
                  <a:schemeClr val="bg1"/>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data &lt;- reactive({</a:t>
            </a:r>
          </a:p>
          <a:p>
            <a:pPr marL="0" indent="0">
              <a:buNone/>
            </a:pPr>
            <a:r>
              <a:rPr lang="en-US" sz="1800" dirty="0">
                <a:solidFill>
                  <a:srgbClr val="000000"/>
                </a:solidFill>
                <a:latin typeface="Courier New" pitchFamily="49" charset="0"/>
                <a:cs typeface="Courier New" pitchFamily="49" charset="0"/>
              </a:rPr>
              <a:t>                     x &lt;- </a:t>
            </a:r>
            <a:r>
              <a:rPr lang="en-US" sz="1800" dirty="0" err="1">
                <a:solidFill>
                  <a:srgbClr val="000000"/>
                </a:solidFill>
                <a:latin typeface="Courier New" pitchFamily="49" charset="0"/>
                <a:cs typeface="Courier New" pitchFamily="49" charset="0"/>
              </a:rPr>
              <a:t>rnorm</a:t>
            </a:r>
            <a:r>
              <a:rPr lang="en-US" sz="1800" dirty="0">
                <a:solidFill>
                  <a:srgbClr val="000000"/>
                </a:solidFill>
                <a:latin typeface="Courier New" pitchFamily="49" charset="0"/>
                <a:cs typeface="Courier New" pitchFamily="49" charset="0"/>
              </a:rPr>
              <a:t>(</a:t>
            </a:r>
            <a:r>
              <a:rPr lang="en-US" sz="1800" b="1" dirty="0" err="1">
                <a:solidFill>
                  <a:schemeClr val="accent1"/>
                </a:solidFill>
                <a:latin typeface="Courier New" pitchFamily="49" charset="0"/>
                <a:cs typeface="Courier New" pitchFamily="49" charset="0"/>
              </a:rPr>
              <a:t>input$n</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x })</a:t>
            </a:r>
          </a:p>
          <a:p>
            <a:pPr marL="0" indent="0">
              <a:buNone/>
            </a:pPr>
            <a:endParaRPr lang="en-US" sz="1800" dirty="0">
              <a:solidFill>
                <a:srgbClr val="000000"/>
              </a:solidFill>
              <a:latin typeface="Courier New" pitchFamily="49" charset="0"/>
              <a:cs typeface="Courier New" pitchFamily="49" charset="0"/>
            </a:endParaRP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output$plot</a:t>
            </a:r>
            <a:r>
              <a:rPr lang="en-US" sz="1800" dirty="0">
                <a:solidFill>
                  <a:srgbClr val="000000"/>
                </a:solidFill>
                <a:latin typeface="Courier New" pitchFamily="49" charset="0"/>
                <a:cs typeface="Courier New" pitchFamily="49" charset="0"/>
              </a:rPr>
              <a:t> &lt;- </a:t>
            </a:r>
            <a:r>
              <a:rPr lang="en-US" sz="1800" dirty="0" err="1">
                <a:solidFill>
                  <a:srgbClr val="000000"/>
                </a:solidFill>
                <a:latin typeface="Courier New" pitchFamily="49" charset="0"/>
                <a:cs typeface="Courier New" pitchFamily="49" charset="0"/>
              </a:rPr>
              <a:t>renderPlot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hist</a:t>
            </a:r>
            <a:r>
              <a:rPr lang="en-US" sz="1800" dirty="0">
                <a:solidFill>
                  <a:srgbClr val="000000"/>
                </a:solidFill>
                <a:latin typeface="Courier New" pitchFamily="49" charset="0"/>
                <a:cs typeface="Courier New" pitchFamily="49" charset="0"/>
              </a:rPr>
              <a:t>(data(), 50, main="",  </a:t>
            </a:r>
            <a:r>
              <a:rPr lang="en-US" sz="1800" dirty="0" err="1">
                <a:solidFill>
                  <a:srgbClr val="000000"/>
                </a:solidFill>
                <a:latin typeface="Courier New" pitchFamily="49" charset="0"/>
                <a:cs typeface="Courier New" pitchFamily="49" charset="0"/>
              </a:rPr>
              <a:t>xlab</a:t>
            </a:r>
            <a:r>
              <a:rPr lang="en-US" sz="1800" dirty="0">
                <a:solidFill>
                  <a:srgbClr val="000000"/>
                </a:solidFill>
                <a:latin typeface="Courier New" pitchFamily="49" charset="0"/>
                <a:cs typeface="Courier New" pitchFamily="49" charset="0"/>
              </a:rPr>
              <a:t>="x")</a:t>
            </a:r>
          </a:p>
          <a:p>
            <a:pPr marL="0" indent="0">
              <a:buNone/>
            </a:pPr>
            <a:r>
              <a:rPr lang="en-US" sz="1800" dirty="0">
                <a:solidFill>
                  <a:srgbClr val="000000"/>
                </a:solidFill>
                <a:latin typeface="Courier New" pitchFamily="49" charset="0"/>
                <a:cs typeface="Courier New" pitchFamily="49" charset="0"/>
              </a:rPr>
              <a:t>                   })</a:t>
            </a:r>
          </a:p>
          <a:p>
            <a:pPr marL="0" indent="0">
              <a:buNone/>
            </a:pPr>
            <a:r>
              <a:rPr lang="en-US" sz="1800" dirty="0">
                <a:solidFill>
                  <a:srgbClr val="000000"/>
                </a:solidFill>
                <a:latin typeface="Courier New" pitchFamily="49" charset="0"/>
                <a:cs typeface="Courier New" pitchFamily="49" charset="0"/>
              </a:rPr>
              <a:t>}</a:t>
            </a: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26</a:t>
            </a:fld>
            <a:endParaRPr lang="fr-CH" dirty="0"/>
          </a:p>
        </p:txBody>
      </p:sp>
    </p:spTree>
    <p:extLst>
      <p:ext uri="{BB962C8B-B14F-4D97-AF65-F5344CB8AC3E}">
        <p14:creationId xmlns:p14="http://schemas.microsoft.com/office/powerpoint/2010/main" val="923545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ui</a:t>
            </a: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&lt;- </a:t>
            </a:r>
            <a:r>
              <a:rPr lang="en-US" sz="1800" dirty="0" err="1">
                <a:solidFill>
                  <a:srgbClr val="000000"/>
                </a:solidFill>
                <a:latin typeface="Courier New" pitchFamily="49" charset="0"/>
                <a:cs typeface="Courier New" pitchFamily="49" charset="0"/>
              </a:rPr>
              <a:t>fluidPage</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titlePanel</a:t>
            </a:r>
            <a:r>
              <a:rPr lang="en-US" sz="1800" dirty="0">
                <a:solidFill>
                  <a:srgbClr val="000000"/>
                </a:solidFill>
                <a:latin typeface="Courier New" pitchFamily="49" charset="0"/>
                <a:cs typeface="Courier New" pitchFamily="49" charset="0"/>
              </a:rPr>
              <a:t>("Workshop - Example 1 – Basic Histogram"),</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sidebarLayout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sidebarPanel</a:t>
            </a:r>
            <a:r>
              <a:rPr lang="en-US" sz="1800" dirty="0">
                <a:solidFill>
                  <a:srgbClr val="000000"/>
                </a:solidFill>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numericInput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inputId</a:t>
            </a:r>
            <a:r>
              <a:rPr lang="en-US" sz="1800" dirty="0">
                <a:latin typeface="Courier New" pitchFamily="49" charset="0"/>
                <a:cs typeface="Courier New" pitchFamily="49" charset="0"/>
              </a:rPr>
              <a:t>="n",</a:t>
            </a:r>
          </a:p>
          <a:p>
            <a:pPr marL="0" indent="0">
              <a:buNone/>
            </a:pPr>
            <a:r>
              <a:rPr lang="en-US" sz="1800" dirty="0">
                <a:latin typeface="Courier New" pitchFamily="49" charset="0"/>
                <a:cs typeface="Courier New" pitchFamily="49" charset="0"/>
              </a:rPr>
              <a:t>                    label="Number of observations",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value=1000) ),  </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mainPanel</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plotOutput</a:t>
            </a:r>
            <a:r>
              <a:rPr lang="en-US" sz="1800" dirty="0">
                <a:latin typeface="Courier New" pitchFamily="49" charset="0"/>
                <a:cs typeface="Courier New" pitchFamily="49" charset="0"/>
              </a:rPr>
              <a:t>("plot"))</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server </a:t>
            </a:r>
            <a:r>
              <a:rPr lang="en-US" sz="1800" dirty="0">
                <a:latin typeface="Courier New" pitchFamily="49" charset="0"/>
                <a:cs typeface="Courier New" pitchFamily="49" charset="0"/>
              </a:rPr>
              <a:t>&lt;- function(input, output) {</a:t>
            </a:r>
          </a:p>
          <a:p>
            <a:pPr marL="0" indent="0">
              <a:buNone/>
            </a:pPr>
            <a:r>
              <a:rPr lang="en-US" sz="1800" dirty="0">
                <a:latin typeface="Courier New" pitchFamily="49" charset="0"/>
                <a:cs typeface="Courier New" pitchFamily="49" charset="0"/>
              </a:rPr>
              <a:t>   </a:t>
            </a:r>
            <a:r>
              <a:rPr lang="en-US" sz="1800" b="1" dirty="0">
                <a:solidFill>
                  <a:srgbClr val="FF0000"/>
                </a:solidFill>
                <a:latin typeface="Courier New" pitchFamily="49" charset="0"/>
                <a:cs typeface="Courier New" pitchFamily="49" charset="0"/>
              </a:rPr>
              <a:t>data &lt;- reactive({</a:t>
            </a:r>
          </a:p>
          <a:p>
            <a:pPr marL="0" indent="0">
              <a:buNone/>
            </a:pPr>
            <a:r>
              <a:rPr lang="en-US" sz="1800" b="1" dirty="0">
                <a:solidFill>
                  <a:srgbClr val="FF0000"/>
                </a:solidFill>
                <a:latin typeface="Courier New" pitchFamily="49" charset="0"/>
                <a:cs typeface="Courier New" pitchFamily="49" charset="0"/>
              </a:rPr>
              <a:t>                     x &lt;- </a:t>
            </a:r>
            <a:r>
              <a:rPr lang="en-US" sz="1800" b="1" dirty="0" err="1">
                <a:solidFill>
                  <a:srgbClr val="FF0000"/>
                </a:solidFill>
                <a:latin typeface="Courier New" pitchFamily="49" charset="0"/>
                <a:cs typeface="Courier New" pitchFamily="49" charset="0"/>
              </a:rPr>
              <a:t>rnorm</a:t>
            </a:r>
            <a:r>
              <a:rPr lang="en-US" sz="1800" b="1" dirty="0">
                <a:solidFill>
                  <a:srgbClr val="FF0000"/>
                </a:solidFill>
                <a:latin typeface="Courier New" pitchFamily="49" charset="0"/>
                <a:cs typeface="Courier New" pitchFamily="49" charset="0"/>
              </a:rPr>
              <a:t>(</a:t>
            </a:r>
            <a:r>
              <a:rPr lang="en-US" sz="1800" b="1" dirty="0" err="1">
                <a:solidFill>
                  <a:srgbClr val="FF0000"/>
                </a:solidFill>
                <a:latin typeface="Courier New" pitchFamily="49" charset="0"/>
                <a:cs typeface="Courier New" pitchFamily="49" charset="0"/>
              </a:rPr>
              <a:t>input$n</a:t>
            </a:r>
            <a:r>
              <a:rPr lang="en-US" sz="1800" b="1" dirty="0">
                <a:solidFill>
                  <a:srgbClr val="FF0000"/>
                </a:solidFill>
                <a:latin typeface="Courier New" pitchFamily="49" charset="0"/>
                <a:cs typeface="Courier New" pitchFamily="49" charset="0"/>
              </a:rPr>
              <a:t>)</a:t>
            </a:r>
          </a:p>
          <a:p>
            <a:pPr marL="0" indent="0">
              <a:buNone/>
            </a:pPr>
            <a:r>
              <a:rPr lang="en-US" sz="1800" b="1" dirty="0">
                <a:solidFill>
                  <a:srgbClr val="FF0000"/>
                </a:solidFill>
                <a:latin typeface="Courier New" pitchFamily="49" charset="0"/>
                <a:cs typeface="Courier New" pitchFamily="49" charset="0"/>
              </a:rPr>
              <a:t>                     x })</a:t>
            </a:r>
          </a:p>
          <a:p>
            <a:pPr marL="0" indent="0">
              <a:buNone/>
            </a:pPr>
            <a:endParaRPr lang="en-US" sz="1800" dirty="0">
              <a:solidFill>
                <a:srgbClr val="000000"/>
              </a:solidFill>
              <a:latin typeface="Courier New" pitchFamily="49" charset="0"/>
              <a:cs typeface="Courier New" pitchFamily="49" charset="0"/>
            </a:endParaRP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output$plot</a:t>
            </a:r>
            <a:r>
              <a:rPr lang="en-US" sz="1800" dirty="0">
                <a:solidFill>
                  <a:srgbClr val="000000"/>
                </a:solidFill>
                <a:latin typeface="Courier New" pitchFamily="49" charset="0"/>
                <a:cs typeface="Courier New" pitchFamily="49" charset="0"/>
              </a:rPr>
              <a:t> &lt;- </a:t>
            </a:r>
            <a:r>
              <a:rPr lang="en-US" sz="1800" dirty="0" err="1">
                <a:solidFill>
                  <a:srgbClr val="000000"/>
                </a:solidFill>
                <a:latin typeface="Courier New" pitchFamily="49" charset="0"/>
                <a:cs typeface="Courier New" pitchFamily="49" charset="0"/>
              </a:rPr>
              <a:t>renderPlot</a:t>
            </a:r>
            <a:r>
              <a:rPr lang="en-US" sz="1800" dirty="0">
                <a:solidFill>
                  <a:srgbClr val="000000"/>
                </a:solidFill>
                <a:latin typeface="Courier New" pitchFamily="49" charset="0"/>
                <a:cs typeface="Courier New" pitchFamily="49" charset="0"/>
              </a:rPr>
              <a:t>({</a:t>
            </a:r>
          </a:p>
          <a:p>
            <a:pPr marL="0" indent="0">
              <a:buNone/>
            </a:pPr>
            <a:r>
              <a:rPr lang="en-US" sz="1800" dirty="0">
                <a:solidFill>
                  <a:srgbClr val="000000"/>
                </a:solidFill>
                <a:latin typeface="Courier New" pitchFamily="49" charset="0"/>
                <a:cs typeface="Courier New" pitchFamily="49" charset="0"/>
              </a:rPr>
              <a:t>         	        </a:t>
            </a:r>
            <a:r>
              <a:rPr lang="en-US" sz="1800" dirty="0" err="1">
                <a:solidFill>
                  <a:srgbClr val="000000"/>
                </a:solidFill>
                <a:latin typeface="Courier New" pitchFamily="49" charset="0"/>
                <a:cs typeface="Courier New" pitchFamily="49" charset="0"/>
              </a:rPr>
              <a:t>hist</a:t>
            </a:r>
            <a:r>
              <a:rPr lang="en-US" sz="1800" dirty="0">
                <a:solidFill>
                  <a:srgbClr val="000000"/>
                </a:solidFill>
                <a:latin typeface="Courier New" pitchFamily="49" charset="0"/>
                <a:cs typeface="Courier New" pitchFamily="49" charset="0"/>
              </a:rPr>
              <a:t>(</a:t>
            </a:r>
            <a:r>
              <a:rPr lang="en-US" sz="1800" b="1" dirty="0">
                <a:solidFill>
                  <a:srgbClr val="FF0000"/>
                </a:solidFill>
                <a:latin typeface="Courier New" pitchFamily="49" charset="0"/>
                <a:cs typeface="Courier New" pitchFamily="49" charset="0"/>
              </a:rPr>
              <a:t>data()</a:t>
            </a:r>
            <a:r>
              <a:rPr lang="en-US" sz="1800" dirty="0">
                <a:solidFill>
                  <a:srgbClr val="000000"/>
                </a:solidFill>
                <a:latin typeface="Courier New" pitchFamily="49" charset="0"/>
                <a:cs typeface="Courier New" pitchFamily="49" charset="0"/>
              </a:rPr>
              <a:t>, 50, main="",  </a:t>
            </a:r>
            <a:r>
              <a:rPr lang="en-US" sz="1800" dirty="0" err="1">
                <a:solidFill>
                  <a:srgbClr val="000000"/>
                </a:solidFill>
                <a:latin typeface="Courier New" pitchFamily="49" charset="0"/>
                <a:cs typeface="Courier New" pitchFamily="49" charset="0"/>
              </a:rPr>
              <a:t>xlab</a:t>
            </a:r>
            <a:r>
              <a:rPr lang="en-US" sz="1800" dirty="0">
                <a:solidFill>
                  <a:srgbClr val="000000"/>
                </a:solidFill>
                <a:latin typeface="Courier New" pitchFamily="49" charset="0"/>
                <a:cs typeface="Courier New" pitchFamily="49" charset="0"/>
              </a:rPr>
              <a:t>="x")</a:t>
            </a:r>
          </a:p>
          <a:p>
            <a:pPr marL="0" indent="0">
              <a:buNone/>
            </a:pPr>
            <a:r>
              <a:rPr lang="en-US" sz="1800" dirty="0">
                <a:solidFill>
                  <a:srgbClr val="000000"/>
                </a:solidFill>
                <a:latin typeface="Courier New" pitchFamily="49" charset="0"/>
                <a:cs typeface="Courier New" pitchFamily="49" charset="0"/>
              </a:rPr>
              <a:t>                   })</a:t>
            </a:r>
          </a:p>
          <a:p>
            <a:pPr marL="0" indent="0">
              <a:buNone/>
            </a:pPr>
            <a:r>
              <a:rPr lang="en-US" sz="1800" dirty="0">
                <a:solidFill>
                  <a:srgbClr val="000000"/>
                </a:solidFill>
                <a:latin typeface="Courier New" pitchFamily="49" charset="0"/>
                <a:cs typeface="Courier New" pitchFamily="49" charset="0"/>
              </a:rPr>
              <a:t>}</a:t>
            </a: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27</a:t>
            </a:fld>
            <a:endParaRPr lang="fr-CH" dirty="0"/>
          </a:p>
        </p:txBody>
      </p:sp>
    </p:spTree>
    <p:extLst>
      <p:ext uri="{BB962C8B-B14F-4D97-AF65-F5344CB8AC3E}">
        <p14:creationId xmlns:p14="http://schemas.microsoft.com/office/powerpoint/2010/main" val="1037605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b="1" dirty="0" err="1">
                <a:latin typeface="Courier New" pitchFamily="49" charset="0"/>
                <a:cs typeface="Courier New" pitchFamily="49" charset="0"/>
              </a:rPr>
              <a:t>ui</a:t>
            </a: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&lt;- </a:t>
            </a:r>
            <a:r>
              <a:rPr lang="en-US" sz="1800" dirty="0" err="1">
                <a:latin typeface="Courier New" pitchFamily="49" charset="0"/>
                <a:cs typeface="Courier New" pitchFamily="49" charset="0"/>
              </a:rPr>
              <a:t>fluidPage</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titlePanel</a:t>
            </a:r>
            <a:r>
              <a:rPr lang="en-US" sz="1800" dirty="0">
                <a:latin typeface="Courier New" pitchFamily="49" charset="0"/>
                <a:cs typeface="Courier New" pitchFamily="49" charset="0"/>
              </a:rPr>
              <a:t>("Workshop - Example 1 – Basic Histogram"),</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sidebarLayout</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sidebarPanel</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numericInput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inputId</a:t>
            </a:r>
            <a:r>
              <a:rPr lang="en-US" sz="1800" dirty="0">
                <a:latin typeface="Courier New" pitchFamily="49" charset="0"/>
                <a:cs typeface="Courier New" pitchFamily="49" charset="0"/>
              </a:rPr>
              <a:t>="n",</a:t>
            </a:r>
          </a:p>
          <a:p>
            <a:pPr marL="0" indent="0">
              <a:buNone/>
            </a:pPr>
            <a:r>
              <a:rPr lang="en-US" sz="1800" dirty="0">
                <a:latin typeface="Courier New" pitchFamily="49" charset="0"/>
                <a:cs typeface="Courier New" pitchFamily="49" charset="0"/>
              </a:rPr>
              <a:t>                    label="Number of observations",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value=1000) ),  </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mainPanel</a:t>
            </a:r>
            <a:r>
              <a:rPr lang="en-US" sz="1800" dirty="0">
                <a:latin typeface="Courier New" pitchFamily="49" charset="0"/>
                <a:cs typeface="Courier New" pitchFamily="49" charset="0"/>
              </a:rPr>
              <a:t>(</a:t>
            </a:r>
            <a:r>
              <a:rPr lang="en-US" sz="1800" b="1" dirty="0" err="1">
                <a:solidFill>
                  <a:srgbClr val="0033CC"/>
                </a:solidFill>
                <a:latin typeface="Courier New" pitchFamily="49" charset="0"/>
                <a:cs typeface="Courier New" pitchFamily="49" charset="0"/>
              </a:rPr>
              <a:t>plotOutput</a:t>
            </a:r>
            <a:r>
              <a:rPr lang="en-US" sz="1800" b="1" dirty="0">
                <a:solidFill>
                  <a:srgbClr val="0033CC"/>
                </a:solidFill>
                <a:latin typeface="Courier New" pitchFamily="49" charset="0"/>
                <a:cs typeface="Courier New" pitchFamily="49" charset="0"/>
              </a:rPr>
              <a:t>("plot")</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a:t>
            </a:r>
          </a:p>
          <a:p>
            <a:pPr marL="0" indent="0">
              <a:buNone/>
            </a:pPr>
            <a:endParaRPr lang="en-US" sz="1800"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server </a:t>
            </a:r>
            <a:r>
              <a:rPr lang="en-US" sz="1800" dirty="0">
                <a:latin typeface="Courier New" pitchFamily="49" charset="0"/>
                <a:cs typeface="Courier New" pitchFamily="49" charset="0"/>
              </a:rPr>
              <a:t>&lt;- function(input, output) {</a:t>
            </a:r>
          </a:p>
          <a:p>
            <a:pPr marL="0" indent="0">
              <a:buNone/>
            </a:pPr>
            <a:r>
              <a:rPr lang="en-US" sz="1800" dirty="0">
                <a:latin typeface="Courier New" pitchFamily="49" charset="0"/>
                <a:cs typeface="Courier New" pitchFamily="49" charset="0"/>
              </a:rPr>
              <a:t>   data &lt;- reactive({</a:t>
            </a:r>
          </a:p>
          <a:p>
            <a:pPr marL="0" indent="0">
              <a:buNone/>
            </a:pPr>
            <a:r>
              <a:rPr lang="en-US" sz="1800" dirty="0">
                <a:latin typeface="Courier New" pitchFamily="49" charset="0"/>
                <a:cs typeface="Courier New" pitchFamily="49" charset="0"/>
              </a:rPr>
              <a:t>                     x &lt;- </a:t>
            </a:r>
            <a:r>
              <a:rPr lang="en-US" sz="1800" dirty="0" err="1">
                <a:latin typeface="Courier New" pitchFamily="49" charset="0"/>
                <a:cs typeface="Courier New" pitchFamily="49" charset="0"/>
              </a:rPr>
              <a:t>rnorm</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input$n</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x })</a:t>
            </a:r>
          </a:p>
          <a:p>
            <a:pPr marL="0" indent="0">
              <a:buNone/>
            </a:pP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b="1" dirty="0" err="1">
                <a:solidFill>
                  <a:srgbClr val="0033CC"/>
                </a:solidFill>
                <a:latin typeface="Courier New" pitchFamily="49" charset="0"/>
                <a:cs typeface="Courier New" pitchFamily="49" charset="0"/>
              </a:rPr>
              <a:t>output$plot</a:t>
            </a:r>
            <a:r>
              <a:rPr lang="en-US" sz="1800" b="1" dirty="0">
                <a:solidFill>
                  <a:srgbClr val="0033CC"/>
                </a:solidFill>
                <a:latin typeface="Courier New" pitchFamily="49" charset="0"/>
                <a:cs typeface="Courier New" pitchFamily="49" charset="0"/>
              </a:rPr>
              <a:t> &lt;- </a:t>
            </a:r>
            <a:r>
              <a:rPr lang="en-US" sz="1800" b="1" dirty="0" err="1">
                <a:solidFill>
                  <a:srgbClr val="0033CC"/>
                </a:solidFill>
                <a:latin typeface="Courier New" pitchFamily="49" charset="0"/>
                <a:cs typeface="Courier New" pitchFamily="49" charset="0"/>
              </a:rPr>
              <a:t>renderPlot</a:t>
            </a:r>
            <a:r>
              <a:rPr lang="en-US" sz="1800" b="1" dirty="0">
                <a:solidFill>
                  <a:srgbClr val="0033CC"/>
                </a:solidFill>
                <a:latin typeface="Courier New" pitchFamily="49" charset="0"/>
                <a:cs typeface="Courier New" pitchFamily="49" charset="0"/>
              </a:rPr>
              <a:t>({</a:t>
            </a:r>
          </a:p>
          <a:p>
            <a:pPr marL="0" indent="0">
              <a:buNone/>
            </a:pPr>
            <a:r>
              <a:rPr lang="en-US" sz="1800" b="1" dirty="0">
                <a:solidFill>
                  <a:srgbClr val="0033CC"/>
                </a:solidFill>
                <a:latin typeface="Courier New" pitchFamily="49" charset="0"/>
                <a:cs typeface="Courier New" pitchFamily="49" charset="0"/>
              </a:rPr>
              <a:t>         	        </a:t>
            </a:r>
            <a:r>
              <a:rPr lang="en-US" sz="1800" b="1" dirty="0" err="1">
                <a:solidFill>
                  <a:srgbClr val="0033CC"/>
                </a:solidFill>
                <a:latin typeface="Courier New" pitchFamily="49" charset="0"/>
                <a:cs typeface="Courier New" pitchFamily="49" charset="0"/>
              </a:rPr>
              <a:t>hist</a:t>
            </a:r>
            <a:r>
              <a:rPr lang="en-US" sz="1800" b="1" dirty="0">
                <a:solidFill>
                  <a:srgbClr val="0033CC"/>
                </a:solidFill>
                <a:latin typeface="Courier New" pitchFamily="49" charset="0"/>
                <a:cs typeface="Courier New" pitchFamily="49" charset="0"/>
              </a:rPr>
              <a:t>(data(), 50, main="",  </a:t>
            </a:r>
            <a:r>
              <a:rPr lang="en-US" sz="1800" b="1" dirty="0" err="1">
                <a:solidFill>
                  <a:srgbClr val="0033CC"/>
                </a:solidFill>
                <a:latin typeface="Courier New" pitchFamily="49" charset="0"/>
                <a:cs typeface="Courier New" pitchFamily="49" charset="0"/>
              </a:rPr>
              <a:t>xlab</a:t>
            </a:r>
            <a:r>
              <a:rPr lang="en-US" sz="1800" b="1" dirty="0">
                <a:solidFill>
                  <a:srgbClr val="0033CC"/>
                </a:solidFill>
                <a:latin typeface="Courier New" pitchFamily="49" charset="0"/>
                <a:cs typeface="Courier New" pitchFamily="49" charset="0"/>
              </a:rPr>
              <a:t>="x")</a:t>
            </a:r>
          </a:p>
          <a:p>
            <a:pPr marL="0" indent="0">
              <a:buNone/>
            </a:pPr>
            <a:r>
              <a:rPr lang="en-US" sz="1800" b="1" dirty="0">
                <a:solidFill>
                  <a:srgbClr val="0033CC"/>
                </a:solidFill>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a:t>
            </a: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28</a:t>
            </a:fld>
            <a:endParaRPr lang="fr-CH" dirty="0"/>
          </a:p>
        </p:txBody>
      </p:sp>
    </p:spTree>
    <p:extLst>
      <p:ext uri="{BB962C8B-B14F-4D97-AF65-F5344CB8AC3E}">
        <p14:creationId xmlns:p14="http://schemas.microsoft.com/office/powerpoint/2010/main" val="1489720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Shiny input widgets</a:t>
            </a:r>
          </a:p>
        </p:txBody>
      </p:sp>
      <p:sp>
        <p:nvSpPr>
          <p:cNvPr id="3" name="Text Placeholder 2"/>
          <p:cNvSpPr>
            <a:spLocks noGrp="1"/>
          </p:cNvSpPr>
          <p:nvPr>
            <p:ph type="body" idx="1"/>
          </p:nvPr>
        </p:nvSpPr>
        <p:spPr/>
        <p:txBody>
          <a:bodyPr/>
          <a:lstStyle/>
          <a:p>
            <a:endParaRPr lang="en-AU"/>
          </a:p>
        </p:txBody>
      </p:sp>
      <p:sp>
        <p:nvSpPr>
          <p:cNvPr id="4" name="Espace réservé du numéro de diapositive 3"/>
          <p:cNvSpPr>
            <a:spLocks noGrp="1"/>
          </p:cNvSpPr>
          <p:nvPr>
            <p:ph type="sldNum" sz="quarter" idx="10"/>
          </p:nvPr>
        </p:nvSpPr>
        <p:spPr/>
        <p:txBody>
          <a:bodyPr/>
          <a:lstStyle/>
          <a:p>
            <a:pPr>
              <a:defRPr/>
            </a:pPr>
            <a:fld id="{ABCDEFDF-CFEC-42D3-BAE7-4BBB368BC7A5}" type="slidenum">
              <a:rPr lang="fr-CH" smtClean="0"/>
              <a:pPr>
                <a:defRPr/>
              </a:pPr>
              <a:t>29</a:t>
            </a:fld>
            <a:endParaRPr lang="fr-CH" dirty="0"/>
          </a:p>
        </p:txBody>
      </p:sp>
    </p:spTree>
    <p:extLst>
      <p:ext uri="{BB962C8B-B14F-4D97-AF65-F5344CB8AC3E}">
        <p14:creationId xmlns:p14="http://schemas.microsoft.com/office/powerpoint/2010/main" val="167916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Espace réservé du numéro de diapositive 2"/>
          <p:cNvSpPr>
            <a:spLocks noGrp="1"/>
          </p:cNvSpPr>
          <p:nvPr>
            <p:ph type="sldNum" sz="quarter" idx="10"/>
          </p:nvPr>
        </p:nvSpPr>
        <p:spPr/>
        <p:txBody>
          <a:bodyPr/>
          <a:lstStyle/>
          <a:p>
            <a:pPr>
              <a:defRPr/>
            </a:pPr>
            <a:fld id="{3AEF5665-ADBE-4A7F-AC80-2121FD0B7490}" type="slidenum">
              <a:rPr lang="fr-CH" smtClean="0"/>
              <a:pPr>
                <a:defRPr/>
              </a:pPr>
              <a:t>3</a:t>
            </a:fld>
            <a:endParaRPr lang="fr-CH"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6940" y="2164477"/>
            <a:ext cx="6947257" cy="3073558"/>
          </a:xfrm>
        </p:spPr>
      </p:pic>
    </p:spTree>
    <p:extLst>
      <p:ext uri="{BB962C8B-B14F-4D97-AF65-F5344CB8AC3E}">
        <p14:creationId xmlns:p14="http://schemas.microsoft.com/office/powerpoint/2010/main" val="3677985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r>
              <a:rPr lang="en-US" sz="3200" dirty="0">
                <a:effectLst>
                  <a:outerShdw blurRad="38100" dist="12700" dir="2700000" algn="ctr" rotWithShape="0">
                    <a:srgbClr val="000000">
                      <a:alpha val="43137"/>
                    </a:srgbClr>
                  </a:outerShdw>
                </a:effectLst>
                <a:latin typeface="Arial" pitchFamily="34" charset="0"/>
                <a:cs typeface="Arial" pitchFamily="34" charset="0"/>
              </a:rPr>
              <a:t>Standard shiny widgets (inputs)</a:t>
            </a:r>
          </a:p>
        </p:txBody>
      </p:sp>
      <p:sp>
        <p:nvSpPr>
          <p:cNvPr id="2" name="Espace réservé du numéro de diapositive 1"/>
          <p:cNvSpPr>
            <a:spLocks noGrp="1"/>
          </p:cNvSpPr>
          <p:nvPr>
            <p:ph type="sldNum" sz="quarter" idx="12"/>
          </p:nvPr>
        </p:nvSpPr>
        <p:spPr/>
        <p:txBody>
          <a:bodyPr/>
          <a:lstStyle/>
          <a:p>
            <a:pPr>
              <a:defRPr/>
            </a:pPr>
            <a:fld id="{559D217D-ABF5-4CF4-B90F-94FF673C0BB3}" type="slidenum">
              <a:rPr lang="fr-CH" smtClean="0"/>
              <a:pPr>
                <a:defRPr/>
              </a:pPr>
              <a:t>30</a:t>
            </a:fld>
            <a:endParaRPr lang="fr-CH"/>
          </a:p>
        </p:txBody>
      </p:sp>
      <p:pic>
        <p:nvPicPr>
          <p:cNvPr id="5" name="Image 4" descr="cheatsheet.pdf - Adobe Acrobat Reader DC"/>
          <p:cNvPicPr>
            <a:picLocks noChangeAspect="1"/>
          </p:cNvPicPr>
          <p:nvPr/>
        </p:nvPicPr>
        <p:blipFill rotWithShape="1">
          <a:blip r:embed="rId2">
            <a:extLst>
              <a:ext uri="{28A0092B-C50C-407E-A947-70E740481C1C}">
                <a14:useLocalDpi xmlns:a14="http://schemas.microsoft.com/office/drawing/2010/main" val="0"/>
              </a:ext>
            </a:extLst>
          </a:blip>
          <a:srcRect l="67500" r="14242" b="46601"/>
          <a:stretch/>
        </p:blipFill>
        <p:spPr>
          <a:xfrm>
            <a:off x="762000" y="1212057"/>
            <a:ext cx="3429000" cy="5638800"/>
          </a:xfrm>
          <a:prstGeom prst="rect">
            <a:avLst/>
          </a:prstGeom>
        </p:spPr>
      </p:pic>
      <p:pic>
        <p:nvPicPr>
          <p:cNvPr id="8" name="Image 7" descr="cheatsheet.pdf - Adobe Acrobat Reader DC"/>
          <p:cNvPicPr>
            <a:picLocks noChangeAspect="1"/>
          </p:cNvPicPr>
          <p:nvPr/>
        </p:nvPicPr>
        <p:blipFill rotWithShape="1">
          <a:blip r:embed="rId2">
            <a:extLst>
              <a:ext uri="{28A0092B-C50C-407E-A947-70E740481C1C}">
                <a14:useLocalDpi xmlns:a14="http://schemas.microsoft.com/office/drawing/2010/main" val="0"/>
              </a:ext>
            </a:extLst>
          </a:blip>
          <a:srcRect l="67500" t="52642" r="14242" b="-13290"/>
          <a:stretch/>
        </p:blipFill>
        <p:spPr>
          <a:xfrm>
            <a:off x="4343400" y="1828800"/>
            <a:ext cx="3429000" cy="6400801"/>
          </a:xfrm>
          <a:prstGeom prst="rect">
            <a:avLst/>
          </a:prstGeom>
        </p:spPr>
      </p:pic>
    </p:spTree>
    <p:extLst>
      <p:ext uri="{BB962C8B-B14F-4D97-AF65-F5344CB8AC3E}">
        <p14:creationId xmlns:p14="http://schemas.microsoft.com/office/powerpoint/2010/main" val="3378153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r>
              <a:rPr lang="en-US" sz="3200" dirty="0">
                <a:effectLst>
                  <a:outerShdw blurRad="38100" dist="12700" dir="2700000" algn="ctr" rotWithShape="0">
                    <a:srgbClr val="000000">
                      <a:alpha val="43137"/>
                    </a:srgbClr>
                  </a:outerShdw>
                </a:effectLst>
                <a:latin typeface="Arial" pitchFamily="34" charset="0"/>
                <a:cs typeface="Arial" pitchFamily="34" charset="0"/>
              </a:rPr>
              <a:t>Standard shiny widgets (inputs)</a:t>
            </a:r>
          </a:p>
          <a:p>
            <a:pPr defTabSz="914400"/>
            <a:r>
              <a:rPr lang="en-US" sz="2700" dirty="0">
                <a:solidFill>
                  <a:srgbClr val="FF0000"/>
                </a:solidFill>
                <a:effectLst>
                  <a:outerShdw blurRad="38100" dist="12700" dir="2700000" algn="ctr" rotWithShape="0">
                    <a:srgbClr val="000000">
                      <a:alpha val="43137"/>
                    </a:srgbClr>
                  </a:outerShdw>
                </a:effectLst>
                <a:latin typeface="Arial" pitchFamily="34" charset="0"/>
                <a:cs typeface="Arial" pitchFamily="34" charset="0"/>
              </a:rPr>
              <a:t>https://shiny.rstudio.com/gallery/widget-gallery.html</a:t>
            </a:r>
          </a:p>
        </p:txBody>
      </p:sp>
      <p:sp>
        <p:nvSpPr>
          <p:cNvPr id="2" name="Espace réservé du numéro de diapositive 1"/>
          <p:cNvSpPr>
            <a:spLocks noGrp="1"/>
          </p:cNvSpPr>
          <p:nvPr>
            <p:ph type="sldNum" sz="quarter" idx="12"/>
          </p:nvPr>
        </p:nvSpPr>
        <p:spPr/>
        <p:txBody>
          <a:bodyPr/>
          <a:lstStyle/>
          <a:p>
            <a:pPr>
              <a:defRPr/>
            </a:pPr>
            <a:fld id="{559D217D-ABF5-4CF4-B90F-94FF673C0BB3}" type="slidenum">
              <a:rPr lang="fr-CH" smtClean="0"/>
              <a:pPr>
                <a:defRPr/>
              </a:pPr>
              <a:t>31</a:t>
            </a:fld>
            <a:endParaRPr lang="fr-CH"/>
          </a:p>
        </p:txBody>
      </p:sp>
      <p:pic>
        <p:nvPicPr>
          <p:cNvPr id="5" name="Image 4" descr="Shiny - Widget Gallery - Mozilla Firef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3" y="1606296"/>
            <a:ext cx="9144000" cy="4922674"/>
          </a:xfrm>
          <a:prstGeom prst="rect">
            <a:avLst/>
          </a:prstGeom>
        </p:spPr>
      </p:pic>
    </p:spTree>
    <p:extLst>
      <p:ext uri="{BB962C8B-B14F-4D97-AF65-F5344CB8AC3E}">
        <p14:creationId xmlns:p14="http://schemas.microsoft.com/office/powerpoint/2010/main" val="51036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dirty="0" err="1">
                <a:solidFill>
                  <a:schemeClr val="bg1">
                    <a:lumMod val="65000"/>
                  </a:schemeClr>
                </a:solidFill>
                <a:latin typeface="Courier New" pitchFamily="49" charset="0"/>
                <a:cs typeface="Courier New" pitchFamily="49" charset="0"/>
              </a:rPr>
              <a:t>ui</a:t>
            </a:r>
            <a:r>
              <a:rPr lang="en-US" sz="1800" dirty="0">
                <a:solidFill>
                  <a:schemeClr val="bg1">
                    <a:lumMod val="65000"/>
                  </a:schemeClr>
                </a:solidFill>
                <a:latin typeface="Courier New" pitchFamily="49" charset="0"/>
                <a:cs typeface="Courier New" pitchFamily="49" charset="0"/>
              </a:rPr>
              <a:t> &lt;- </a:t>
            </a:r>
            <a:r>
              <a:rPr lang="en-US" sz="1800" dirty="0" err="1">
                <a:solidFill>
                  <a:schemeClr val="bg1">
                    <a:lumMod val="65000"/>
                  </a:schemeClr>
                </a:solidFill>
                <a:latin typeface="Courier New" pitchFamily="49" charset="0"/>
                <a:cs typeface="Courier New" pitchFamily="49" charset="0"/>
              </a:rPr>
              <a:t>fluidPage</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titlePanel</a:t>
            </a:r>
            <a:r>
              <a:rPr lang="en-US" sz="1800" dirty="0">
                <a:solidFill>
                  <a:schemeClr val="bg1">
                    <a:lumMod val="65000"/>
                  </a:schemeClr>
                </a:solidFill>
                <a:latin typeface="Courier New" pitchFamily="49" charset="0"/>
                <a:cs typeface="Courier New" pitchFamily="49" charset="0"/>
              </a:rPr>
              <a:t>("Workshop - Example 1 – Basic Histogram"),</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sidebarLayout</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sidebarPanel</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r>
              <a:rPr lang="en-US" sz="1800" b="1" dirty="0" err="1">
                <a:latin typeface="Courier New" pitchFamily="49" charset="0"/>
                <a:cs typeface="Courier New" pitchFamily="49" charset="0"/>
              </a:rPr>
              <a:t>numericInput</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inputId</a:t>
            </a:r>
            <a:r>
              <a:rPr lang="en-US" sz="1800" b="1" dirty="0">
                <a:latin typeface="Courier New" pitchFamily="49" charset="0"/>
                <a:cs typeface="Courier New" pitchFamily="49" charset="0"/>
              </a:rPr>
              <a:t>="</a:t>
            </a:r>
            <a:r>
              <a:rPr lang="en-US" sz="1800" b="1" dirty="0">
                <a:solidFill>
                  <a:srgbClr val="FF0000"/>
                </a:solidFill>
                <a:latin typeface="Courier New" pitchFamily="49" charset="0"/>
                <a:cs typeface="Courier New" pitchFamily="49" charset="0"/>
              </a:rPr>
              <a:t>n</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label="</a:t>
            </a:r>
            <a:r>
              <a:rPr lang="en-US" sz="1800" b="1" dirty="0">
                <a:solidFill>
                  <a:srgbClr val="0033CC"/>
                </a:solidFill>
                <a:latin typeface="Courier New" pitchFamily="49" charset="0"/>
                <a:cs typeface="Courier New" pitchFamily="49" charset="0"/>
              </a:rPr>
              <a:t>Number of observations</a:t>
            </a:r>
            <a:r>
              <a:rPr lang="en-US" sz="1800" b="1" dirty="0">
                <a:latin typeface="Courier New" pitchFamily="49" charset="0"/>
                <a:cs typeface="Courier New" pitchFamily="49" charset="0"/>
              </a:rPr>
              <a: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value=</a:t>
            </a:r>
            <a:r>
              <a:rPr lang="en-US" sz="1800" b="1" dirty="0">
                <a:solidFill>
                  <a:srgbClr val="00B050"/>
                </a:solidFill>
                <a:latin typeface="Courier New" pitchFamily="49" charset="0"/>
                <a:cs typeface="Courier New" pitchFamily="49" charset="0"/>
              </a:rPr>
              <a:t>1000</a:t>
            </a:r>
            <a:r>
              <a:rPr lang="en-US" sz="1800" b="1" dirty="0">
                <a:latin typeface="Courier New" pitchFamily="49" charset="0"/>
                <a:cs typeface="Courier New" pitchFamily="49" charset="0"/>
              </a:rPr>
              <a:t>) )</a:t>
            </a:r>
            <a:r>
              <a:rPr lang="en-US" sz="1800" dirty="0">
                <a:solidFill>
                  <a:schemeClr val="bg1">
                    <a:lumMod val="65000"/>
                  </a:schemeClr>
                </a:solidFill>
                <a:latin typeface="Courier New" pitchFamily="49" charset="0"/>
                <a:cs typeface="Courier New" pitchFamily="49" charset="0"/>
              </a:rPr>
              <a:t>,  </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mainPanel</a:t>
            </a:r>
            <a:r>
              <a:rPr lang="en-US" sz="1800" dirty="0">
                <a:solidFill>
                  <a:schemeClr val="bg1">
                    <a:lumMod val="65000"/>
                  </a:schemeClr>
                </a:solidFill>
                <a:latin typeface="Courier New" pitchFamily="49" charset="0"/>
                <a:cs typeface="Courier New" pitchFamily="49" charset="0"/>
              </a:rPr>
              <a:t>(</a:t>
            </a:r>
            <a:r>
              <a:rPr lang="en-US" sz="1800" dirty="0" err="1">
                <a:solidFill>
                  <a:schemeClr val="bg1">
                    <a:lumMod val="65000"/>
                  </a:schemeClr>
                </a:solidFill>
                <a:latin typeface="Courier New" pitchFamily="49" charset="0"/>
                <a:cs typeface="Courier New" pitchFamily="49" charset="0"/>
              </a:rPr>
              <a:t>plotOutput</a:t>
            </a:r>
            <a:r>
              <a:rPr lang="en-US" sz="1800" dirty="0">
                <a:solidFill>
                  <a:schemeClr val="bg1">
                    <a:lumMod val="65000"/>
                  </a:schemeClr>
                </a:solidFill>
                <a:latin typeface="Courier New" pitchFamily="49" charset="0"/>
                <a:cs typeface="Courier New" pitchFamily="49" charset="0"/>
              </a:rPr>
              <a:t>("plot"))</a:t>
            </a:r>
          </a:p>
          <a:p>
            <a:pPr marL="0" indent="0">
              <a:buNone/>
            </a:pPr>
            <a:r>
              <a:rPr lang="en-US" sz="1800" dirty="0">
                <a:solidFill>
                  <a:schemeClr val="bg1">
                    <a:lumMod val="65000"/>
                  </a:schemeClr>
                </a:solidFill>
                <a:latin typeface="Courier New" pitchFamily="49" charset="0"/>
                <a:cs typeface="Courier New" pitchFamily="49" charset="0"/>
              </a:rPr>
              <a:t>  )</a:t>
            </a:r>
          </a:p>
          <a:p>
            <a:pPr marL="0" indent="0">
              <a:buNone/>
            </a:pPr>
            <a:r>
              <a:rPr lang="en-US" sz="1800" dirty="0">
                <a:solidFill>
                  <a:schemeClr val="bg1">
                    <a:lumMod val="65000"/>
                  </a:schemeClr>
                </a:solidFill>
                <a:latin typeface="Courier New" pitchFamily="49" charset="0"/>
                <a:cs typeface="Courier New" pitchFamily="49" charset="0"/>
              </a:rPr>
              <a:t>)</a:t>
            </a:r>
          </a:p>
          <a:p>
            <a:pPr marL="0" indent="0">
              <a:buNone/>
            </a:pPr>
            <a:endParaRPr lang="en-US" sz="1800" dirty="0">
              <a:solidFill>
                <a:schemeClr val="bg1">
                  <a:lumMod val="65000"/>
                </a:schemeClr>
              </a:solidFill>
              <a:latin typeface="Courier New" pitchFamily="49" charset="0"/>
              <a:cs typeface="Courier New" pitchFamily="49" charset="0"/>
            </a:endParaRPr>
          </a:p>
          <a:p>
            <a:pPr marL="0" indent="0">
              <a:buNone/>
            </a:pPr>
            <a:r>
              <a:rPr lang="en-US" sz="1800" dirty="0">
                <a:solidFill>
                  <a:schemeClr val="bg1">
                    <a:lumMod val="65000"/>
                  </a:schemeClr>
                </a:solidFill>
                <a:latin typeface="Courier New" pitchFamily="49" charset="0"/>
                <a:cs typeface="Courier New" pitchFamily="49" charset="0"/>
              </a:rPr>
              <a:t>server &lt;- function(input, output) {</a:t>
            </a:r>
          </a:p>
          <a:p>
            <a:pPr marL="0" indent="0">
              <a:buNone/>
            </a:pPr>
            <a:r>
              <a:rPr lang="en-US" sz="1800" dirty="0">
                <a:solidFill>
                  <a:schemeClr val="bg1">
                    <a:lumMod val="65000"/>
                  </a:schemeClr>
                </a:solidFill>
                <a:latin typeface="Courier New" pitchFamily="49" charset="0"/>
                <a:cs typeface="Courier New" pitchFamily="49" charset="0"/>
              </a:rPr>
              <a:t>   data &lt;- reactive({</a:t>
            </a:r>
          </a:p>
          <a:p>
            <a:pPr marL="0" indent="0">
              <a:buNone/>
            </a:pPr>
            <a:r>
              <a:rPr lang="en-US" sz="1800" dirty="0">
                <a:solidFill>
                  <a:schemeClr val="bg1">
                    <a:lumMod val="65000"/>
                  </a:schemeClr>
                </a:solidFill>
                <a:latin typeface="Courier New" pitchFamily="49" charset="0"/>
                <a:cs typeface="Courier New" pitchFamily="49" charset="0"/>
              </a:rPr>
              <a:t>                     x &lt;- </a:t>
            </a:r>
            <a:r>
              <a:rPr lang="en-US" sz="1800" dirty="0" err="1">
                <a:solidFill>
                  <a:schemeClr val="bg1">
                    <a:lumMod val="65000"/>
                  </a:schemeClr>
                </a:solidFill>
                <a:latin typeface="Courier New" pitchFamily="49" charset="0"/>
                <a:cs typeface="Courier New" pitchFamily="49" charset="0"/>
              </a:rPr>
              <a:t>rnorm</a:t>
            </a:r>
            <a:r>
              <a:rPr lang="en-US" sz="1800" dirty="0">
                <a:solidFill>
                  <a:schemeClr val="bg1">
                    <a:lumMod val="65000"/>
                  </a:schemeClr>
                </a:solidFill>
                <a:latin typeface="Courier New" pitchFamily="49" charset="0"/>
                <a:cs typeface="Courier New" pitchFamily="49" charset="0"/>
              </a:rPr>
              <a:t>(</a:t>
            </a:r>
            <a:r>
              <a:rPr lang="en-US" sz="1800" dirty="0" err="1">
                <a:solidFill>
                  <a:srgbClr val="FF0000"/>
                </a:solidFill>
                <a:latin typeface="Courier New" pitchFamily="49" charset="0"/>
                <a:cs typeface="Courier New" pitchFamily="49" charset="0"/>
              </a:rPr>
              <a:t>input$n</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x })</a:t>
            </a:r>
          </a:p>
          <a:p>
            <a:pPr marL="0" indent="0">
              <a:buNone/>
            </a:pPr>
            <a:endParaRPr lang="en-US" sz="1800" dirty="0">
              <a:solidFill>
                <a:schemeClr val="bg1">
                  <a:lumMod val="65000"/>
                </a:schemeClr>
              </a:solidFill>
              <a:latin typeface="Courier New" pitchFamily="49" charset="0"/>
              <a:cs typeface="Courier New" pitchFamily="49" charset="0"/>
            </a:endParaRP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output$plot</a:t>
            </a:r>
            <a:r>
              <a:rPr lang="en-US" sz="1800" dirty="0">
                <a:solidFill>
                  <a:schemeClr val="bg1">
                    <a:lumMod val="65000"/>
                  </a:schemeClr>
                </a:solidFill>
                <a:latin typeface="Courier New" pitchFamily="49" charset="0"/>
                <a:cs typeface="Courier New" pitchFamily="49" charset="0"/>
              </a:rPr>
              <a:t> &lt;- </a:t>
            </a:r>
            <a:r>
              <a:rPr lang="en-US" sz="1800" dirty="0" err="1">
                <a:solidFill>
                  <a:schemeClr val="bg1">
                    <a:lumMod val="65000"/>
                  </a:schemeClr>
                </a:solidFill>
                <a:latin typeface="Courier New" pitchFamily="49" charset="0"/>
                <a:cs typeface="Courier New" pitchFamily="49" charset="0"/>
              </a:rPr>
              <a:t>renderPlot</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hist</a:t>
            </a:r>
            <a:r>
              <a:rPr lang="en-US" sz="1800" dirty="0">
                <a:solidFill>
                  <a:schemeClr val="bg1">
                    <a:lumMod val="65000"/>
                  </a:schemeClr>
                </a:solidFill>
                <a:latin typeface="Courier New" pitchFamily="49" charset="0"/>
                <a:cs typeface="Courier New" pitchFamily="49" charset="0"/>
              </a:rPr>
              <a:t>(data(), 50, main="",  </a:t>
            </a:r>
            <a:r>
              <a:rPr lang="en-US" sz="1800" dirty="0" err="1">
                <a:solidFill>
                  <a:schemeClr val="bg1">
                    <a:lumMod val="65000"/>
                  </a:schemeClr>
                </a:solidFill>
                <a:latin typeface="Courier New" pitchFamily="49" charset="0"/>
                <a:cs typeface="Courier New" pitchFamily="49" charset="0"/>
              </a:rPr>
              <a:t>xlab</a:t>
            </a:r>
            <a:r>
              <a:rPr lang="en-US" sz="1800" dirty="0">
                <a:solidFill>
                  <a:schemeClr val="bg1">
                    <a:lumMod val="65000"/>
                  </a:schemeClr>
                </a:solidFill>
                <a:latin typeface="Courier New" pitchFamily="49" charset="0"/>
                <a:cs typeface="Courier New" pitchFamily="49" charset="0"/>
              </a:rPr>
              <a:t>="x")</a:t>
            </a:r>
          </a:p>
          <a:p>
            <a:pPr marL="0" indent="0">
              <a:buNone/>
            </a:pPr>
            <a:r>
              <a:rPr lang="en-US" sz="1800" dirty="0">
                <a:solidFill>
                  <a:schemeClr val="bg1">
                    <a:lumMod val="65000"/>
                  </a:schemeClr>
                </a:solidFill>
                <a:latin typeface="Courier New" pitchFamily="49" charset="0"/>
                <a:cs typeface="Courier New" pitchFamily="49" charset="0"/>
              </a:rPr>
              <a:t>                   })</a:t>
            </a:r>
          </a:p>
          <a:p>
            <a:pPr marL="0" indent="0">
              <a:buNone/>
            </a:pPr>
            <a:r>
              <a:rPr lang="en-US" sz="1800" dirty="0">
                <a:solidFill>
                  <a:schemeClr val="bg1">
                    <a:lumMod val="65000"/>
                  </a:schemeClr>
                </a:solidFill>
                <a:latin typeface="Courier New" pitchFamily="49" charset="0"/>
                <a:cs typeface="Courier New" pitchFamily="49" charset="0"/>
              </a:rPr>
              <a:t>}</a:t>
            </a: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32</a:t>
            </a:fld>
            <a:endParaRPr lang="fr-CH" dirty="0"/>
          </a:p>
        </p:txBody>
      </p:sp>
      <p:sp>
        <p:nvSpPr>
          <p:cNvPr id="4" name="TextBox 5"/>
          <p:cNvSpPr txBox="1"/>
          <p:nvPr/>
        </p:nvSpPr>
        <p:spPr>
          <a:xfrm>
            <a:off x="5334000" y="1143000"/>
            <a:ext cx="2980303" cy="369332"/>
          </a:xfrm>
          <a:prstGeom prst="rect">
            <a:avLst/>
          </a:prstGeom>
          <a:noFill/>
          <a:ln>
            <a:solidFill>
              <a:srgbClr val="FF0000"/>
            </a:solidFill>
          </a:ln>
        </p:spPr>
        <p:txBody>
          <a:bodyPr wrap="none" rtlCol="0">
            <a:spAutoFit/>
          </a:bodyPr>
          <a:lstStyle/>
          <a:p>
            <a:r>
              <a:rPr lang="en-US" b="0" dirty="0"/>
              <a:t>Creates an entry at </a:t>
            </a:r>
            <a:r>
              <a:rPr lang="en-US" b="0" dirty="0" err="1">
                <a:solidFill>
                  <a:srgbClr val="FF0000"/>
                </a:solidFill>
              </a:rPr>
              <a:t>input$n</a:t>
            </a:r>
            <a:endParaRPr lang="en-US" b="0" dirty="0">
              <a:solidFill>
                <a:srgbClr val="FF0000"/>
              </a:solidFill>
            </a:endParaRPr>
          </a:p>
        </p:txBody>
      </p:sp>
      <p:cxnSp>
        <p:nvCxnSpPr>
          <p:cNvPr id="6" name="Connecteur droit avec flèche 5"/>
          <p:cNvCxnSpPr/>
          <p:nvPr/>
        </p:nvCxnSpPr>
        <p:spPr>
          <a:xfrm flipV="1">
            <a:off x="4572000" y="1327666"/>
            <a:ext cx="609600" cy="1846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5"/>
          <p:cNvSpPr txBox="1"/>
          <p:nvPr/>
        </p:nvSpPr>
        <p:spPr>
          <a:xfrm>
            <a:off x="6096000" y="2426732"/>
            <a:ext cx="2396810" cy="369332"/>
          </a:xfrm>
          <a:prstGeom prst="rect">
            <a:avLst/>
          </a:prstGeom>
          <a:noFill/>
          <a:ln>
            <a:solidFill>
              <a:srgbClr val="00B050"/>
            </a:solidFill>
          </a:ln>
        </p:spPr>
        <p:txBody>
          <a:bodyPr wrap="none" rtlCol="0">
            <a:spAutoFit/>
          </a:bodyPr>
          <a:lstStyle/>
          <a:p>
            <a:r>
              <a:rPr lang="en-US" b="0" dirty="0"/>
              <a:t>Default value = </a:t>
            </a:r>
            <a:r>
              <a:rPr lang="en-US" b="0" dirty="0">
                <a:solidFill>
                  <a:srgbClr val="00B050"/>
                </a:solidFill>
              </a:rPr>
              <a:t>1000</a:t>
            </a:r>
          </a:p>
        </p:txBody>
      </p:sp>
      <p:cxnSp>
        <p:nvCxnSpPr>
          <p:cNvPr id="8" name="Connecteur droit avec flèche 7"/>
          <p:cNvCxnSpPr/>
          <p:nvPr/>
        </p:nvCxnSpPr>
        <p:spPr>
          <a:xfrm>
            <a:off x="4550569" y="2426732"/>
            <a:ext cx="1262856" cy="18466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11" name="Espace réservé du contenu 6" descr="Workshop - Example 1 – Basic Histogram - Mozilla Firefox"/>
          <p:cNvPicPr>
            <a:picLocks noChangeAspect="1"/>
          </p:cNvPicPr>
          <p:nvPr/>
        </p:nvPicPr>
        <p:blipFill rotWithShape="1">
          <a:blip r:embed="rId3">
            <a:extLst>
              <a:ext uri="{28A0092B-C50C-407E-A947-70E740481C1C}">
                <a14:useLocalDpi xmlns:a14="http://schemas.microsoft.com/office/drawing/2010/main" val="0"/>
              </a:ext>
            </a:extLst>
          </a:blip>
          <a:srcRect t="20685" r="66320" b="61011"/>
          <a:stretch/>
        </p:blipFill>
        <p:spPr bwMode="auto">
          <a:xfrm>
            <a:off x="5645049" y="3167964"/>
            <a:ext cx="3216376" cy="94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Connecteur en angle 13"/>
          <p:cNvCxnSpPr/>
          <p:nvPr/>
        </p:nvCxnSpPr>
        <p:spPr>
          <a:xfrm>
            <a:off x="7330500" y="1999310"/>
            <a:ext cx="1530925" cy="1442906"/>
          </a:xfrm>
          <a:prstGeom prst="bentConnector3">
            <a:avLst>
              <a:gd name="adj1" fmla="val 11392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096000" y="4578786"/>
            <a:ext cx="2971800" cy="954107"/>
          </a:xfrm>
          <a:prstGeom prst="rect">
            <a:avLst/>
          </a:prstGeom>
          <a:ln>
            <a:solidFill>
              <a:schemeClr val="tx1"/>
            </a:solidFill>
          </a:ln>
        </p:spPr>
        <p:txBody>
          <a:bodyPr wrap="square">
            <a:spAutoFit/>
          </a:bodyPr>
          <a:lstStyle/>
          <a:p>
            <a:pPr algn="ctr"/>
            <a:r>
              <a:rPr lang="en-US" sz="1400" dirty="0"/>
              <a:t>The remaining arguments vary from widget to widget, depending on what the widget needs to do its job. </a:t>
            </a:r>
          </a:p>
        </p:txBody>
      </p:sp>
    </p:spTree>
    <p:extLst>
      <p:ext uri="{BB962C8B-B14F-4D97-AF65-F5344CB8AC3E}">
        <p14:creationId xmlns:p14="http://schemas.microsoft.com/office/powerpoint/2010/main" val="3158627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 functions</a:t>
            </a:r>
          </a:p>
        </p:txBody>
      </p:sp>
      <p:sp>
        <p:nvSpPr>
          <p:cNvPr id="3" name="Text Placeholder 2"/>
          <p:cNvSpPr>
            <a:spLocks noGrp="1"/>
          </p:cNvSpPr>
          <p:nvPr>
            <p:ph type="body" idx="1"/>
          </p:nvPr>
        </p:nvSpPr>
        <p:spPr/>
        <p:txBody>
          <a:bodyPr/>
          <a:lstStyle/>
          <a:p>
            <a:endParaRPr lang="en-AU"/>
          </a:p>
        </p:txBody>
      </p:sp>
      <p:sp>
        <p:nvSpPr>
          <p:cNvPr id="4" name="Espace réservé du numéro de diapositive 3"/>
          <p:cNvSpPr>
            <a:spLocks noGrp="1"/>
          </p:cNvSpPr>
          <p:nvPr>
            <p:ph type="sldNum" sz="quarter" idx="10"/>
          </p:nvPr>
        </p:nvSpPr>
        <p:spPr/>
        <p:txBody>
          <a:bodyPr/>
          <a:lstStyle/>
          <a:p>
            <a:pPr>
              <a:defRPr/>
            </a:pPr>
            <a:fld id="{ABCDEFDF-CFEC-42D3-BAE7-4BBB368BC7A5}" type="slidenum">
              <a:rPr lang="fr-CH" smtClean="0"/>
              <a:pPr>
                <a:defRPr/>
              </a:pPr>
              <a:t>33</a:t>
            </a:fld>
            <a:endParaRPr lang="fr-CH" dirty="0"/>
          </a:p>
        </p:txBody>
      </p:sp>
    </p:spTree>
    <p:extLst>
      <p:ext uri="{BB962C8B-B14F-4D97-AF65-F5344CB8AC3E}">
        <p14:creationId xmlns:p14="http://schemas.microsoft.com/office/powerpoint/2010/main" val="1996628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 and outputs</a:t>
            </a:r>
          </a:p>
        </p:txBody>
      </p:sp>
      <p:sp>
        <p:nvSpPr>
          <p:cNvPr id="3" name="Content Placeholder 2"/>
          <p:cNvSpPr>
            <a:spLocks noGrp="1"/>
          </p:cNvSpPr>
          <p:nvPr>
            <p:ph idx="1"/>
          </p:nvPr>
        </p:nvSpPr>
        <p:spPr>
          <a:xfrm>
            <a:off x="457200" y="990601"/>
            <a:ext cx="8229600" cy="914400"/>
          </a:xfrm>
        </p:spPr>
        <p:txBody>
          <a:bodyPr>
            <a:normAutofit/>
          </a:bodyPr>
          <a:lstStyle/>
          <a:p>
            <a:pPr marL="0" indent="0">
              <a:buNone/>
            </a:pPr>
            <a:r>
              <a:rPr lang="en-US" sz="2400" dirty="0"/>
              <a:t>render*() and *Output() functions work together to add R output to the UI</a:t>
            </a:r>
          </a:p>
        </p:txBody>
      </p:sp>
      <p:pic>
        <p:nvPicPr>
          <p:cNvPr id="5" name="Picture 4" descr="Screenshot 2019-05-01 at 13.02.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57400"/>
            <a:ext cx="7635024" cy="4387140"/>
          </a:xfrm>
          <a:prstGeom prst="rect">
            <a:avLst/>
          </a:prstGeom>
        </p:spPr>
      </p:pic>
      <p:sp>
        <p:nvSpPr>
          <p:cNvPr id="6" name="TextBox 5"/>
          <p:cNvSpPr txBox="1"/>
          <p:nvPr/>
        </p:nvSpPr>
        <p:spPr>
          <a:xfrm>
            <a:off x="2133600" y="1752600"/>
            <a:ext cx="4908277" cy="369332"/>
          </a:xfrm>
          <a:prstGeom prst="rect">
            <a:avLst/>
          </a:prstGeom>
          <a:noFill/>
        </p:spPr>
        <p:txBody>
          <a:bodyPr wrap="none" rtlCol="0">
            <a:spAutoFit/>
          </a:bodyPr>
          <a:lstStyle/>
          <a:p>
            <a:r>
              <a:rPr lang="en-US" dirty="0">
                <a:solidFill>
                  <a:srgbClr val="FF0000"/>
                </a:solidFill>
              </a:rPr>
              <a:t>Server                                                      User Interface</a:t>
            </a:r>
          </a:p>
        </p:txBody>
      </p:sp>
      <p:sp>
        <p:nvSpPr>
          <p:cNvPr id="4" name="Espace réservé du numéro de diapositive 3"/>
          <p:cNvSpPr>
            <a:spLocks noGrp="1"/>
          </p:cNvSpPr>
          <p:nvPr>
            <p:ph type="sldNum" sz="quarter" idx="10"/>
          </p:nvPr>
        </p:nvSpPr>
        <p:spPr/>
        <p:txBody>
          <a:bodyPr/>
          <a:lstStyle/>
          <a:p>
            <a:pPr>
              <a:defRPr/>
            </a:pPr>
            <a:fld id="{3AEF5665-ADBE-4A7F-AC80-2121FD0B7490}" type="slidenum">
              <a:rPr lang="fr-CH" smtClean="0"/>
              <a:pPr>
                <a:defRPr/>
              </a:pPr>
              <a:t>34</a:t>
            </a:fld>
            <a:endParaRPr lang="fr-CH" dirty="0"/>
          </a:p>
        </p:txBody>
      </p:sp>
    </p:spTree>
    <p:extLst>
      <p:ext uri="{BB962C8B-B14F-4D97-AF65-F5344CB8AC3E}">
        <p14:creationId xmlns:p14="http://schemas.microsoft.com/office/powerpoint/2010/main" val="1742681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3" y="228600"/>
            <a:ext cx="8621712" cy="6477000"/>
          </a:xfrm>
          <a:ln>
            <a:noFill/>
          </a:ln>
        </p:spPr>
        <p:txBody>
          <a:bodyPr/>
          <a:lstStyle/>
          <a:p>
            <a:pPr marL="0" indent="0">
              <a:buNone/>
            </a:pPr>
            <a:r>
              <a:rPr lang="en-US" sz="1800" dirty="0" err="1">
                <a:solidFill>
                  <a:schemeClr val="bg1">
                    <a:lumMod val="65000"/>
                  </a:schemeClr>
                </a:solidFill>
                <a:latin typeface="Courier New" pitchFamily="49" charset="0"/>
                <a:cs typeface="Courier New" pitchFamily="49" charset="0"/>
              </a:rPr>
              <a:t>ui</a:t>
            </a:r>
            <a:r>
              <a:rPr lang="en-US" sz="1800" dirty="0">
                <a:solidFill>
                  <a:schemeClr val="bg1">
                    <a:lumMod val="65000"/>
                  </a:schemeClr>
                </a:solidFill>
                <a:latin typeface="Courier New" pitchFamily="49" charset="0"/>
                <a:cs typeface="Courier New" pitchFamily="49" charset="0"/>
              </a:rPr>
              <a:t> &lt;- </a:t>
            </a:r>
            <a:r>
              <a:rPr lang="en-US" sz="1800" dirty="0" err="1">
                <a:solidFill>
                  <a:schemeClr val="bg1">
                    <a:lumMod val="65000"/>
                  </a:schemeClr>
                </a:solidFill>
                <a:latin typeface="Courier New" pitchFamily="49" charset="0"/>
                <a:cs typeface="Courier New" pitchFamily="49" charset="0"/>
              </a:rPr>
              <a:t>fluidPage</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titlePanel</a:t>
            </a:r>
            <a:r>
              <a:rPr lang="en-US" sz="1800" dirty="0">
                <a:solidFill>
                  <a:schemeClr val="bg1">
                    <a:lumMod val="65000"/>
                  </a:schemeClr>
                </a:solidFill>
                <a:latin typeface="Courier New" pitchFamily="49" charset="0"/>
                <a:cs typeface="Courier New" pitchFamily="49" charset="0"/>
              </a:rPr>
              <a:t>("Workshop - Example 1 – Basic Histogram"),</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sidebarLayout</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sidebarPanel</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numericInput</a:t>
            </a:r>
            <a:r>
              <a:rPr lang="en-US" sz="1800" dirty="0">
                <a:solidFill>
                  <a:schemeClr val="bg1">
                    <a:lumMod val="65000"/>
                  </a:schemeClr>
                </a:solidFill>
                <a:latin typeface="Courier New" pitchFamily="49" charset="0"/>
                <a:cs typeface="Courier New" pitchFamily="49" charset="0"/>
              </a:rPr>
              <a:t>(</a:t>
            </a:r>
            <a:r>
              <a:rPr lang="en-US" sz="1800" dirty="0" err="1">
                <a:solidFill>
                  <a:schemeClr val="bg1">
                    <a:lumMod val="65000"/>
                  </a:schemeClr>
                </a:solidFill>
                <a:latin typeface="Courier New" pitchFamily="49" charset="0"/>
                <a:cs typeface="Courier New" pitchFamily="49" charset="0"/>
              </a:rPr>
              <a:t>inputId</a:t>
            </a:r>
            <a:r>
              <a:rPr lang="en-US" sz="1800" dirty="0">
                <a:solidFill>
                  <a:schemeClr val="bg1">
                    <a:lumMod val="65000"/>
                  </a:schemeClr>
                </a:solidFill>
                <a:latin typeface="Courier New" pitchFamily="49" charset="0"/>
                <a:cs typeface="Courier New" pitchFamily="49" charset="0"/>
              </a:rPr>
              <a:t>="n",</a:t>
            </a:r>
          </a:p>
          <a:p>
            <a:pPr marL="0" indent="0">
              <a:buNone/>
            </a:pPr>
            <a:r>
              <a:rPr lang="en-US" sz="1800" dirty="0">
                <a:solidFill>
                  <a:schemeClr val="bg1">
                    <a:lumMod val="65000"/>
                  </a:schemeClr>
                </a:solidFill>
                <a:latin typeface="Courier New" pitchFamily="49" charset="0"/>
                <a:cs typeface="Courier New" pitchFamily="49" charset="0"/>
              </a:rPr>
              <a:t>                    label="Number of observations",</a:t>
            </a:r>
            <a:br>
              <a:rPr lang="en-US" sz="1800" dirty="0">
                <a:solidFill>
                  <a:schemeClr val="bg1">
                    <a:lumMod val="65000"/>
                  </a:schemeClr>
                </a:solidFill>
                <a:latin typeface="Courier New" pitchFamily="49" charset="0"/>
                <a:cs typeface="Courier New" pitchFamily="49" charset="0"/>
              </a:rPr>
            </a:br>
            <a:r>
              <a:rPr lang="en-US" sz="1800" dirty="0">
                <a:solidFill>
                  <a:schemeClr val="bg1">
                    <a:lumMod val="65000"/>
                  </a:schemeClr>
                </a:solidFill>
                <a:latin typeface="Courier New" pitchFamily="49" charset="0"/>
                <a:cs typeface="Courier New" pitchFamily="49" charset="0"/>
              </a:rPr>
              <a:t>                    value=1000) ),  </a:t>
            </a:r>
          </a:p>
          <a:p>
            <a:pPr marL="0" indent="0">
              <a:buNone/>
            </a:pPr>
            <a:r>
              <a:rPr lang="en-US" sz="1800" dirty="0">
                <a:solidFill>
                  <a:schemeClr val="bg1">
                    <a:lumMod val="65000"/>
                  </a:schemeClr>
                </a:solidFill>
                <a:latin typeface="Courier New" pitchFamily="49" charset="0"/>
                <a:cs typeface="Courier New" pitchFamily="49" charset="0"/>
              </a:rPr>
              <a:t>    </a:t>
            </a:r>
            <a:r>
              <a:rPr lang="en-US" sz="1800" dirty="0" err="1">
                <a:solidFill>
                  <a:schemeClr val="bg1">
                    <a:lumMod val="65000"/>
                  </a:schemeClr>
                </a:solidFill>
                <a:latin typeface="Courier New" pitchFamily="49" charset="0"/>
                <a:cs typeface="Courier New" pitchFamily="49" charset="0"/>
              </a:rPr>
              <a:t>mainPanel</a:t>
            </a:r>
            <a:r>
              <a:rPr lang="en-US" sz="1800" dirty="0">
                <a:solidFill>
                  <a:schemeClr val="bg1">
                    <a:lumMod val="65000"/>
                  </a:schemeClr>
                </a:solidFill>
                <a:latin typeface="Courier New" pitchFamily="49" charset="0"/>
                <a:cs typeface="Courier New" pitchFamily="49" charset="0"/>
              </a:rPr>
              <a:t>(</a:t>
            </a:r>
            <a:r>
              <a:rPr lang="en-US" sz="1800" b="1" dirty="0" err="1">
                <a:solidFill>
                  <a:srgbClr val="00B050"/>
                </a:solidFill>
                <a:latin typeface="Courier New" pitchFamily="49" charset="0"/>
                <a:cs typeface="Courier New" pitchFamily="49" charset="0"/>
              </a:rPr>
              <a:t>plotOutput</a:t>
            </a:r>
            <a:r>
              <a:rPr lang="en-US" sz="1800" b="1" dirty="0">
                <a:latin typeface="Courier New" pitchFamily="49" charset="0"/>
                <a:cs typeface="Courier New" pitchFamily="49" charset="0"/>
              </a:rPr>
              <a:t>("</a:t>
            </a:r>
            <a:r>
              <a:rPr lang="en-US" sz="1800" b="1" dirty="0">
                <a:solidFill>
                  <a:srgbClr val="FF0000"/>
                </a:solidFill>
                <a:latin typeface="Courier New" pitchFamily="49" charset="0"/>
                <a:cs typeface="Courier New" pitchFamily="49" charset="0"/>
              </a:rPr>
              <a:t>plot</a:t>
            </a:r>
            <a:r>
              <a:rPr lang="en-US" sz="1800" b="1" dirty="0">
                <a:latin typeface="Courier New" pitchFamily="49" charset="0"/>
                <a:cs typeface="Courier New" pitchFamily="49" charset="0"/>
              </a:rPr>
              <a:t>")</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a:t>
            </a:r>
          </a:p>
          <a:p>
            <a:pPr marL="0" indent="0">
              <a:buNone/>
            </a:pPr>
            <a:r>
              <a:rPr lang="en-US" sz="1800" dirty="0">
                <a:solidFill>
                  <a:schemeClr val="bg1">
                    <a:lumMod val="65000"/>
                  </a:schemeClr>
                </a:solidFill>
                <a:latin typeface="Courier New" pitchFamily="49" charset="0"/>
                <a:cs typeface="Courier New" pitchFamily="49" charset="0"/>
              </a:rPr>
              <a:t>)</a:t>
            </a:r>
          </a:p>
          <a:p>
            <a:pPr marL="0" indent="0">
              <a:buNone/>
            </a:pPr>
            <a:endParaRPr lang="en-US" sz="1800" dirty="0">
              <a:solidFill>
                <a:schemeClr val="bg1">
                  <a:lumMod val="65000"/>
                </a:schemeClr>
              </a:solidFill>
              <a:latin typeface="Courier New" pitchFamily="49" charset="0"/>
              <a:cs typeface="Courier New" pitchFamily="49" charset="0"/>
            </a:endParaRPr>
          </a:p>
          <a:p>
            <a:pPr marL="0" indent="0">
              <a:buNone/>
            </a:pPr>
            <a:r>
              <a:rPr lang="en-US" sz="1800" dirty="0">
                <a:solidFill>
                  <a:schemeClr val="bg1">
                    <a:lumMod val="65000"/>
                  </a:schemeClr>
                </a:solidFill>
                <a:latin typeface="Courier New" pitchFamily="49" charset="0"/>
                <a:cs typeface="Courier New" pitchFamily="49" charset="0"/>
              </a:rPr>
              <a:t>server &lt;- function(input, output) {</a:t>
            </a:r>
          </a:p>
          <a:p>
            <a:pPr marL="0" indent="0">
              <a:buNone/>
            </a:pPr>
            <a:r>
              <a:rPr lang="en-US" sz="1800" dirty="0">
                <a:solidFill>
                  <a:schemeClr val="bg1">
                    <a:lumMod val="65000"/>
                  </a:schemeClr>
                </a:solidFill>
                <a:latin typeface="Courier New" pitchFamily="49" charset="0"/>
                <a:cs typeface="Courier New" pitchFamily="49" charset="0"/>
              </a:rPr>
              <a:t>   data &lt;- reactive({</a:t>
            </a:r>
          </a:p>
          <a:p>
            <a:pPr marL="0" indent="0">
              <a:buNone/>
            </a:pPr>
            <a:r>
              <a:rPr lang="en-US" sz="1800" dirty="0">
                <a:solidFill>
                  <a:schemeClr val="bg1">
                    <a:lumMod val="65000"/>
                  </a:schemeClr>
                </a:solidFill>
                <a:latin typeface="Courier New" pitchFamily="49" charset="0"/>
                <a:cs typeface="Courier New" pitchFamily="49" charset="0"/>
              </a:rPr>
              <a:t>                     x &lt;- </a:t>
            </a:r>
            <a:r>
              <a:rPr lang="en-US" sz="1800" dirty="0" err="1">
                <a:solidFill>
                  <a:schemeClr val="bg1">
                    <a:lumMod val="65000"/>
                  </a:schemeClr>
                </a:solidFill>
                <a:latin typeface="Courier New" pitchFamily="49" charset="0"/>
                <a:cs typeface="Courier New" pitchFamily="49" charset="0"/>
              </a:rPr>
              <a:t>rnorm</a:t>
            </a:r>
            <a:r>
              <a:rPr lang="en-US" sz="1800" dirty="0">
                <a:solidFill>
                  <a:schemeClr val="bg1">
                    <a:lumMod val="65000"/>
                  </a:schemeClr>
                </a:solidFill>
                <a:latin typeface="Courier New" pitchFamily="49" charset="0"/>
                <a:cs typeface="Courier New" pitchFamily="49" charset="0"/>
              </a:rPr>
              <a:t>(</a:t>
            </a:r>
            <a:r>
              <a:rPr lang="en-US" sz="1800" dirty="0" err="1">
                <a:solidFill>
                  <a:schemeClr val="bg1">
                    <a:lumMod val="65000"/>
                  </a:schemeClr>
                </a:solidFill>
                <a:latin typeface="Courier New" pitchFamily="49" charset="0"/>
                <a:cs typeface="Courier New" pitchFamily="49" charset="0"/>
              </a:rPr>
              <a:t>input$n</a:t>
            </a:r>
            <a:r>
              <a:rPr lang="en-US" sz="1800" dirty="0">
                <a:solidFill>
                  <a:schemeClr val="bg1">
                    <a:lumMod val="65000"/>
                  </a:schemeClr>
                </a:solidFill>
                <a:latin typeface="Courier New" pitchFamily="49" charset="0"/>
                <a:cs typeface="Courier New" pitchFamily="49" charset="0"/>
              </a:rPr>
              <a:t>)</a:t>
            </a:r>
          </a:p>
          <a:p>
            <a:pPr marL="0" indent="0">
              <a:buNone/>
            </a:pPr>
            <a:r>
              <a:rPr lang="en-US" sz="1800" dirty="0">
                <a:solidFill>
                  <a:schemeClr val="bg1">
                    <a:lumMod val="65000"/>
                  </a:schemeClr>
                </a:solidFill>
                <a:latin typeface="Courier New" pitchFamily="49" charset="0"/>
                <a:cs typeface="Courier New" pitchFamily="49" charset="0"/>
              </a:rPr>
              <a:t>                     x })</a:t>
            </a:r>
          </a:p>
          <a:p>
            <a:pPr marL="0" indent="0">
              <a:buNone/>
            </a:pPr>
            <a:endParaRPr lang="en-US" sz="1800" dirty="0">
              <a:solidFill>
                <a:schemeClr val="bg1">
                  <a:lumMod val="65000"/>
                </a:schemeClr>
              </a:solidFill>
              <a:latin typeface="Courier New" pitchFamily="49" charset="0"/>
              <a:cs typeface="Courier New" pitchFamily="49" charset="0"/>
            </a:endParaRPr>
          </a:p>
          <a:p>
            <a:pPr marL="0" indent="0">
              <a:buNone/>
            </a:pPr>
            <a:r>
              <a:rPr lang="en-US" sz="1800" dirty="0">
                <a:solidFill>
                  <a:schemeClr val="bg1">
                    <a:lumMod val="65000"/>
                  </a:schemeClr>
                </a:solidFill>
                <a:latin typeface="Courier New" pitchFamily="49" charset="0"/>
                <a:cs typeface="Courier New" pitchFamily="49" charset="0"/>
              </a:rPr>
              <a:t>   </a:t>
            </a:r>
            <a:r>
              <a:rPr lang="en-US" sz="1800" b="1" dirty="0" err="1">
                <a:solidFill>
                  <a:srgbClr val="FF0000"/>
                </a:solidFill>
                <a:latin typeface="Courier New" pitchFamily="49" charset="0"/>
                <a:cs typeface="Courier New" pitchFamily="49" charset="0"/>
              </a:rPr>
              <a:t>output$plot</a:t>
            </a:r>
            <a:r>
              <a:rPr lang="en-US" sz="1800" b="1" dirty="0">
                <a:latin typeface="Courier New" pitchFamily="49" charset="0"/>
                <a:cs typeface="Courier New" pitchFamily="49" charset="0"/>
              </a:rPr>
              <a:t> &lt;- </a:t>
            </a:r>
            <a:r>
              <a:rPr lang="en-US" sz="1800" b="1" dirty="0" err="1">
                <a:solidFill>
                  <a:srgbClr val="00B050"/>
                </a:solidFill>
                <a:latin typeface="Courier New" pitchFamily="49" charset="0"/>
                <a:cs typeface="Courier New" pitchFamily="49" charset="0"/>
              </a:rPr>
              <a:t>renderPlot</a:t>
            </a:r>
            <a:r>
              <a:rPr lang="en-US" sz="1800" b="1" dirty="0">
                <a:latin typeface="Courier New" pitchFamily="49" charset="0"/>
                <a:cs typeface="Courier New" pitchFamily="49" charset="0"/>
              </a:rPr>
              <a:t>({</a:t>
            </a:r>
          </a:p>
          <a:p>
            <a:pPr marL="0" indent="0">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hist</a:t>
            </a:r>
            <a:r>
              <a:rPr lang="en-US" sz="1800" b="1" dirty="0">
                <a:latin typeface="Courier New" pitchFamily="49" charset="0"/>
                <a:cs typeface="Courier New" pitchFamily="49" charset="0"/>
              </a:rPr>
              <a:t>(data(), 50, main="",  </a:t>
            </a:r>
            <a:r>
              <a:rPr lang="en-US" sz="1800" b="1" dirty="0" err="1">
                <a:latin typeface="Courier New" pitchFamily="49" charset="0"/>
                <a:cs typeface="Courier New" pitchFamily="49" charset="0"/>
              </a:rPr>
              <a:t>xlab</a:t>
            </a:r>
            <a:r>
              <a:rPr lang="en-US" sz="1800" b="1" dirty="0">
                <a:latin typeface="Courier New" pitchFamily="49" charset="0"/>
                <a:cs typeface="Courier New" pitchFamily="49" charset="0"/>
              </a:rPr>
              <a:t>="x")</a:t>
            </a:r>
          </a:p>
          <a:p>
            <a:pPr marL="0" indent="0">
              <a:buNone/>
            </a:pPr>
            <a:r>
              <a:rPr lang="en-US" sz="1800" b="1" dirty="0">
                <a:latin typeface="Courier New" pitchFamily="49" charset="0"/>
                <a:cs typeface="Courier New" pitchFamily="49" charset="0"/>
              </a:rPr>
              <a:t>                   })</a:t>
            </a:r>
          </a:p>
          <a:p>
            <a:pPr marL="0" indent="0">
              <a:buNone/>
            </a:pPr>
            <a:r>
              <a:rPr lang="en-US" sz="1800" dirty="0">
                <a:solidFill>
                  <a:schemeClr val="bg1">
                    <a:lumMod val="65000"/>
                  </a:schemeClr>
                </a:solidFill>
                <a:latin typeface="Courier New" pitchFamily="49" charset="0"/>
                <a:cs typeface="Courier New" pitchFamily="49" charset="0"/>
              </a:rPr>
              <a:t>}</a:t>
            </a:r>
          </a:p>
        </p:txBody>
      </p:sp>
      <p:sp>
        <p:nvSpPr>
          <p:cNvPr id="2" name="Espace réservé du numéro de diapositive 1"/>
          <p:cNvSpPr>
            <a:spLocks noGrp="1"/>
          </p:cNvSpPr>
          <p:nvPr>
            <p:ph type="sldNum" sz="quarter" idx="10"/>
          </p:nvPr>
        </p:nvSpPr>
        <p:spPr/>
        <p:txBody>
          <a:bodyPr/>
          <a:lstStyle/>
          <a:p>
            <a:pPr>
              <a:defRPr/>
            </a:pPr>
            <a:fld id="{3AEF5665-ADBE-4A7F-AC80-2121FD0B7490}" type="slidenum">
              <a:rPr lang="fr-CH" smtClean="0"/>
              <a:pPr>
                <a:defRPr/>
              </a:pPr>
              <a:t>35</a:t>
            </a:fld>
            <a:endParaRPr lang="fr-CH" dirty="0"/>
          </a:p>
        </p:txBody>
      </p:sp>
    </p:spTree>
    <p:extLst>
      <p:ext uri="{BB962C8B-B14F-4D97-AF65-F5344CB8AC3E}">
        <p14:creationId xmlns:p14="http://schemas.microsoft.com/office/powerpoint/2010/main" val="2915687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07292" y="2949795"/>
            <a:ext cx="7200900" cy="1142385"/>
          </a:xfrm>
        </p:spPr>
        <p:txBody>
          <a:bodyPr anchor="t"/>
          <a:lstStyle/>
          <a:p>
            <a:r>
              <a:rPr lang="en-GB" dirty="0"/>
              <a:t>More on User Interface</a:t>
            </a:r>
          </a:p>
        </p:txBody>
      </p:sp>
      <p:sp>
        <p:nvSpPr>
          <p:cNvPr id="3" name="Espace réservé du numéro de diapositive 2"/>
          <p:cNvSpPr>
            <a:spLocks noGrp="1"/>
          </p:cNvSpPr>
          <p:nvPr>
            <p:ph type="sldNum" sz="quarter" idx="12"/>
          </p:nvPr>
        </p:nvSpPr>
        <p:spPr/>
        <p:txBody>
          <a:bodyPr/>
          <a:lstStyle/>
          <a:p>
            <a:fld id="{795BE129-AFCA-DD43-9891-ACA99A707B51}"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279191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916" y="225426"/>
            <a:ext cx="7200900" cy="1142385"/>
          </a:xfrm>
        </p:spPr>
        <p:txBody>
          <a:bodyPr anchor="t"/>
          <a:lstStyle/>
          <a:p>
            <a:r>
              <a:rPr lang="en-GB" dirty="0"/>
              <a:t>User Interface</a:t>
            </a:r>
          </a:p>
        </p:txBody>
      </p:sp>
      <p:pic>
        <p:nvPicPr>
          <p:cNvPr id="4" name="Picture 3" descr="Screenshot 2019-04-29 at 11.07.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4699"/>
            <a:ext cx="9144000" cy="4937570"/>
          </a:xfrm>
          <a:prstGeom prst="rect">
            <a:avLst/>
          </a:prstGeom>
        </p:spPr>
      </p:pic>
      <p:sp>
        <p:nvSpPr>
          <p:cNvPr id="3" name="Espace réservé du numéro de diapositive 2"/>
          <p:cNvSpPr>
            <a:spLocks noGrp="1"/>
          </p:cNvSpPr>
          <p:nvPr>
            <p:ph type="sldNum" sz="quarter" idx="12"/>
          </p:nvPr>
        </p:nvSpPr>
        <p:spPr/>
        <p:txBody>
          <a:bodyPr/>
          <a:lstStyle/>
          <a:p>
            <a:fld id="{795BE129-AFCA-DD43-9891-ACA99A707B51}"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140870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0194" y="274638"/>
            <a:ext cx="8653806" cy="1143000"/>
          </a:xfrm>
        </p:spPr>
        <p:txBody>
          <a:bodyPr>
            <a:normAutofit/>
          </a:bodyPr>
          <a:lstStyle/>
          <a:p>
            <a:r>
              <a:rPr lang="en-US" sz="3200" dirty="0"/>
              <a:t>Customize the ui with HTML/CSS</a:t>
            </a:r>
          </a:p>
        </p:txBody>
      </p:sp>
      <p:sp>
        <p:nvSpPr>
          <p:cNvPr id="3" name="Content Placeholder 2"/>
          <p:cNvSpPr>
            <a:spLocks noGrp="1"/>
          </p:cNvSpPr>
          <p:nvPr>
            <p:ph idx="1"/>
          </p:nvPr>
        </p:nvSpPr>
        <p:spPr>
          <a:xfrm>
            <a:off x="609599" y="1600201"/>
            <a:ext cx="7781925" cy="4114799"/>
          </a:xfrm>
        </p:spPr>
        <p:txBody>
          <a:bodyPr vert="horz" lIns="91440" tIns="45720" rIns="91440" bIns="45720" rtlCol="0" anchor="t">
            <a:normAutofit/>
          </a:bodyPr>
          <a:lstStyle/>
          <a:p>
            <a:pPr marL="0" indent="0">
              <a:spcAft>
                <a:spcPts val="2400"/>
              </a:spcAft>
              <a:buNone/>
            </a:pPr>
            <a:r>
              <a:rPr lang="en-US" sz="2400" dirty="0"/>
              <a:t>shiny functions that build your user interface are creating HTML code under the hood</a:t>
            </a:r>
          </a:p>
          <a:p>
            <a:pPr lvl="1"/>
            <a:endParaRPr lang="en-US" sz="2000" dirty="0"/>
          </a:p>
          <a:p>
            <a:pPr marL="0" indent="0">
              <a:buNone/>
            </a:pPr>
            <a:endParaRPr lang="en-US" sz="2400" dirty="0"/>
          </a:p>
        </p:txBody>
      </p:sp>
      <p:pic>
        <p:nvPicPr>
          <p:cNvPr id="4" name="Picture 3"/>
          <p:cNvPicPr>
            <a:picLocks noChangeAspect="1"/>
          </p:cNvPicPr>
          <p:nvPr/>
        </p:nvPicPr>
        <p:blipFill>
          <a:blip r:embed="rId3"/>
          <a:stretch>
            <a:fillRect/>
          </a:stretch>
        </p:blipFill>
        <p:spPr>
          <a:xfrm>
            <a:off x="708558" y="2612587"/>
            <a:ext cx="4477144" cy="449263"/>
          </a:xfrm>
          <a:prstGeom prst="rect">
            <a:avLst/>
          </a:prstGeom>
        </p:spPr>
      </p:pic>
      <p:pic>
        <p:nvPicPr>
          <p:cNvPr id="5" name="Picture 4"/>
          <p:cNvPicPr>
            <a:picLocks noChangeAspect="1"/>
          </p:cNvPicPr>
          <p:nvPr/>
        </p:nvPicPr>
        <p:blipFill>
          <a:blip r:embed="rId4"/>
          <a:stretch>
            <a:fillRect/>
          </a:stretch>
        </p:blipFill>
        <p:spPr>
          <a:xfrm>
            <a:off x="708558" y="4079203"/>
            <a:ext cx="8002457" cy="2805491"/>
          </a:xfrm>
          <a:prstGeom prst="rect">
            <a:avLst/>
          </a:prstGeom>
        </p:spPr>
      </p:pic>
      <p:sp>
        <p:nvSpPr>
          <p:cNvPr id="6" name="Shape 178"/>
          <p:cNvSpPr txBox="1">
            <a:spLocks/>
          </p:cNvSpPr>
          <p:nvPr/>
        </p:nvSpPr>
        <p:spPr>
          <a:xfrm rot="16200000">
            <a:off x="8284200" y="3918319"/>
            <a:ext cx="1445646" cy="127461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fontAlgn="auto">
              <a:spcAft>
                <a:spcPts val="0"/>
              </a:spcAft>
              <a:buFont typeface="Arial"/>
              <a:buNone/>
            </a:pPr>
            <a:r>
              <a:rPr lang="en-US" sz="2400" dirty="0">
                <a:solidFill>
                  <a:srgbClr val="1F497D"/>
                </a:solidFill>
              </a:rPr>
              <a:t>R Code</a:t>
            </a:r>
          </a:p>
        </p:txBody>
      </p:sp>
      <p:sp>
        <p:nvSpPr>
          <p:cNvPr id="7" name="Shape 178"/>
          <p:cNvSpPr txBox="1">
            <a:spLocks/>
          </p:cNvSpPr>
          <p:nvPr/>
        </p:nvSpPr>
        <p:spPr>
          <a:xfrm rot="16200000">
            <a:off x="8109651" y="4926700"/>
            <a:ext cx="1794745" cy="127461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pPr>
            <a:r>
              <a:rPr lang="en-US" sz="2400" dirty="0">
                <a:solidFill>
                  <a:prstClr val="black"/>
                </a:solidFill>
              </a:rPr>
              <a:t>HTML</a:t>
            </a:r>
          </a:p>
        </p:txBody>
      </p:sp>
      <p:pic>
        <p:nvPicPr>
          <p:cNvPr id="8" name="Picture 7"/>
          <p:cNvPicPr>
            <a:picLocks noChangeAspect="1"/>
          </p:cNvPicPr>
          <p:nvPr/>
        </p:nvPicPr>
        <p:blipFill>
          <a:blip r:embed="rId5"/>
          <a:stretch>
            <a:fillRect/>
          </a:stretch>
        </p:blipFill>
        <p:spPr>
          <a:xfrm>
            <a:off x="1994559" y="3072008"/>
            <a:ext cx="4381545" cy="1028466"/>
          </a:xfrm>
          <a:prstGeom prst="rect">
            <a:avLst/>
          </a:prstGeom>
        </p:spPr>
      </p:pic>
      <p:sp>
        <p:nvSpPr>
          <p:cNvPr id="9" name="Espace réservé du numéro de diapositive 8"/>
          <p:cNvSpPr>
            <a:spLocks noGrp="1"/>
          </p:cNvSpPr>
          <p:nvPr>
            <p:ph type="sldNum" sz="quarter" idx="12"/>
          </p:nvPr>
        </p:nvSpPr>
        <p:spPr/>
        <p:txBody>
          <a:bodyPr/>
          <a:lstStyle/>
          <a:p>
            <a:fld id="{795BE129-AFCA-DD43-9891-ACA99A707B51}"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2413387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0194" y="274638"/>
            <a:ext cx="8653806" cy="1143000"/>
          </a:xfrm>
        </p:spPr>
        <p:txBody>
          <a:bodyPr>
            <a:normAutofit/>
          </a:bodyPr>
          <a:lstStyle/>
          <a:p>
            <a:r>
              <a:rPr lang="en-US" sz="3200" dirty="0"/>
              <a:t>Customize the ui with HTML/CSS</a:t>
            </a:r>
          </a:p>
        </p:txBody>
      </p:sp>
      <p:sp>
        <p:nvSpPr>
          <p:cNvPr id="3" name="Content Placeholder 2"/>
          <p:cNvSpPr>
            <a:spLocks noGrp="1"/>
          </p:cNvSpPr>
          <p:nvPr>
            <p:ph idx="1"/>
          </p:nvPr>
        </p:nvSpPr>
        <p:spPr>
          <a:xfrm>
            <a:off x="609599" y="1600201"/>
            <a:ext cx="7781925" cy="4114799"/>
          </a:xfrm>
        </p:spPr>
        <p:txBody>
          <a:bodyPr vert="horz" lIns="91440" tIns="45720" rIns="91440" bIns="45720" rtlCol="0" anchor="t">
            <a:normAutofit/>
          </a:bodyPr>
          <a:lstStyle/>
          <a:p>
            <a:pPr marL="0" indent="0">
              <a:buNone/>
            </a:pPr>
            <a:r>
              <a:rPr lang="en-US" sz="2800" dirty="0"/>
              <a:t>Tweaking or adding HTML/CSS content can customize the look of your app</a:t>
            </a:r>
          </a:p>
          <a:p>
            <a:pPr marL="0" indent="0">
              <a:buNone/>
            </a:pPr>
            <a:endParaRPr lang="en-US" sz="2800" dirty="0"/>
          </a:p>
          <a:p>
            <a:pPr marL="0" indent="0">
              <a:buNone/>
            </a:pPr>
            <a:endParaRPr lang="en-US" sz="2800" dirty="0"/>
          </a:p>
          <a:p>
            <a:pPr lvl="1"/>
            <a:r>
              <a:rPr lang="en-US" sz="2400" dirty="0"/>
              <a:t>Change the relative size of panels</a:t>
            </a:r>
          </a:p>
          <a:p>
            <a:pPr lvl="1"/>
            <a:r>
              <a:rPr lang="en-US" sz="2400" dirty="0"/>
              <a:t>Add additional elements (e.g. headers, paragraphs, links to other content)</a:t>
            </a:r>
          </a:p>
          <a:p>
            <a:pPr lvl="1"/>
            <a:r>
              <a:rPr lang="en-US" sz="2400" dirty="0"/>
              <a:t>Change colors, fonts, and spacing</a:t>
            </a:r>
          </a:p>
          <a:p>
            <a:pPr lvl="1"/>
            <a:endParaRPr lang="en-US" sz="2000" dirty="0"/>
          </a:p>
          <a:p>
            <a:pPr marL="0" indent="0">
              <a:buNone/>
            </a:pPr>
            <a:endParaRPr lang="en-US" sz="2400" dirty="0"/>
          </a:p>
        </p:txBody>
      </p:sp>
      <p:sp>
        <p:nvSpPr>
          <p:cNvPr id="4" name="Espace réservé du numéro de diapositive 3"/>
          <p:cNvSpPr>
            <a:spLocks noGrp="1"/>
          </p:cNvSpPr>
          <p:nvPr>
            <p:ph type="sldNum" sz="quarter" idx="12"/>
          </p:nvPr>
        </p:nvSpPr>
        <p:spPr/>
        <p:txBody>
          <a:bodyPr/>
          <a:lstStyle/>
          <a:p>
            <a:fld id="{795BE129-AFCA-DD43-9891-ACA99A707B51}"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397554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586227" cy="5421313"/>
          </a:xfrm>
        </p:spPr>
      </p:pic>
      <p:sp>
        <p:nvSpPr>
          <p:cNvPr id="2" name="Oval 1"/>
          <p:cNvSpPr/>
          <p:nvPr/>
        </p:nvSpPr>
        <p:spPr>
          <a:xfrm>
            <a:off x="6705600" y="1371600"/>
            <a:ext cx="1066800" cy="5334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Espace réservé du numéro de diapositive 2"/>
          <p:cNvSpPr>
            <a:spLocks noGrp="1"/>
          </p:cNvSpPr>
          <p:nvPr>
            <p:ph type="sldNum" sz="quarter" idx="10"/>
          </p:nvPr>
        </p:nvSpPr>
        <p:spPr/>
        <p:txBody>
          <a:bodyPr/>
          <a:lstStyle/>
          <a:p>
            <a:pPr>
              <a:defRPr/>
            </a:pPr>
            <a:fld id="{3AEF5665-ADBE-4A7F-AC80-2121FD0B7490}" type="slidenum">
              <a:rPr lang="fr-CH" smtClean="0"/>
              <a:pPr>
                <a:defRPr/>
              </a:pPr>
              <a:t>4</a:t>
            </a:fld>
            <a:endParaRPr lang="fr-CH" dirty="0"/>
          </a:p>
        </p:txBody>
      </p:sp>
    </p:spTree>
    <p:extLst>
      <p:ext uri="{BB962C8B-B14F-4D97-AF65-F5344CB8AC3E}">
        <p14:creationId xmlns:p14="http://schemas.microsoft.com/office/powerpoint/2010/main" val="1329623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0194" y="274638"/>
            <a:ext cx="8653806" cy="1143000"/>
          </a:xfrm>
        </p:spPr>
        <p:txBody>
          <a:bodyPr>
            <a:normAutofit/>
          </a:bodyPr>
          <a:lstStyle/>
          <a:p>
            <a:r>
              <a:rPr lang="en-US" sz="3200" dirty="0"/>
              <a:t>Customize the ui with HTML/CSS</a:t>
            </a:r>
          </a:p>
        </p:txBody>
      </p:sp>
      <p:sp>
        <p:nvSpPr>
          <p:cNvPr id="3" name="Content Placeholder 2"/>
          <p:cNvSpPr>
            <a:spLocks noGrp="1"/>
          </p:cNvSpPr>
          <p:nvPr>
            <p:ph idx="1"/>
          </p:nvPr>
        </p:nvSpPr>
        <p:spPr>
          <a:xfrm>
            <a:off x="609599" y="1600201"/>
            <a:ext cx="7781925" cy="4989135"/>
          </a:xfrm>
        </p:spPr>
        <p:txBody>
          <a:bodyPr vert="horz" lIns="91440" tIns="45720" rIns="91440" bIns="45720" rtlCol="0" anchor="t">
            <a:normAutofit/>
          </a:bodyPr>
          <a:lstStyle/>
          <a:p>
            <a:r>
              <a:rPr lang="en-US" sz="2400" dirty="0"/>
              <a:t>Adding elements:</a:t>
            </a:r>
          </a:p>
          <a:p>
            <a:pPr lvl="1"/>
            <a:r>
              <a:rPr lang="en-US" sz="2000" dirty="0"/>
              <a:t>HTML elements are building blocks used to create webpages</a:t>
            </a:r>
          </a:p>
          <a:p>
            <a:pPr lvl="1"/>
            <a:r>
              <a:rPr lang="en-US" sz="2000" dirty="0"/>
              <a:t>Elements are surrounded by “tags”</a:t>
            </a:r>
          </a:p>
          <a:p>
            <a:pPr lvl="2"/>
            <a:r>
              <a:rPr lang="en-US" sz="1600" dirty="0"/>
              <a:t>&lt;p&gt;I will become a paragraph.&lt;/p&gt;</a:t>
            </a:r>
          </a:p>
          <a:p>
            <a:pPr lvl="2"/>
            <a:r>
              <a:rPr lang="en-US" sz="1600" dirty="0"/>
              <a:t>&lt;h1&gt;I will become a large header.&lt;/h1&gt;</a:t>
            </a:r>
          </a:p>
          <a:p>
            <a:pPr lvl="1"/>
            <a:r>
              <a:rPr lang="en-US" sz="2000" dirty="0"/>
              <a:t>shiny has 110 functions, called tags functions, that create HTML elements</a:t>
            </a:r>
          </a:p>
          <a:p>
            <a:pPr lvl="2"/>
            <a:r>
              <a:rPr lang="en-US" sz="1600" dirty="0" err="1"/>
              <a:t>tags$p</a:t>
            </a:r>
            <a:r>
              <a:rPr lang="en-US" sz="1600" dirty="0"/>
              <a:t>(‘I will become a paragraph.’)</a:t>
            </a:r>
          </a:p>
          <a:p>
            <a:pPr lvl="2"/>
            <a:r>
              <a:rPr lang="en-US" sz="1600" dirty="0"/>
              <a:t>tags$h1(‘I will become a large header.’)</a:t>
            </a:r>
          </a:p>
          <a:p>
            <a:pPr lvl="1"/>
            <a:r>
              <a:rPr lang="en-US" sz="2000" dirty="0"/>
              <a:t>The most common tags functions have helper functions where you can drop the ‘tags$’ part</a:t>
            </a:r>
          </a:p>
          <a:p>
            <a:pPr lvl="2"/>
            <a:r>
              <a:rPr lang="en-US" sz="1600" dirty="0"/>
              <a:t>p(‘I will become a paragraph.’)</a:t>
            </a:r>
          </a:p>
          <a:p>
            <a:pPr lvl="2"/>
            <a:r>
              <a:rPr lang="en-US" sz="1600" dirty="0"/>
              <a:t>h1(‘I will become a large header.’)</a:t>
            </a:r>
          </a:p>
        </p:txBody>
      </p:sp>
      <p:sp>
        <p:nvSpPr>
          <p:cNvPr id="4" name="Espace réservé du numéro de diapositive 3"/>
          <p:cNvSpPr>
            <a:spLocks noGrp="1"/>
          </p:cNvSpPr>
          <p:nvPr>
            <p:ph type="sldNum" sz="quarter" idx="12"/>
          </p:nvPr>
        </p:nvSpPr>
        <p:spPr/>
        <p:txBody>
          <a:bodyPr/>
          <a:lstStyle/>
          <a:p>
            <a:fld id="{795BE129-AFCA-DD43-9891-ACA99A707B51}"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2412630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0194" y="274638"/>
            <a:ext cx="8653806" cy="1143000"/>
          </a:xfrm>
        </p:spPr>
        <p:txBody>
          <a:bodyPr>
            <a:normAutofit/>
          </a:bodyPr>
          <a:lstStyle/>
          <a:p>
            <a:r>
              <a:rPr lang="en-US" sz="3200" dirty="0"/>
              <a:t>Customize the ui with HTML/CSS</a:t>
            </a:r>
          </a:p>
        </p:txBody>
      </p:sp>
      <p:pic>
        <p:nvPicPr>
          <p:cNvPr id="5" name="Content Placeholder 4" descr="Screenshot 2019-04-29 at 11.44.43.png"/>
          <p:cNvPicPr>
            <a:picLocks noGrp="1" noChangeAspect="1"/>
          </p:cNvPicPr>
          <p:nvPr>
            <p:ph idx="1"/>
          </p:nvPr>
        </p:nvPicPr>
        <p:blipFill>
          <a:blip r:embed="rId3">
            <a:extLst>
              <a:ext uri="{28A0092B-C50C-407E-A947-70E740481C1C}">
                <a14:useLocalDpi xmlns:a14="http://schemas.microsoft.com/office/drawing/2010/main" val="0"/>
              </a:ext>
            </a:extLst>
          </a:blip>
          <a:srcRect l="1213" r="1213"/>
          <a:stretch>
            <a:fillRect/>
          </a:stretch>
        </p:blipFill>
        <p:spPr/>
      </p:pic>
      <p:sp>
        <p:nvSpPr>
          <p:cNvPr id="3" name="Espace réservé du numéro de diapositive 2"/>
          <p:cNvSpPr>
            <a:spLocks noGrp="1"/>
          </p:cNvSpPr>
          <p:nvPr>
            <p:ph type="sldNum" sz="quarter" idx="12"/>
          </p:nvPr>
        </p:nvSpPr>
        <p:spPr/>
        <p:txBody>
          <a:bodyPr/>
          <a:lstStyle/>
          <a:p>
            <a:fld id="{795BE129-AFCA-DD43-9891-ACA99A707B51}"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3946926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User interface Layouts</a:t>
            </a:r>
          </a:p>
        </p:txBody>
      </p:sp>
      <p:sp>
        <p:nvSpPr>
          <p:cNvPr id="3" name="Content Placeholder 2"/>
          <p:cNvSpPr>
            <a:spLocks noGrp="1"/>
          </p:cNvSpPr>
          <p:nvPr>
            <p:ph idx="1"/>
          </p:nvPr>
        </p:nvSpPr>
        <p:spPr>
          <a:xfrm>
            <a:off x="457200" y="1600200"/>
            <a:ext cx="5396199" cy="4525963"/>
          </a:xfrm>
        </p:spPr>
        <p:txBody>
          <a:bodyPr>
            <a:normAutofit/>
          </a:bodyPr>
          <a:lstStyle/>
          <a:p>
            <a:pPr>
              <a:spcAft>
                <a:spcPts val="2400"/>
              </a:spcAft>
            </a:pPr>
            <a:r>
              <a:rPr lang="en-US" sz="2400" dirty="0" err="1"/>
              <a:t>titlePanel</a:t>
            </a:r>
            <a:r>
              <a:rPr lang="en-US" sz="2400" dirty="0"/>
              <a:t> and </a:t>
            </a:r>
            <a:r>
              <a:rPr lang="en-US" sz="2400" dirty="0" err="1"/>
              <a:t>sidebarLayout</a:t>
            </a:r>
            <a:r>
              <a:rPr lang="en-US" sz="2400" dirty="0"/>
              <a:t> create a basic layout for your Shiny app, but you can also create more advanced layouts.</a:t>
            </a:r>
          </a:p>
          <a:p>
            <a:pPr>
              <a:spcAft>
                <a:spcPts val="2400"/>
              </a:spcAft>
            </a:pPr>
            <a:r>
              <a:rPr lang="en-US" sz="2400" dirty="0"/>
              <a:t>You can use </a:t>
            </a:r>
            <a:r>
              <a:rPr lang="en-US" sz="2400" dirty="0" err="1"/>
              <a:t>navbarPage</a:t>
            </a:r>
            <a:r>
              <a:rPr lang="en-US" sz="2400" dirty="0"/>
              <a:t> or </a:t>
            </a:r>
            <a:r>
              <a:rPr lang="en-US" sz="2400" dirty="0" err="1"/>
              <a:t>shinydashboard</a:t>
            </a:r>
            <a:r>
              <a:rPr lang="en-US" sz="2400" dirty="0"/>
              <a:t> to give your app a multi-page user interface that includes a navigation bar or side.</a:t>
            </a:r>
          </a:p>
          <a:p>
            <a:pPr>
              <a:spcAft>
                <a:spcPts val="2400"/>
              </a:spcAft>
            </a:pPr>
            <a:r>
              <a:rPr lang="en-US" sz="2400" dirty="0"/>
              <a:t> Or you can use </a:t>
            </a:r>
            <a:r>
              <a:rPr lang="en-US" sz="2400" dirty="0" err="1"/>
              <a:t>fluidRow</a:t>
            </a:r>
            <a:r>
              <a:rPr lang="en-US" sz="2400" dirty="0"/>
              <a:t> and column to build your layout up from a grid system. </a:t>
            </a:r>
          </a:p>
        </p:txBody>
      </p:sp>
      <p:pic>
        <p:nvPicPr>
          <p:cNvPr id="5" name="Picture 4" descr="layou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3260" y="374793"/>
            <a:ext cx="1653540" cy="6156960"/>
          </a:xfrm>
          <a:prstGeom prst="rect">
            <a:avLst/>
          </a:prstGeom>
        </p:spPr>
      </p:pic>
      <p:sp>
        <p:nvSpPr>
          <p:cNvPr id="4" name="Espace réservé du numéro de diapositive 3"/>
          <p:cNvSpPr>
            <a:spLocks noGrp="1"/>
          </p:cNvSpPr>
          <p:nvPr>
            <p:ph type="sldNum" sz="quarter" idx="12"/>
          </p:nvPr>
        </p:nvSpPr>
        <p:spPr/>
        <p:txBody>
          <a:bodyPr/>
          <a:lstStyle/>
          <a:p>
            <a:fld id="{795BE129-AFCA-DD43-9891-ACA99A707B51}"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300557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fluidRow</a:t>
            </a:r>
            <a:r>
              <a:rPr lang="en-US" dirty="0"/>
              <a:t>: Grid layout </a:t>
            </a:r>
          </a:p>
        </p:txBody>
      </p:sp>
      <p:sp>
        <p:nvSpPr>
          <p:cNvPr id="4" name="Content Placeholder 2"/>
          <p:cNvSpPr txBox="1">
            <a:spLocks/>
          </p:cNvSpPr>
          <p:nvPr/>
        </p:nvSpPr>
        <p:spPr>
          <a:xfrm>
            <a:off x="609599" y="1600201"/>
            <a:ext cx="7781925" cy="4114799"/>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sz="2400" b="0" dirty="0">
                <a:solidFill>
                  <a:prstClr val="black"/>
                </a:solidFill>
              </a:rPr>
              <a:t>Tweaking lay-outs:</a:t>
            </a:r>
          </a:p>
          <a:p>
            <a:pPr lvl="1" fontAlgn="auto">
              <a:spcAft>
                <a:spcPts val="0"/>
              </a:spcAft>
            </a:pPr>
            <a:r>
              <a:rPr lang="en-US" sz="2000" b="0" dirty="0">
                <a:solidFill>
                  <a:prstClr val="black"/>
                </a:solidFill>
              </a:rPr>
              <a:t>Utilize the fluid “shiny grid system”</a:t>
            </a:r>
          </a:p>
          <a:p>
            <a:pPr lvl="1" fontAlgn="auto">
              <a:spcAft>
                <a:spcPts val="0"/>
              </a:spcAft>
            </a:pPr>
            <a:r>
              <a:rPr lang="en-US" sz="2000" b="0" dirty="0">
                <a:solidFill>
                  <a:prstClr val="black"/>
                </a:solidFill>
              </a:rPr>
              <a:t>Rows sub-divided into 12 columns</a:t>
            </a:r>
          </a:p>
          <a:p>
            <a:pPr lvl="1" fontAlgn="auto">
              <a:spcAft>
                <a:spcPts val="0"/>
              </a:spcAft>
            </a:pPr>
            <a:r>
              <a:rPr lang="en-US" sz="2000" b="0" dirty="0">
                <a:solidFill>
                  <a:prstClr val="black"/>
                </a:solidFill>
              </a:rPr>
              <a:t>Based on popular HTML framework called “Bootstrap”</a:t>
            </a:r>
          </a:p>
          <a:p>
            <a:pPr lvl="1" fontAlgn="auto">
              <a:spcAft>
                <a:spcPts val="0"/>
              </a:spcAft>
            </a:pPr>
            <a:endParaRPr lang="en-US" sz="2000" b="0" dirty="0">
              <a:solidFill>
                <a:prstClr val="black"/>
              </a:solidFill>
            </a:endParaRPr>
          </a:p>
          <a:p>
            <a:pPr marL="0" indent="0" fontAlgn="auto">
              <a:spcAft>
                <a:spcPts val="0"/>
              </a:spcAft>
              <a:buFont typeface="Arial"/>
              <a:buNone/>
            </a:pPr>
            <a:endParaRPr lang="en-US" sz="2400" b="0"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81415837"/>
              </p:ext>
            </p:extLst>
          </p:nvPr>
        </p:nvGraphicFramePr>
        <p:xfrm>
          <a:off x="1677971" y="3657600"/>
          <a:ext cx="7374900" cy="1872014"/>
        </p:xfrm>
        <a:graphic>
          <a:graphicData uri="http://schemas.openxmlformats.org/drawingml/2006/table">
            <a:tbl>
              <a:tblPr firstRow="1" bandRow="1">
                <a:tableStyleId>{5940675A-B579-460E-94D1-54222C63F5DA}</a:tableStyleId>
              </a:tblPr>
              <a:tblGrid>
                <a:gridCol w="614575">
                  <a:extLst>
                    <a:ext uri="{9D8B030D-6E8A-4147-A177-3AD203B41FA5}">
                      <a16:colId xmlns:a16="http://schemas.microsoft.com/office/drawing/2014/main" val="20000"/>
                    </a:ext>
                  </a:extLst>
                </a:gridCol>
                <a:gridCol w="614575">
                  <a:extLst>
                    <a:ext uri="{9D8B030D-6E8A-4147-A177-3AD203B41FA5}">
                      <a16:colId xmlns:a16="http://schemas.microsoft.com/office/drawing/2014/main" val="20001"/>
                    </a:ext>
                  </a:extLst>
                </a:gridCol>
                <a:gridCol w="614575">
                  <a:extLst>
                    <a:ext uri="{9D8B030D-6E8A-4147-A177-3AD203B41FA5}">
                      <a16:colId xmlns:a16="http://schemas.microsoft.com/office/drawing/2014/main" val="20002"/>
                    </a:ext>
                  </a:extLst>
                </a:gridCol>
                <a:gridCol w="614575">
                  <a:extLst>
                    <a:ext uri="{9D8B030D-6E8A-4147-A177-3AD203B41FA5}">
                      <a16:colId xmlns:a16="http://schemas.microsoft.com/office/drawing/2014/main" val="20003"/>
                    </a:ext>
                  </a:extLst>
                </a:gridCol>
                <a:gridCol w="614575">
                  <a:extLst>
                    <a:ext uri="{9D8B030D-6E8A-4147-A177-3AD203B41FA5}">
                      <a16:colId xmlns:a16="http://schemas.microsoft.com/office/drawing/2014/main" val="20004"/>
                    </a:ext>
                  </a:extLst>
                </a:gridCol>
                <a:gridCol w="614575">
                  <a:extLst>
                    <a:ext uri="{9D8B030D-6E8A-4147-A177-3AD203B41FA5}">
                      <a16:colId xmlns:a16="http://schemas.microsoft.com/office/drawing/2014/main" val="20005"/>
                    </a:ext>
                  </a:extLst>
                </a:gridCol>
                <a:gridCol w="614575">
                  <a:extLst>
                    <a:ext uri="{9D8B030D-6E8A-4147-A177-3AD203B41FA5}">
                      <a16:colId xmlns:a16="http://schemas.microsoft.com/office/drawing/2014/main" val="20006"/>
                    </a:ext>
                  </a:extLst>
                </a:gridCol>
                <a:gridCol w="614575">
                  <a:extLst>
                    <a:ext uri="{9D8B030D-6E8A-4147-A177-3AD203B41FA5}">
                      <a16:colId xmlns:a16="http://schemas.microsoft.com/office/drawing/2014/main" val="20007"/>
                    </a:ext>
                  </a:extLst>
                </a:gridCol>
                <a:gridCol w="614575">
                  <a:extLst>
                    <a:ext uri="{9D8B030D-6E8A-4147-A177-3AD203B41FA5}">
                      <a16:colId xmlns:a16="http://schemas.microsoft.com/office/drawing/2014/main" val="20008"/>
                    </a:ext>
                  </a:extLst>
                </a:gridCol>
                <a:gridCol w="614575">
                  <a:extLst>
                    <a:ext uri="{9D8B030D-6E8A-4147-A177-3AD203B41FA5}">
                      <a16:colId xmlns:a16="http://schemas.microsoft.com/office/drawing/2014/main" val="20009"/>
                    </a:ext>
                  </a:extLst>
                </a:gridCol>
                <a:gridCol w="614575">
                  <a:extLst>
                    <a:ext uri="{9D8B030D-6E8A-4147-A177-3AD203B41FA5}">
                      <a16:colId xmlns:a16="http://schemas.microsoft.com/office/drawing/2014/main" val="20010"/>
                    </a:ext>
                  </a:extLst>
                </a:gridCol>
                <a:gridCol w="614575">
                  <a:extLst>
                    <a:ext uri="{9D8B030D-6E8A-4147-A177-3AD203B41FA5}">
                      <a16:colId xmlns:a16="http://schemas.microsoft.com/office/drawing/2014/main" val="20011"/>
                    </a:ext>
                  </a:extLst>
                </a:gridCol>
              </a:tblGrid>
              <a:tr h="417109">
                <a:tc gridSpan="1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0"/>
                  </a:ext>
                </a:extLst>
              </a:tr>
              <a:tr h="417109">
                <a:tc>
                  <a:txBody>
                    <a:bodyPr/>
                    <a:lstStyle/>
                    <a:p>
                      <a:endParaRPr lang="en-US" dirty="0"/>
                    </a:p>
                  </a:txBody>
                  <a:tcP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a:p>
                  </a:txBody>
                  <a:tcPr>
                    <a:solidFill>
                      <a:schemeClr val="bg1">
                        <a:lumMod val="95000"/>
                      </a:schemeClr>
                    </a:solidFill>
                  </a:tcPr>
                </a:tc>
                <a:tc>
                  <a:txBody>
                    <a:bodyPr/>
                    <a:lstStyle/>
                    <a:p>
                      <a:endParaRPr lang="en-US"/>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1"/>
                  </a:ext>
                </a:extLst>
              </a:tr>
              <a:tr h="518898">
                <a:tc gridSpan="4">
                  <a:txBody>
                    <a:bodyPr/>
                    <a:lstStyle/>
                    <a:p>
                      <a:endParaRPr lang="en-US" dirty="0"/>
                    </a:p>
                  </a:txBody>
                  <a:tcPr>
                    <a:lnL w="12700" cap="flat" cmpd="sng" algn="ctr">
                      <a:solidFill>
                        <a:schemeClr val="tx1"/>
                      </a:solidFill>
                      <a:prstDash val="solid"/>
                      <a:round/>
                      <a:headEnd type="none" w="med" len="med"/>
                      <a:tailEnd type="none" w="med" len="med"/>
                    </a:lnL>
                    <a:solidFill>
                      <a:schemeClr val="bg1">
                        <a:lumMod val="95000"/>
                      </a:schemeClr>
                    </a:solidFill>
                  </a:tcPr>
                </a:tc>
                <a:tc hMerge="1">
                  <a:txBody>
                    <a:bodyPr/>
                    <a:lstStyle/>
                    <a:p>
                      <a:endParaRPr lang="en-US" dirty="0"/>
                    </a:p>
                  </a:txBody>
                  <a:tcPr>
                    <a:solidFill>
                      <a:schemeClr val="bg1">
                        <a:lumMod val="95000"/>
                      </a:schemeClr>
                    </a:solidFill>
                  </a:tcPr>
                </a:tc>
                <a:tc hMerge="1">
                  <a:txBody>
                    <a:bodyPr/>
                    <a:lstStyle/>
                    <a:p>
                      <a:endParaRPr lang="en-US" dirty="0"/>
                    </a:p>
                  </a:txBody>
                  <a:tcPr>
                    <a:solidFill>
                      <a:schemeClr val="bg1">
                        <a:lumMod val="95000"/>
                      </a:schemeClr>
                    </a:solidFill>
                  </a:tcPr>
                </a:tc>
                <a:tc hMerge="1">
                  <a:txBody>
                    <a:bodyPr/>
                    <a:lstStyle/>
                    <a:p>
                      <a:endParaRPr lang="en-US" dirty="0"/>
                    </a:p>
                  </a:txBody>
                  <a:tcPr>
                    <a:solidFill>
                      <a:schemeClr val="bg1">
                        <a:lumMod val="95000"/>
                      </a:schemeClr>
                    </a:solidFill>
                  </a:tcPr>
                </a:tc>
                <a:tc gridSpan="4">
                  <a:txBody>
                    <a:bodyPr/>
                    <a:lstStyle/>
                    <a:p>
                      <a:endParaRPr lang="en-US" dirty="0"/>
                    </a:p>
                  </a:txBody>
                  <a:tcPr>
                    <a:solidFill>
                      <a:schemeClr val="bg1">
                        <a:lumMod val="95000"/>
                      </a:schemeClr>
                    </a:solidFill>
                  </a:tcPr>
                </a:tc>
                <a:tc hMerge="1">
                  <a:txBody>
                    <a:bodyPr/>
                    <a:lstStyle/>
                    <a:p>
                      <a:endParaRPr lang="en-US" dirty="0"/>
                    </a:p>
                  </a:txBody>
                  <a:tcPr>
                    <a:solidFill>
                      <a:schemeClr val="bg1">
                        <a:lumMod val="95000"/>
                      </a:schemeClr>
                    </a:solidFill>
                  </a:tcPr>
                </a:tc>
                <a:tc hMerge="1">
                  <a:txBody>
                    <a:bodyPr/>
                    <a:lstStyle/>
                    <a:p>
                      <a:endParaRPr lang="en-US" dirty="0"/>
                    </a:p>
                  </a:txBody>
                  <a:tcPr>
                    <a:solidFill>
                      <a:schemeClr val="bg1">
                        <a:lumMod val="95000"/>
                      </a:schemeClr>
                    </a:solidFill>
                  </a:tcPr>
                </a:tc>
                <a:tc hMerge="1">
                  <a:txBody>
                    <a:bodyPr/>
                    <a:lstStyle/>
                    <a:p>
                      <a:endParaRPr lang="en-US" dirty="0"/>
                    </a:p>
                  </a:txBody>
                  <a:tcPr>
                    <a:solidFill>
                      <a:schemeClr val="bg1">
                        <a:lumMod val="95000"/>
                      </a:schemeClr>
                    </a:solidFill>
                  </a:tcPr>
                </a:tc>
                <a:tc gridSpan="4">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95000"/>
                      </a:schemeClr>
                    </a:solidFill>
                  </a:tcPr>
                </a:tc>
                <a:tc hMerge="1">
                  <a:txBody>
                    <a:bodyPr/>
                    <a:lstStyle/>
                    <a:p>
                      <a:endParaRPr lang="en-US" dirty="0"/>
                    </a:p>
                  </a:txBody>
                  <a:tcPr>
                    <a:solidFill>
                      <a:schemeClr val="bg1">
                        <a:lumMod val="95000"/>
                      </a:schemeClr>
                    </a:solidFill>
                  </a:tcPr>
                </a:tc>
                <a:tc hMerge="1">
                  <a:txBody>
                    <a:bodyPr/>
                    <a:lstStyle/>
                    <a:p>
                      <a:endParaRPr lang="en-US" dirty="0"/>
                    </a:p>
                  </a:txBody>
                  <a:tcPr>
                    <a:solidFill>
                      <a:schemeClr val="bg1">
                        <a:lumMod val="95000"/>
                      </a:schemeClr>
                    </a:solidFill>
                  </a:tcPr>
                </a:tc>
                <a:tc hMerge="1">
                  <a:txBody>
                    <a:bodyPr/>
                    <a:lstStyle/>
                    <a:p>
                      <a:endParaRPr lang="en-US" dirty="0"/>
                    </a:p>
                  </a:txBody>
                  <a:tcP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2"/>
                  </a:ext>
                </a:extLst>
              </a:tr>
              <a:tr h="518898">
                <a:tc gridSpan="6">
                  <a:txBody>
                    <a:bodyPr/>
                    <a:lstStyle/>
                    <a:p>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gridSpan="6">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sp>
        <p:nvSpPr>
          <p:cNvPr id="6" name="TextBox 5"/>
          <p:cNvSpPr txBox="1"/>
          <p:nvPr/>
        </p:nvSpPr>
        <p:spPr>
          <a:xfrm>
            <a:off x="490194" y="4157220"/>
            <a:ext cx="1404594" cy="307777"/>
          </a:xfrm>
          <a:prstGeom prst="rect">
            <a:avLst/>
          </a:prstGeom>
          <a:noFill/>
        </p:spPr>
        <p:txBody>
          <a:bodyPr wrap="square" rtlCol="0">
            <a:spAutoFit/>
          </a:bodyPr>
          <a:lstStyle/>
          <a:p>
            <a:pPr defTabSz="457200" fontAlgn="auto">
              <a:spcBef>
                <a:spcPts val="0"/>
              </a:spcBef>
              <a:spcAft>
                <a:spcPts val="0"/>
              </a:spcAft>
            </a:pPr>
            <a:r>
              <a:rPr lang="en-US" sz="1400" b="0" dirty="0" err="1">
                <a:solidFill>
                  <a:prstClr val="black"/>
                </a:solidFill>
                <a:latin typeface="Lucida Console" panose="020B0609040504020204" pitchFamily="49" charset="0"/>
              </a:rPr>
              <a:t>fluidRow</a:t>
            </a:r>
            <a:r>
              <a:rPr lang="en-US" sz="1400" b="0" dirty="0">
                <a:solidFill>
                  <a:prstClr val="black"/>
                </a:solidFill>
                <a:latin typeface="Lucida Console" panose="020B0609040504020204" pitchFamily="49" charset="0"/>
              </a:rPr>
              <a:t>()</a:t>
            </a:r>
          </a:p>
        </p:txBody>
      </p:sp>
      <p:sp>
        <p:nvSpPr>
          <p:cNvPr id="7" name="TextBox 6"/>
          <p:cNvSpPr txBox="1"/>
          <p:nvPr/>
        </p:nvSpPr>
        <p:spPr>
          <a:xfrm>
            <a:off x="490194" y="4628333"/>
            <a:ext cx="1404594" cy="307777"/>
          </a:xfrm>
          <a:prstGeom prst="rect">
            <a:avLst/>
          </a:prstGeom>
          <a:noFill/>
        </p:spPr>
        <p:txBody>
          <a:bodyPr wrap="square" rtlCol="0">
            <a:spAutoFit/>
          </a:bodyPr>
          <a:lstStyle/>
          <a:p>
            <a:pPr defTabSz="457200" fontAlgn="auto">
              <a:spcBef>
                <a:spcPts val="0"/>
              </a:spcBef>
              <a:spcAft>
                <a:spcPts val="0"/>
              </a:spcAft>
            </a:pPr>
            <a:r>
              <a:rPr lang="en-US" sz="1400" b="0" dirty="0" err="1">
                <a:solidFill>
                  <a:prstClr val="black"/>
                </a:solidFill>
                <a:latin typeface="Lucida Console" panose="020B0609040504020204" pitchFamily="49" charset="0"/>
              </a:rPr>
              <a:t>fluidRow</a:t>
            </a:r>
            <a:r>
              <a:rPr lang="en-US" sz="1400" b="0" dirty="0">
                <a:solidFill>
                  <a:prstClr val="black"/>
                </a:solidFill>
                <a:latin typeface="Lucida Console" panose="020B0609040504020204" pitchFamily="49" charset="0"/>
              </a:rPr>
              <a:t>()</a:t>
            </a:r>
          </a:p>
        </p:txBody>
      </p:sp>
      <p:sp>
        <p:nvSpPr>
          <p:cNvPr id="8" name="TextBox 7"/>
          <p:cNvSpPr txBox="1"/>
          <p:nvPr/>
        </p:nvSpPr>
        <p:spPr>
          <a:xfrm>
            <a:off x="490194" y="5140585"/>
            <a:ext cx="1404594" cy="307777"/>
          </a:xfrm>
          <a:prstGeom prst="rect">
            <a:avLst/>
          </a:prstGeom>
          <a:noFill/>
        </p:spPr>
        <p:txBody>
          <a:bodyPr wrap="square" rtlCol="0">
            <a:spAutoFit/>
          </a:bodyPr>
          <a:lstStyle/>
          <a:p>
            <a:pPr defTabSz="457200" fontAlgn="auto">
              <a:spcBef>
                <a:spcPts val="0"/>
              </a:spcBef>
              <a:spcAft>
                <a:spcPts val="0"/>
              </a:spcAft>
            </a:pPr>
            <a:r>
              <a:rPr lang="en-US" sz="1400" b="0" dirty="0" err="1">
                <a:solidFill>
                  <a:prstClr val="black"/>
                </a:solidFill>
                <a:latin typeface="Lucida Console" panose="020B0609040504020204" pitchFamily="49" charset="0"/>
              </a:rPr>
              <a:t>fluidRow</a:t>
            </a:r>
            <a:r>
              <a:rPr lang="en-US" sz="1400" b="0" dirty="0">
                <a:solidFill>
                  <a:prstClr val="black"/>
                </a:solidFill>
                <a:latin typeface="Lucida Console" panose="020B0609040504020204" pitchFamily="49" charset="0"/>
              </a:rPr>
              <a:t>()</a:t>
            </a:r>
          </a:p>
        </p:txBody>
      </p:sp>
      <p:sp>
        <p:nvSpPr>
          <p:cNvPr id="9" name="TextBox 8"/>
          <p:cNvSpPr txBox="1"/>
          <p:nvPr/>
        </p:nvSpPr>
        <p:spPr>
          <a:xfrm>
            <a:off x="3728694" y="5925961"/>
            <a:ext cx="3251462" cy="523220"/>
          </a:xfrm>
          <a:prstGeom prst="rect">
            <a:avLst/>
          </a:prstGeom>
          <a:noFill/>
        </p:spPr>
        <p:txBody>
          <a:bodyPr wrap="square" rtlCol="0">
            <a:spAutoFit/>
          </a:bodyPr>
          <a:lstStyle/>
          <a:p>
            <a:pPr algn="ctr" defTabSz="457200" fontAlgn="auto">
              <a:spcBef>
                <a:spcPts val="0"/>
              </a:spcBef>
              <a:spcAft>
                <a:spcPts val="0"/>
              </a:spcAft>
            </a:pPr>
            <a:r>
              <a:rPr lang="en-US" sz="1400" b="0" dirty="0">
                <a:solidFill>
                  <a:prstClr val="black"/>
                </a:solidFill>
                <a:latin typeface="Lucida Console" panose="020B0609040504020204" pitchFamily="49" charset="0"/>
              </a:rPr>
              <a:t>column(width = x)</a:t>
            </a:r>
          </a:p>
          <a:p>
            <a:pPr algn="ctr" defTabSz="457200" fontAlgn="auto">
              <a:spcBef>
                <a:spcPts val="0"/>
              </a:spcBef>
              <a:spcAft>
                <a:spcPts val="0"/>
              </a:spcAft>
            </a:pPr>
            <a:r>
              <a:rPr lang="en-US" sz="1400" b="0" dirty="0">
                <a:solidFill>
                  <a:prstClr val="black"/>
                </a:solidFill>
                <a:latin typeface="Lucida Console" panose="020B0609040504020204" pitchFamily="49" charset="0"/>
              </a:rPr>
              <a:t>where x is between 1 and 12</a:t>
            </a:r>
          </a:p>
        </p:txBody>
      </p:sp>
      <p:sp>
        <p:nvSpPr>
          <p:cNvPr id="10" name="Right Brace 9"/>
          <p:cNvSpPr/>
          <p:nvPr/>
        </p:nvSpPr>
        <p:spPr>
          <a:xfrm rot="5400000">
            <a:off x="5231877" y="2105417"/>
            <a:ext cx="245097" cy="73529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457200" fontAlgn="auto">
              <a:spcBef>
                <a:spcPts val="0"/>
              </a:spcBef>
              <a:spcAft>
                <a:spcPts val="0"/>
              </a:spcAft>
            </a:pPr>
            <a:endParaRPr lang="en-US" b="0">
              <a:solidFill>
                <a:prstClr val="black"/>
              </a:solidFill>
            </a:endParaRPr>
          </a:p>
        </p:txBody>
      </p:sp>
      <p:sp>
        <p:nvSpPr>
          <p:cNvPr id="11" name="TextBox 10"/>
          <p:cNvSpPr txBox="1"/>
          <p:nvPr/>
        </p:nvSpPr>
        <p:spPr>
          <a:xfrm>
            <a:off x="2784048" y="5140585"/>
            <a:ext cx="1495722" cy="307777"/>
          </a:xfrm>
          <a:prstGeom prst="rect">
            <a:avLst/>
          </a:prstGeom>
          <a:noFill/>
        </p:spPr>
        <p:txBody>
          <a:bodyPr wrap="square" rtlCol="0">
            <a:spAutoFit/>
          </a:bodyPr>
          <a:lstStyle/>
          <a:p>
            <a:pPr algn="ctr" defTabSz="457200" fontAlgn="auto">
              <a:spcBef>
                <a:spcPts val="0"/>
              </a:spcBef>
              <a:spcAft>
                <a:spcPts val="0"/>
              </a:spcAft>
            </a:pPr>
            <a:r>
              <a:rPr lang="en-US" sz="1400" b="0" dirty="0">
                <a:solidFill>
                  <a:prstClr val="black"/>
                </a:solidFill>
                <a:latin typeface="Lucida Console" panose="020B0609040504020204" pitchFamily="49" charset="0"/>
              </a:rPr>
              <a:t>column(6, )</a:t>
            </a:r>
          </a:p>
        </p:txBody>
      </p:sp>
      <p:sp>
        <p:nvSpPr>
          <p:cNvPr id="12" name="TextBox 11"/>
          <p:cNvSpPr txBox="1"/>
          <p:nvPr/>
        </p:nvSpPr>
        <p:spPr>
          <a:xfrm>
            <a:off x="6584622" y="5140585"/>
            <a:ext cx="1495722" cy="307777"/>
          </a:xfrm>
          <a:prstGeom prst="rect">
            <a:avLst/>
          </a:prstGeom>
          <a:noFill/>
        </p:spPr>
        <p:txBody>
          <a:bodyPr wrap="square" rtlCol="0">
            <a:spAutoFit/>
          </a:bodyPr>
          <a:lstStyle/>
          <a:p>
            <a:pPr algn="ctr" defTabSz="457200" fontAlgn="auto">
              <a:spcBef>
                <a:spcPts val="0"/>
              </a:spcBef>
              <a:spcAft>
                <a:spcPts val="0"/>
              </a:spcAft>
            </a:pPr>
            <a:r>
              <a:rPr lang="en-US" sz="1400" b="0" dirty="0">
                <a:solidFill>
                  <a:prstClr val="black"/>
                </a:solidFill>
                <a:latin typeface="Lucida Console" panose="020B0609040504020204" pitchFamily="49" charset="0"/>
              </a:rPr>
              <a:t>column(6, )</a:t>
            </a:r>
          </a:p>
        </p:txBody>
      </p:sp>
      <p:sp>
        <p:nvSpPr>
          <p:cNvPr id="13" name="TextBox 12"/>
          <p:cNvSpPr txBox="1"/>
          <p:nvPr/>
        </p:nvSpPr>
        <p:spPr>
          <a:xfrm>
            <a:off x="2163451" y="4634369"/>
            <a:ext cx="1495722" cy="307777"/>
          </a:xfrm>
          <a:prstGeom prst="rect">
            <a:avLst/>
          </a:prstGeom>
          <a:noFill/>
        </p:spPr>
        <p:txBody>
          <a:bodyPr wrap="square" rtlCol="0">
            <a:spAutoFit/>
          </a:bodyPr>
          <a:lstStyle/>
          <a:p>
            <a:pPr algn="ctr" defTabSz="457200" fontAlgn="auto">
              <a:spcBef>
                <a:spcPts val="0"/>
              </a:spcBef>
              <a:spcAft>
                <a:spcPts val="0"/>
              </a:spcAft>
            </a:pPr>
            <a:r>
              <a:rPr lang="en-US" sz="1400" b="0" dirty="0">
                <a:solidFill>
                  <a:prstClr val="black"/>
                </a:solidFill>
                <a:latin typeface="Lucida Console" panose="020B0609040504020204" pitchFamily="49" charset="0"/>
              </a:rPr>
              <a:t>column(4, )</a:t>
            </a:r>
          </a:p>
        </p:txBody>
      </p:sp>
      <p:sp>
        <p:nvSpPr>
          <p:cNvPr id="14" name="TextBox 13"/>
          <p:cNvSpPr txBox="1"/>
          <p:nvPr/>
        </p:nvSpPr>
        <p:spPr>
          <a:xfrm>
            <a:off x="4673335" y="4621738"/>
            <a:ext cx="1495722" cy="307777"/>
          </a:xfrm>
          <a:prstGeom prst="rect">
            <a:avLst/>
          </a:prstGeom>
          <a:noFill/>
        </p:spPr>
        <p:txBody>
          <a:bodyPr wrap="square" rtlCol="0">
            <a:spAutoFit/>
          </a:bodyPr>
          <a:lstStyle/>
          <a:p>
            <a:pPr algn="ctr" defTabSz="457200" fontAlgn="auto">
              <a:spcBef>
                <a:spcPts val="0"/>
              </a:spcBef>
              <a:spcAft>
                <a:spcPts val="0"/>
              </a:spcAft>
            </a:pPr>
            <a:r>
              <a:rPr lang="en-US" sz="1400" b="0" dirty="0">
                <a:solidFill>
                  <a:prstClr val="black"/>
                </a:solidFill>
                <a:latin typeface="Lucida Console" panose="020B0609040504020204" pitchFamily="49" charset="0"/>
              </a:rPr>
              <a:t>column(4, )</a:t>
            </a:r>
          </a:p>
        </p:txBody>
      </p:sp>
      <p:sp>
        <p:nvSpPr>
          <p:cNvPr id="15" name="TextBox 14"/>
          <p:cNvSpPr txBox="1"/>
          <p:nvPr/>
        </p:nvSpPr>
        <p:spPr>
          <a:xfrm>
            <a:off x="7164465" y="4628332"/>
            <a:ext cx="1495722" cy="307777"/>
          </a:xfrm>
          <a:prstGeom prst="rect">
            <a:avLst/>
          </a:prstGeom>
          <a:noFill/>
        </p:spPr>
        <p:txBody>
          <a:bodyPr wrap="square" rtlCol="0">
            <a:spAutoFit/>
          </a:bodyPr>
          <a:lstStyle/>
          <a:p>
            <a:pPr algn="ctr" defTabSz="457200" fontAlgn="auto">
              <a:spcBef>
                <a:spcPts val="0"/>
              </a:spcBef>
              <a:spcAft>
                <a:spcPts val="0"/>
              </a:spcAft>
            </a:pPr>
            <a:r>
              <a:rPr lang="en-US" sz="1400" b="0" dirty="0">
                <a:solidFill>
                  <a:prstClr val="black"/>
                </a:solidFill>
                <a:latin typeface="Lucida Console" panose="020B0609040504020204" pitchFamily="49" charset="0"/>
              </a:rPr>
              <a:t>column(4, )</a:t>
            </a:r>
          </a:p>
        </p:txBody>
      </p:sp>
      <p:sp>
        <p:nvSpPr>
          <p:cNvPr id="16" name="TextBox 15"/>
          <p:cNvSpPr txBox="1"/>
          <p:nvPr/>
        </p:nvSpPr>
        <p:spPr>
          <a:xfrm>
            <a:off x="1558958" y="4176605"/>
            <a:ext cx="1005133" cy="230832"/>
          </a:xfrm>
          <a:prstGeom prst="rect">
            <a:avLst/>
          </a:prstGeom>
          <a:noFill/>
        </p:spPr>
        <p:txBody>
          <a:bodyPr wrap="square" rtlCol="0">
            <a:spAutoFit/>
          </a:bodyPr>
          <a:lstStyle/>
          <a:p>
            <a:pPr algn="ctr" defTabSz="457200" fontAlgn="auto">
              <a:spcBef>
                <a:spcPts val="0"/>
              </a:spcBef>
              <a:spcAft>
                <a:spcPts val="0"/>
              </a:spcAft>
            </a:pPr>
            <a:r>
              <a:rPr lang="en-US" sz="900" b="0" dirty="0">
                <a:solidFill>
                  <a:prstClr val="black"/>
                </a:solidFill>
                <a:latin typeface="Lucida Console" panose="020B0609040504020204" pitchFamily="49" charset="0"/>
              </a:rPr>
              <a:t>column(1, )</a:t>
            </a:r>
          </a:p>
        </p:txBody>
      </p:sp>
      <p:sp>
        <p:nvSpPr>
          <p:cNvPr id="17" name="TextBox 16"/>
          <p:cNvSpPr txBox="1"/>
          <p:nvPr/>
        </p:nvSpPr>
        <p:spPr>
          <a:xfrm>
            <a:off x="480768" y="3698030"/>
            <a:ext cx="1404594" cy="307777"/>
          </a:xfrm>
          <a:prstGeom prst="rect">
            <a:avLst/>
          </a:prstGeom>
          <a:noFill/>
        </p:spPr>
        <p:txBody>
          <a:bodyPr wrap="square" rtlCol="0">
            <a:spAutoFit/>
          </a:bodyPr>
          <a:lstStyle/>
          <a:p>
            <a:pPr defTabSz="457200" fontAlgn="auto">
              <a:spcBef>
                <a:spcPts val="0"/>
              </a:spcBef>
              <a:spcAft>
                <a:spcPts val="0"/>
              </a:spcAft>
            </a:pPr>
            <a:r>
              <a:rPr lang="en-US" sz="1400" b="0" dirty="0" err="1">
                <a:solidFill>
                  <a:prstClr val="black"/>
                </a:solidFill>
                <a:latin typeface="Lucida Console" panose="020B0609040504020204" pitchFamily="49" charset="0"/>
              </a:rPr>
              <a:t>fluidRow</a:t>
            </a:r>
            <a:r>
              <a:rPr lang="en-US" sz="1400" b="0" dirty="0">
                <a:solidFill>
                  <a:prstClr val="black"/>
                </a:solidFill>
                <a:latin typeface="Lucida Console" panose="020B0609040504020204" pitchFamily="49" charset="0"/>
              </a:rPr>
              <a:t>()</a:t>
            </a:r>
          </a:p>
        </p:txBody>
      </p:sp>
      <p:sp>
        <p:nvSpPr>
          <p:cNvPr id="3" name="Espace réservé du numéro de diapositive 2"/>
          <p:cNvSpPr>
            <a:spLocks noGrp="1"/>
          </p:cNvSpPr>
          <p:nvPr>
            <p:ph type="sldNum" sz="quarter" idx="12"/>
          </p:nvPr>
        </p:nvSpPr>
        <p:spPr/>
        <p:txBody>
          <a:bodyPr/>
          <a:lstStyle/>
          <a:p>
            <a:fld id="{795BE129-AFCA-DD43-9891-ACA99A707B51}"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3371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5" name="Espace réservé du contenu 4" descr="Old Faithful Geyser Data - Mozilla Firef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13" y="1380506"/>
            <a:ext cx="8621712" cy="4641500"/>
          </a:xfrm>
        </p:spPr>
      </p:pic>
      <p:sp>
        <p:nvSpPr>
          <p:cNvPr id="4" name="Espace réservé du numéro de diapositive 3"/>
          <p:cNvSpPr>
            <a:spLocks noGrp="1"/>
          </p:cNvSpPr>
          <p:nvPr>
            <p:ph type="sldNum" sz="quarter" idx="10"/>
          </p:nvPr>
        </p:nvSpPr>
        <p:spPr/>
        <p:txBody>
          <a:bodyPr/>
          <a:lstStyle/>
          <a:p>
            <a:pPr>
              <a:defRPr/>
            </a:pPr>
            <a:fld id="{3AEF5665-ADBE-4A7F-AC80-2121FD0B7490}" type="slidenum">
              <a:rPr lang="fr-CH" smtClean="0"/>
              <a:pPr>
                <a:defRPr/>
              </a:pPr>
              <a:t>5</a:t>
            </a:fld>
            <a:endParaRPr lang="fr-CH" dirty="0"/>
          </a:p>
        </p:txBody>
      </p:sp>
    </p:spTree>
    <p:extLst>
      <p:ext uri="{BB962C8B-B14F-4D97-AF65-F5344CB8AC3E}">
        <p14:creationId xmlns:p14="http://schemas.microsoft.com/office/powerpoint/2010/main" val="162894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3AEF5665-ADBE-4A7F-AC80-2121FD0B7490}" type="slidenum">
              <a:rPr lang="fr-CH" smtClean="0"/>
              <a:pPr>
                <a:defRPr/>
              </a:pPr>
              <a:t>6</a:t>
            </a:fld>
            <a:endParaRPr lang="fr-CH"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344" y="5521934"/>
            <a:ext cx="2621414" cy="497866"/>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9596"/>
            <a:ext cx="3972764" cy="3962604"/>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428" y="2494170"/>
            <a:ext cx="4978656" cy="2154030"/>
          </a:xfrm>
          <a:prstGeom prst="rect">
            <a:avLst/>
          </a:prstGeom>
        </p:spPr>
      </p:pic>
      <p:pic>
        <p:nvPicPr>
          <p:cNvPr id="10" name="Image 9"/>
          <p:cNvPicPr>
            <a:picLocks noChangeAspect="1"/>
          </p:cNvPicPr>
          <p:nvPr/>
        </p:nvPicPr>
        <p:blipFill>
          <a:blip r:embed="rId5"/>
          <a:stretch>
            <a:fillRect/>
          </a:stretch>
        </p:blipFill>
        <p:spPr>
          <a:xfrm>
            <a:off x="0" y="1752600"/>
            <a:ext cx="1171575" cy="257175"/>
          </a:xfrm>
          <a:prstGeom prst="rect">
            <a:avLst/>
          </a:prstGeom>
        </p:spPr>
      </p:pic>
      <p:sp>
        <p:nvSpPr>
          <p:cNvPr id="11" name="Rectangle 10"/>
          <p:cNvSpPr/>
          <p:nvPr/>
        </p:nvSpPr>
        <p:spPr>
          <a:xfrm>
            <a:off x="0" y="1752600"/>
            <a:ext cx="1171575" cy="25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0" y="2494170"/>
            <a:ext cx="3972764" cy="36780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4159740" y="2735677"/>
            <a:ext cx="4984259" cy="20649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4159739" y="5521934"/>
            <a:ext cx="2690240" cy="650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0650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Anatomy of a Shiny app</a:t>
            </a:r>
          </a:p>
        </p:txBody>
      </p:sp>
      <p:sp>
        <p:nvSpPr>
          <p:cNvPr id="3" name="Content Placeholder 2"/>
          <p:cNvSpPr>
            <a:spLocks noGrp="1"/>
          </p:cNvSpPr>
          <p:nvPr>
            <p:ph idx="1"/>
          </p:nvPr>
        </p:nvSpPr>
        <p:spPr>
          <a:xfrm>
            <a:off x="457201" y="990600"/>
            <a:ext cx="8153400" cy="5421313"/>
          </a:xfrm>
        </p:spPr>
        <p:txBody>
          <a:bodyPr/>
          <a:lstStyle/>
          <a:p>
            <a:pPr marL="0" indent="0">
              <a:buNone/>
            </a:pPr>
            <a:r>
              <a:rPr lang="en-US" sz="2800" dirty="0"/>
              <a:t>A simple shiny app consists of two components:</a:t>
            </a:r>
          </a:p>
          <a:p>
            <a:pPr marL="0" indent="0">
              <a:buNone/>
            </a:pPr>
            <a:endParaRPr lang="en-US" sz="2800" dirty="0"/>
          </a:p>
          <a:p>
            <a:r>
              <a:rPr lang="en-US" sz="2800" dirty="0" err="1">
                <a:latin typeface="Courier New" pitchFamily="49" charset="0"/>
                <a:cs typeface="Courier New" pitchFamily="49" charset="0"/>
              </a:rPr>
              <a:t>ui</a:t>
            </a:r>
            <a:r>
              <a:rPr lang="en-US" sz="2800" dirty="0"/>
              <a:t> (</a:t>
            </a:r>
            <a:r>
              <a:rPr lang="en-US" sz="2800" i="1" dirty="0"/>
              <a:t>user interface</a:t>
            </a:r>
            <a:r>
              <a:rPr lang="en-US" sz="2800" dirty="0"/>
              <a:t>)</a:t>
            </a:r>
            <a:br>
              <a:rPr lang="en-US" sz="2800" dirty="0"/>
            </a:br>
            <a:r>
              <a:rPr lang="en-US" sz="2800" dirty="0"/>
              <a:t>creates the layout of the application and the user controls</a:t>
            </a:r>
          </a:p>
          <a:p>
            <a:endParaRPr lang="en-US" sz="2800" dirty="0"/>
          </a:p>
          <a:p>
            <a:r>
              <a:rPr lang="en-US" sz="2800" dirty="0">
                <a:latin typeface="Courier New" pitchFamily="49" charset="0"/>
                <a:cs typeface="Courier New" pitchFamily="49" charset="0"/>
              </a:rPr>
              <a:t>server</a:t>
            </a:r>
            <a:br>
              <a:rPr lang="en-US" sz="2800" dirty="0"/>
            </a:br>
            <a:r>
              <a:rPr lang="en-US" sz="2800" dirty="0"/>
              <a:t>creates the content based on the user’s selections</a:t>
            </a:r>
          </a:p>
          <a:p>
            <a:endParaRPr lang="en-US" sz="2800" dirty="0"/>
          </a:p>
          <a:p>
            <a:endParaRPr lang="en-AU" sz="2800" dirty="0"/>
          </a:p>
        </p:txBody>
      </p:sp>
      <p:sp>
        <p:nvSpPr>
          <p:cNvPr id="4" name="Espace réservé du numéro de diapositive 3"/>
          <p:cNvSpPr>
            <a:spLocks noGrp="1"/>
          </p:cNvSpPr>
          <p:nvPr>
            <p:ph type="sldNum" sz="quarter" idx="10"/>
          </p:nvPr>
        </p:nvSpPr>
        <p:spPr/>
        <p:txBody>
          <a:bodyPr/>
          <a:lstStyle/>
          <a:p>
            <a:pPr>
              <a:defRPr/>
            </a:pPr>
            <a:fld id="{3AEF5665-ADBE-4A7F-AC80-2121FD0B7490}" type="slidenum">
              <a:rPr lang="fr-CH" smtClean="0"/>
              <a:pPr>
                <a:defRPr/>
              </a:pPr>
              <a:t>7</a:t>
            </a:fld>
            <a:endParaRPr lang="fr-CH" dirty="0"/>
          </a:p>
        </p:txBody>
      </p:sp>
    </p:spTree>
    <p:extLst>
      <p:ext uri="{BB962C8B-B14F-4D97-AF65-F5344CB8AC3E}">
        <p14:creationId xmlns:p14="http://schemas.microsoft.com/office/powerpoint/2010/main" val="2366656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Anatomy of a Shiny app</a:t>
            </a:r>
          </a:p>
        </p:txBody>
      </p:sp>
      <p:sp>
        <p:nvSpPr>
          <p:cNvPr id="3" name="Content Placeholder 2"/>
          <p:cNvSpPr>
            <a:spLocks noGrp="1"/>
          </p:cNvSpPr>
          <p:nvPr>
            <p:ph idx="1"/>
          </p:nvPr>
        </p:nvSpPr>
        <p:spPr>
          <a:xfrm>
            <a:off x="239713" y="1905000"/>
            <a:ext cx="8621712" cy="4506913"/>
          </a:xfrm>
          <a:ln>
            <a:solidFill>
              <a:srgbClr val="000000"/>
            </a:solidFill>
          </a:ln>
        </p:spPr>
        <p:txBody>
          <a:bodyPr/>
          <a:lstStyle/>
          <a:p>
            <a:pPr marL="0" indent="0">
              <a:buNone/>
            </a:pPr>
            <a:r>
              <a:rPr lang="en-AU" sz="2000" dirty="0" err="1">
                <a:latin typeface="Courier New" pitchFamily="49" charset="0"/>
                <a:cs typeface="Courier New" pitchFamily="49" charset="0"/>
              </a:rPr>
              <a:t>ui</a:t>
            </a:r>
            <a:r>
              <a:rPr lang="en-AU" sz="2000" dirty="0">
                <a:latin typeface="Courier New" pitchFamily="49" charset="0"/>
                <a:cs typeface="Courier New" pitchFamily="49" charset="0"/>
              </a:rPr>
              <a:t> &lt;- </a:t>
            </a:r>
            <a:r>
              <a:rPr lang="en-AU" sz="2000" dirty="0" err="1">
                <a:latin typeface="Courier New" pitchFamily="49" charset="0"/>
                <a:cs typeface="Courier New" pitchFamily="49" charset="0"/>
              </a:rPr>
              <a:t>fluidPage</a:t>
            </a:r>
            <a:r>
              <a:rPr lang="en-AU" sz="2000" dirty="0">
                <a:latin typeface="Courier New" pitchFamily="49" charset="0"/>
                <a:cs typeface="Courier New" pitchFamily="49" charset="0"/>
              </a:rPr>
              <a:t>(</a:t>
            </a:r>
          </a:p>
          <a:p>
            <a:pPr marL="0" indent="0">
              <a:buNone/>
            </a:pPr>
            <a:r>
              <a:rPr lang="en-AU" sz="2000" dirty="0">
                <a:latin typeface="Courier New" pitchFamily="49" charset="0"/>
                <a:cs typeface="Courier New" pitchFamily="49" charset="0"/>
              </a:rPr>
              <a:t>  </a:t>
            </a:r>
          </a:p>
          <a:p>
            <a:pPr marL="0" indent="0">
              <a:buNone/>
            </a:pPr>
            <a:r>
              <a:rPr lang="en-AU" sz="2000" dirty="0">
                <a:latin typeface="Courier New" pitchFamily="49" charset="0"/>
                <a:cs typeface="Courier New" pitchFamily="49" charset="0"/>
              </a:rPr>
              <a:t>)</a:t>
            </a:r>
          </a:p>
          <a:p>
            <a:pPr marL="0" indent="0">
              <a:buNone/>
            </a:pPr>
            <a:endParaRPr lang="en-AU" sz="2000" dirty="0">
              <a:latin typeface="Courier New" pitchFamily="49" charset="0"/>
              <a:cs typeface="Courier New" pitchFamily="49" charset="0"/>
            </a:endParaRPr>
          </a:p>
          <a:p>
            <a:pPr marL="0" indent="0">
              <a:buNone/>
            </a:pPr>
            <a:r>
              <a:rPr lang="en-AU" sz="2000" dirty="0">
                <a:latin typeface="Courier New" pitchFamily="49" charset="0"/>
                <a:cs typeface="Courier New" pitchFamily="49" charset="0"/>
              </a:rPr>
              <a:t>server &lt;- function(input, output) {</a:t>
            </a:r>
          </a:p>
          <a:p>
            <a:pPr marL="0" indent="0">
              <a:buNone/>
            </a:pPr>
            <a:r>
              <a:rPr lang="en-AU" sz="2000" dirty="0">
                <a:latin typeface="Courier New" pitchFamily="49" charset="0"/>
                <a:cs typeface="Courier New" pitchFamily="49" charset="0"/>
              </a:rPr>
              <a:t>  </a:t>
            </a:r>
          </a:p>
          <a:p>
            <a:pPr marL="0" indent="0">
              <a:buNone/>
            </a:pPr>
            <a:r>
              <a:rPr lang="en-AU" sz="2000" dirty="0">
                <a:latin typeface="Courier New" pitchFamily="49" charset="0"/>
                <a:cs typeface="Courier New" pitchFamily="49" charset="0"/>
              </a:rPr>
              <a:t>}</a:t>
            </a:r>
          </a:p>
          <a:p>
            <a:pPr marL="0" indent="0">
              <a:buNone/>
            </a:pPr>
            <a:endParaRPr lang="en-AU" sz="2000" dirty="0">
              <a:latin typeface="Courier New" pitchFamily="49" charset="0"/>
              <a:cs typeface="Courier New" pitchFamily="49" charset="0"/>
            </a:endParaRPr>
          </a:p>
          <a:p>
            <a:pPr marL="0" indent="0">
              <a:buNone/>
            </a:pPr>
            <a:r>
              <a:rPr lang="en-AU" sz="2000" dirty="0" err="1">
                <a:latin typeface="Courier New" pitchFamily="49" charset="0"/>
                <a:cs typeface="Courier New" pitchFamily="49" charset="0"/>
              </a:rPr>
              <a:t>shinyApp</a:t>
            </a:r>
            <a:r>
              <a:rPr lang="en-AU" sz="2000" dirty="0">
                <a:latin typeface="Courier New" pitchFamily="49" charset="0"/>
                <a:cs typeface="Courier New" pitchFamily="49" charset="0"/>
              </a:rPr>
              <a:t>(</a:t>
            </a:r>
            <a:r>
              <a:rPr lang="en-AU" sz="2000" dirty="0" err="1">
                <a:latin typeface="Courier New" pitchFamily="49" charset="0"/>
                <a:cs typeface="Courier New" pitchFamily="49" charset="0"/>
              </a:rPr>
              <a:t>ui</a:t>
            </a:r>
            <a:r>
              <a:rPr lang="en-AU" sz="2000" dirty="0">
                <a:latin typeface="Courier New" pitchFamily="49" charset="0"/>
                <a:cs typeface="Courier New" pitchFamily="49" charset="0"/>
              </a:rPr>
              <a:t> = </a:t>
            </a:r>
            <a:r>
              <a:rPr lang="en-AU" sz="2000" dirty="0" err="1">
                <a:latin typeface="Courier New" pitchFamily="49" charset="0"/>
                <a:cs typeface="Courier New" pitchFamily="49" charset="0"/>
              </a:rPr>
              <a:t>ui</a:t>
            </a:r>
            <a:r>
              <a:rPr lang="en-AU" sz="2000" dirty="0">
                <a:latin typeface="Courier New" pitchFamily="49" charset="0"/>
                <a:cs typeface="Courier New" pitchFamily="49" charset="0"/>
              </a:rPr>
              <a:t>, server = server)</a:t>
            </a:r>
          </a:p>
        </p:txBody>
      </p:sp>
      <p:sp>
        <p:nvSpPr>
          <p:cNvPr id="4" name="Rectangle 3"/>
          <p:cNvSpPr/>
          <p:nvPr/>
        </p:nvSpPr>
        <p:spPr>
          <a:xfrm>
            <a:off x="228601" y="1135117"/>
            <a:ext cx="8610599" cy="523220"/>
          </a:xfrm>
          <a:prstGeom prst="rect">
            <a:avLst/>
          </a:prstGeom>
        </p:spPr>
        <p:txBody>
          <a:bodyPr wrap="square">
            <a:spAutoFit/>
          </a:bodyPr>
          <a:lstStyle/>
          <a:p>
            <a:pPr algn="ctr"/>
            <a:r>
              <a:rPr lang="en-AU" sz="2400" dirty="0">
                <a:solidFill>
                  <a:srgbClr val="FF0000"/>
                </a:solidFill>
              </a:rPr>
              <a:t>One</a:t>
            </a:r>
            <a:r>
              <a:rPr lang="en-AU" sz="2400" dirty="0"/>
              <a:t> single file </a:t>
            </a:r>
            <a:r>
              <a:rPr lang="en-AU" sz="2800" dirty="0" err="1">
                <a:latin typeface="Courier New" pitchFamily="49" charset="0"/>
                <a:cs typeface="Courier New" pitchFamily="49" charset="0"/>
              </a:rPr>
              <a:t>app.R</a:t>
            </a:r>
            <a:r>
              <a:rPr lang="en-AU" sz="2800" dirty="0">
                <a:latin typeface="Courier New" pitchFamily="49" charset="0"/>
                <a:cs typeface="Courier New" pitchFamily="49" charset="0"/>
              </a:rPr>
              <a:t> (</a:t>
            </a:r>
            <a:r>
              <a:rPr lang="en-AU" sz="2400" dirty="0"/>
              <a:t>recommended)</a:t>
            </a:r>
            <a:endParaRPr lang="en-AU" sz="2400" dirty="0">
              <a:latin typeface="Courier New" pitchFamily="49" charset="0"/>
              <a:cs typeface="Courier New" pitchFamily="49" charset="0"/>
            </a:endParaRPr>
          </a:p>
        </p:txBody>
      </p:sp>
      <p:sp>
        <p:nvSpPr>
          <p:cNvPr id="5" name="Espace réservé du numéro de diapositive 4"/>
          <p:cNvSpPr>
            <a:spLocks noGrp="1"/>
          </p:cNvSpPr>
          <p:nvPr>
            <p:ph type="sldNum" sz="quarter" idx="10"/>
          </p:nvPr>
        </p:nvSpPr>
        <p:spPr/>
        <p:txBody>
          <a:bodyPr/>
          <a:lstStyle/>
          <a:p>
            <a:pPr>
              <a:defRPr/>
            </a:pPr>
            <a:fld id="{3AEF5665-ADBE-4A7F-AC80-2121FD0B7490}" type="slidenum">
              <a:rPr lang="fr-CH" smtClean="0"/>
              <a:pPr>
                <a:defRPr/>
              </a:pPr>
              <a:t>8</a:t>
            </a:fld>
            <a:endParaRPr lang="fr-CH" dirty="0"/>
          </a:p>
        </p:txBody>
      </p:sp>
    </p:spTree>
    <p:extLst>
      <p:ext uri="{BB962C8B-B14F-4D97-AF65-F5344CB8AC3E}">
        <p14:creationId xmlns:p14="http://schemas.microsoft.com/office/powerpoint/2010/main" val="386946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My first Shiny app (not recommended)</a:t>
            </a:r>
          </a:p>
        </p:txBody>
      </p:sp>
      <p:sp>
        <p:nvSpPr>
          <p:cNvPr id="3" name="Content Placeholder 2"/>
          <p:cNvSpPr>
            <a:spLocks noGrp="1"/>
          </p:cNvSpPr>
          <p:nvPr>
            <p:ph idx="1"/>
          </p:nvPr>
        </p:nvSpPr>
        <p:spPr>
          <a:xfrm>
            <a:off x="457200" y="3276600"/>
            <a:ext cx="2667000" cy="2373313"/>
          </a:xfrm>
          <a:ln>
            <a:solidFill>
              <a:schemeClr val="tx1"/>
            </a:solidFill>
          </a:ln>
        </p:spPr>
        <p:txBody>
          <a:bodyPr/>
          <a:lstStyle/>
          <a:p>
            <a:pPr marL="0" indent="0">
              <a:buNone/>
            </a:pPr>
            <a:r>
              <a:rPr lang="en-AU" sz="1800" dirty="0" err="1">
                <a:latin typeface="Courier New" pitchFamily="49" charset="0"/>
                <a:cs typeface="Courier New" pitchFamily="49" charset="0"/>
              </a:rPr>
              <a:t>shinyUI</a:t>
            </a:r>
            <a:r>
              <a:rPr lang="en-AU" sz="1800" dirty="0">
                <a:latin typeface="Courier New" pitchFamily="49" charset="0"/>
                <a:cs typeface="Courier New" pitchFamily="49" charset="0"/>
              </a:rPr>
              <a:t>(</a:t>
            </a:r>
            <a:r>
              <a:rPr lang="en-AU" sz="1800" dirty="0" err="1">
                <a:latin typeface="Courier New" pitchFamily="49" charset="0"/>
                <a:cs typeface="Courier New" pitchFamily="49" charset="0"/>
              </a:rPr>
              <a:t>fluidPage</a:t>
            </a:r>
            <a:r>
              <a:rPr lang="en-AU" sz="1800" dirty="0">
                <a:latin typeface="Courier New" pitchFamily="49" charset="0"/>
                <a:cs typeface="Courier New" pitchFamily="49" charset="0"/>
              </a:rPr>
              <a:t>(</a:t>
            </a:r>
          </a:p>
          <a:p>
            <a:pPr marL="0" indent="0">
              <a:buNone/>
            </a:pPr>
            <a:r>
              <a:rPr lang="en-AU" sz="1800" dirty="0">
                <a:latin typeface="Courier New" pitchFamily="49" charset="0"/>
                <a:cs typeface="Courier New" pitchFamily="49" charset="0"/>
              </a:rPr>
              <a:t>  </a:t>
            </a:r>
          </a:p>
          <a:p>
            <a:pPr marL="0" indent="0">
              <a:buNone/>
            </a:pPr>
            <a:r>
              <a:rPr lang="en-AU" sz="1800" dirty="0">
                <a:latin typeface="Courier New" pitchFamily="49" charset="0"/>
                <a:cs typeface="Courier New" pitchFamily="49" charset="0"/>
              </a:rPr>
              <a:t>))</a:t>
            </a:r>
          </a:p>
        </p:txBody>
      </p:sp>
      <p:sp>
        <p:nvSpPr>
          <p:cNvPr id="4" name="Rectangle 3"/>
          <p:cNvSpPr/>
          <p:nvPr/>
        </p:nvSpPr>
        <p:spPr>
          <a:xfrm>
            <a:off x="457200" y="1135117"/>
            <a:ext cx="8153400" cy="461665"/>
          </a:xfrm>
          <a:prstGeom prst="rect">
            <a:avLst/>
          </a:prstGeom>
        </p:spPr>
        <p:txBody>
          <a:bodyPr wrap="square">
            <a:spAutoFit/>
          </a:bodyPr>
          <a:lstStyle/>
          <a:p>
            <a:pPr algn="ctr"/>
            <a:r>
              <a:rPr lang="en-AU" sz="2400" dirty="0">
                <a:solidFill>
                  <a:srgbClr val="FF0000"/>
                </a:solidFill>
              </a:rPr>
              <a:t>Two</a:t>
            </a:r>
            <a:r>
              <a:rPr lang="en-AU" sz="2400" dirty="0"/>
              <a:t> files in the same folder (not recommended)</a:t>
            </a:r>
            <a:endParaRPr lang="en-AU" sz="2400" dirty="0">
              <a:latin typeface="Courier New" pitchFamily="49" charset="0"/>
              <a:cs typeface="Courier New" pitchFamily="49" charset="0"/>
            </a:endParaRPr>
          </a:p>
        </p:txBody>
      </p:sp>
      <p:sp>
        <p:nvSpPr>
          <p:cNvPr id="5" name="Rectangle 4"/>
          <p:cNvSpPr/>
          <p:nvPr/>
        </p:nvSpPr>
        <p:spPr>
          <a:xfrm>
            <a:off x="1497907" y="2671465"/>
            <a:ext cx="922047" cy="461665"/>
          </a:xfrm>
          <a:prstGeom prst="rect">
            <a:avLst/>
          </a:prstGeom>
        </p:spPr>
        <p:txBody>
          <a:bodyPr wrap="none">
            <a:spAutoFit/>
          </a:bodyPr>
          <a:lstStyle/>
          <a:p>
            <a:r>
              <a:rPr lang="en-AU" sz="2400" dirty="0" err="1">
                <a:solidFill>
                  <a:srgbClr val="FF0000"/>
                </a:solidFill>
                <a:latin typeface="Courier New" pitchFamily="49" charset="0"/>
                <a:cs typeface="Courier New" pitchFamily="49" charset="0"/>
              </a:rPr>
              <a:t>ui.R</a:t>
            </a:r>
            <a:endParaRPr lang="en-AU" dirty="0">
              <a:solidFill>
                <a:srgbClr val="FF0000"/>
              </a:solidFill>
              <a:latin typeface="Courier New" pitchFamily="49" charset="0"/>
              <a:cs typeface="Courier New" pitchFamily="49" charset="0"/>
            </a:endParaRPr>
          </a:p>
        </p:txBody>
      </p:sp>
      <p:sp>
        <p:nvSpPr>
          <p:cNvPr id="7" name="Content Placeholder 2"/>
          <p:cNvSpPr txBox="1">
            <a:spLocks/>
          </p:cNvSpPr>
          <p:nvPr/>
        </p:nvSpPr>
        <p:spPr bwMode="auto">
          <a:xfrm>
            <a:off x="3352800" y="3276600"/>
            <a:ext cx="5421312" cy="2373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sz="1800" b="0" dirty="0" err="1">
                <a:latin typeface="Courier New" pitchFamily="49" charset="0"/>
                <a:cs typeface="Courier New" pitchFamily="49" charset="0"/>
              </a:rPr>
              <a:t>shinyServer</a:t>
            </a:r>
            <a:r>
              <a:rPr lang="en-AU" sz="1800" b="0" dirty="0">
                <a:latin typeface="Courier New" pitchFamily="49" charset="0"/>
                <a:cs typeface="Courier New" pitchFamily="49" charset="0"/>
              </a:rPr>
              <a:t>(function(input, output) {</a:t>
            </a:r>
          </a:p>
          <a:p>
            <a:pPr marL="0" indent="0">
              <a:buFont typeface="Arial" pitchFamily="34" charset="0"/>
              <a:buNone/>
            </a:pPr>
            <a:r>
              <a:rPr lang="en-AU" sz="1800" b="0" dirty="0">
                <a:latin typeface="Courier New" pitchFamily="49" charset="0"/>
                <a:cs typeface="Courier New" pitchFamily="49" charset="0"/>
              </a:rPr>
              <a:t>  </a:t>
            </a:r>
          </a:p>
          <a:p>
            <a:pPr marL="0" indent="0">
              <a:buFont typeface="Arial" pitchFamily="34" charset="0"/>
              <a:buNone/>
            </a:pPr>
            <a:r>
              <a:rPr lang="en-AU" sz="1800" b="0" dirty="0">
                <a:latin typeface="Courier New" pitchFamily="49" charset="0"/>
                <a:cs typeface="Courier New" pitchFamily="49" charset="0"/>
              </a:rPr>
              <a:t>})</a:t>
            </a:r>
          </a:p>
          <a:p>
            <a:pPr marL="0" indent="0">
              <a:buFont typeface="Arial" pitchFamily="34" charset="0"/>
              <a:buNone/>
            </a:pPr>
            <a:endParaRPr lang="en-AU" sz="2000" dirty="0">
              <a:latin typeface="Courier New" pitchFamily="49" charset="0"/>
              <a:cs typeface="Courier New" pitchFamily="49" charset="0"/>
            </a:endParaRPr>
          </a:p>
        </p:txBody>
      </p:sp>
      <p:sp>
        <p:nvSpPr>
          <p:cNvPr id="9" name="Rectangle 8"/>
          <p:cNvSpPr/>
          <p:nvPr/>
        </p:nvSpPr>
        <p:spPr>
          <a:xfrm>
            <a:off x="5029200" y="2671465"/>
            <a:ext cx="1659429" cy="461665"/>
          </a:xfrm>
          <a:prstGeom prst="rect">
            <a:avLst/>
          </a:prstGeom>
        </p:spPr>
        <p:txBody>
          <a:bodyPr wrap="none">
            <a:spAutoFit/>
          </a:bodyPr>
          <a:lstStyle/>
          <a:p>
            <a:r>
              <a:rPr lang="en-AU" sz="2400" dirty="0" err="1">
                <a:solidFill>
                  <a:srgbClr val="FF0000"/>
                </a:solidFill>
                <a:latin typeface="Courier New" pitchFamily="49" charset="0"/>
                <a:cs typeface="Courier New" pitchFamily="49" charset="0"/>
              </a:rPr>
              <a:t>server.R</a:t>
            </a:r>
            <a:endParaRPr lang="en-AU" dirty="0">
              <a:solidFill>
                <a:srgbClr val="FF0000"/>
              </a:solidFill>
              <a:latin typeface="Courier New" pitchFamily="49" charset="0"/>
              <a:cs typeface="Courier New" pitchFamily="49" charset="0"/>
            </a:endParaRPr>
          </a:p>
        </p:txBody>
      </p:sp>
      <p:sp>
        <p:nvSpPr>
          <p:cNvPr id="6" name="Espace réservé du numéro de diapositive 5"/>
          <p:cNvSpPr>
            <a:spLocks noGrp="1"/>
          </p:cNvSpPr>
          <p:nvPr>
            <p:ph type="sldNum" sz="quarter" idx="10"/>
          </p:nvPr>
        </p:nvSpPr>
        <p:spPr/>
        <p:txBody>
          <a:bodyPr/>
          <a:lstStyle/>
          <a:p>
            <a:pPr>
              <a:defRPr/>
            </a:pPr>
            <a:fld id="{3AEF5665-ADBE-4A7F-AC80-2121FD0B7490}" type="slidenum">
              <a:rPr lang="fr-CH" smtClean="0"/>
              <a:pPr>
                <a:defRPr/>
              </a:pPr>
              <a:t>9</a:t>
            </a:fld>
            <a:endParaRPr lang="fr-CH" dirty="0"/>
          </a:p>
        </p:txBody>
      </p:sp>
    </p:spTree>
    <p:extLst>
      <p:ext uri="{BB962C8B-B14F-4D97-AF65-F5344CB8AC3E}">
        <p14:creationId xmlns:p14="http://schemas.microsoft.com/office/powerpoint/2010/main" val="2041849605"/>
      </p:ext>
    </p:extLst>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Fred-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8_Fred-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5_Fred-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_Fred -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_Fred-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IB light">
  <a:themeElements>
    <a:clrScheme name="4_Tema de Office 1">
      <a:dk1>
        <a:srgbClr val="595959"/>
      </a:dk1>
      <a:lt1>
        <a:srgbClr val="FFFFFF"/>
      </a:lt1>
      <a:dk2>
        <a:srgbClr val="E60003"/>
      </a:dk2>
      <a:lt2>
        <a:srgbClr val="C4BD97"/>
      </a:lt2>
      <a:accent1>
        <a:srgbClr val="E60003"/>
      </a:accent1>
      <a:accent2>
        <a:srgbClr val="D96E03"/>
      </a:accent2>
      <a:accent3>
        <a:srgbClr val="FFFFFF"/>
      </a:accent3>
      <a:accent4>
        <a:srgbClr val="4B4B4B"/>
      </a:accent4>
      <a:accent5>
        <a:srgbClr val="F0AAAA"/>
      </a:accent5>
      <a:accent6>
        <a:srgbClr val="C46302"/>
      </a:accent6>
      <a:hlink>
        <a:srgbClr val="7F7F7F"/>
      </a:hlink>
      <a:folHlink>
        <a:srgbClr val="B8CD2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Tema de Office 1">
        <a:dk1>
          <a:srgbClr val="595959"/>
        </a:dk1>
        <a:lt1>
          <a:srgbClr val="FFFFFF"/>
        </a:lt1>
        <a:dk2>
          <a:srgbClr val="E60003"/>
        </a:dk2>
        <a:lt2>
          <a:srgbClr val="C4BD97"/>
        </a:lt2>
        <a:accent1>
          <a:srgbClr val="E60003"/>
        </a:accent1>
        <a:accent2>
          <a:srgbClr val="D96E03"/>
        </a:accent2>
        <a:accent3>
          <a:srgbClr val="FFFFFF"/>
        </a:accent3>
        <a:accent4>
          <a:srgbClr val="4B4B4B"/>
        </a:accent4>
        <a:accent5>
          <a:srgbClr val="F0AAAA"/>
        </a:accent5>
        <a:accent6>
          <a:srgbClr val="C46302"/>
        </a:accent6>
        <a:hlink>
          <a:srgbClr val="7F7F7F"/>
        </a:hlink>
        <a:folHlink>
          <a:srgbClr val="B8CD2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red - cust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15251</TotalTime>
  <Words>1358</Words>
  <Application>Microsoft Macintosh PowerPoint</Application>
  <PresentationFormat>Affichage à l'écran (4:3)</PresentationFormat>
  <Paragraphs>466</Paragraphs>
  <Slides>43</Slides>
  <Notes>20</Notes>
  <HiddenSlides>9</HiddenSlides>
  <MMClips>0</MMClips>
  <ScaleCrop>false</ScaleCrop>
  <HeadingPairs>
    <vt:vector size="6" baseType="variant">
      <vt:variant>
        <vt:lpstr>Polices utilisées</vt:lpstr>
      </vt:variant>
      <vt:variant>
        <vt:i4>10</vt:i4>
      </vt:variant>
      <vt:variant>
        <vt:lpstr>Thème</vt:lpstr>
      </vt:variant>
      <vt:variant>
        <vt:i4>16</vt:i4>
      </vt:variant>
      <vt:variant>
        <vt:lpstr>Titres des diapositives</vt:lpstr>
      </vt:variant>
      <vt:variant>
        <vt:i4>43</vt:i4>
      </vt:variant>
    </vt:vector>
  </HeadingPairs>
  <TitlesOfParts>
    <vt:vector size="69" baseType="lpstr">
      <vt:lpstr>ＭＳ Ｐゴシック</vt:lpstr>
      <vt:lpstr>Arial</vt:lpstr>
      <vt:lpstr>Calibri</vt:lpstr>
      <vt:lpstr>Courier New</vt:lpstr>
      <vt:lpstr>Droid Sans</vt:lpstr>
      <vt:lpstr>Gill Sans MT</vt:lpstr>
      <vt:lpstr>Helvetica</vt:lpstr>
      <vt:lpstr>Lucida Console</vt:lpstr>
      <vt:lpstr>Times New Roman</vt:lpstr>
      <vt:lpstr>Wingdings</vt:lpstr>
      <vt:lpstr>1_Default Design</vt:lpstr>
      <vt:lpstr>Custom Design</vt:lpstr>
      <vt:lpstr>Default Design</vt:lpstr>
      <vt:lpstr>2_Default Design</vt:lpstr>
      <vt:lpstr>SIB light</vt:lpstr>
      <vt:lpstr>4_Default Design</vt:lpstr>
      <vt:lpstr>Fred - custom</vt:lpstr>
      <vt:lpstr>5_Default Design</vt:lpstr>
      <vt:lpstr>6_Default Design</vt:lpstr>
      <vt:lpstr>Fred- custom</vt:lpstr>
      <vt:lpstr>8_Fred- custom</vt:lpstr>
      <vt:lpstr>5_Fred- custom</vt:lpstr>
      <vt:lpstr>1_Fred - custom</vt:lpstr>
      <vt:lpstr>1_Fred- custom</vt:lpstr>
      <vt:lpstr>1_Office Theme</vt:lpstr>
      <vt:lpstr>Office Theme</vt:lpstr>
      <vt:lpstr>Creating my first Shiny app</vt:lpstr>
      <vt:lpstr>Shiny in RStudio</vt:lpstr>
      <vt:lpstr>Présentation PowerPoint</vt:lpstr>
      <vt:lpstr>Présentation PowerPoint</vt:lpstr>
      <vt:lpstr>Présentation PowerPoint</vt:lpstr>
      <vt:lpstr>Présentation PowerPoint</vt:lpstr>
      <vt:lpstr>Anatomy of a Shiny app</vt:lpstr>
      <vt:lpstr>Anatomy of a Shiny app</vt:lpstr>
      <vt:lpstr>My first Shiny app (not recommended)</vt:lpstr>
      <vt:lpstr>Others ways to run my app</vt:lpstr>
      <vt:lpstr>Présentation PowerPoint</vt:lpstr>
      <vt:lpstr>Running the Shiny app</vt:lpstr>
      <vt:lpstr>More about running the shiny app</vt:lpstr>
      <vt:lpstr>Running the Shiny app</vt:lpstr>
      <vt:lpstr>Running the Shiny app</vt:lpstr>
      <vt:lpstr>Architecture of Shiny app</vt:lpstr>
      <vt:lpstr>Présentation PowerPoint</vt:lpstr>
      <vt:lpstr>How do the ui and the server communicate= ?</vt:lpstr>
      <vt:lpstr>My first (non trivial) Shiny app: generating random number and plotting and histogram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Shiny input widgets</vt:lpstr>
      <vt:lpstr>Présentation PowerPoint</vt:lpstr>
      <vt:lpstr>Présentation PowerPoint</vt:lpstr>
      <vt:lpstr>Présentation PowerPoint</vt:lpstr>
      <vt:lpstr>Output functions</vt:lpstr>
      <vt:lpstr>Render and outputs</vt:lpstr>
      <vt:lpstr>Présentation PowerPoint</vt:lpstr>
      <vt:lpstr>More on User Interface</vt:lpstr>
      <vt:lpstr>User Interface</vt:lpstr>
      <vt:lpstr>Customize the ui with HTML/CSS</vt:lpstr>
      <vt:lpstr>Customize the ui with HTML/CSS</vt:lpstr>
      <vt:lpstr>Customize the ui with HTML/CSS</vt:lpstr>
      <vt:lpstr>Customize the ui with HTML/CSS</vt:lpstr>
      <vt:lpstr>User interface Layouts</vt:lpstr>
      <vt:lpstr>fluidRow: Grid layout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MIDOUX Cédric</dc:creator>
  <cp:lastModifiedBy>Utilisateur Microsoft Office</cp:lastModifiedBy>
  <cp:revision>384</cp:revision>
  <cp:lastPrinted>1601-01-01T00:00:00Z</cp:lastPrinted>
  <dcterms:created xsi:type="dcterms:W3CDTF">1601-01-01T00:00:00Z</dcterms:created>
  <dcterms:modified xsi:type="dcterms:W3CDTF">2019-08-21T09:31:00Z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