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A3BFE-380C-4150-B761-381902D709B5}">
  <a:tblStyle styleId="{3E6A3BFE-380C-4150-B761-381902D709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51"/>
  </p:normalViewPr>
  <p:slideViewPr>
    <p:cSldViewPr snapToGrid="0">
      <p:cViewPr varScale="1">
        <p:scale>
          <a:sx n="171" d="100"/>
          <a:sy n="171" d="100"/>
        </p:scale>
        <p:origin x="184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539492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539492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3949261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3949261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5394926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5394926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5394926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5394926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539492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539492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53949261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53949261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539492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539492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539492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539492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539492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539492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539492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539492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5394926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5394926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5394926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5394926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5394926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5394926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5394926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5394926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39492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39492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articles/deployment-web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yapp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labat.shinyapps.io/shin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Deploy shiny app on the web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75100" y="5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 - </a:t>
            </a:r>
            <a:r>
              <a:rPr lang="fr" sz="2600">
                <a:solidFill>
                  <a:schemeClr val="dk2"/>
                </a:solidFill>
              </a:rPr>
              <a:t>Publish with Rstudio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l="2964" t="2705" r="3803" b="19340"/>
          <a:stretch/>
        </p:blipFill>
        <p:spPr>
          <a:xfrm>
            <a:off x="191603" y="630725"/>
            <a:ext cx="8701976" cy="44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>
            <a:off x="4226725" y="990875"/>
            <a:ext cx="276900" cy="273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11;p22"/>
          <p:cNvCxnSpPr>
            <a:stCxn id="110" idx="7"/>
          </p:cNvCxnSpPr>
          <p:nvPr/>
        </p:nvCxnSpPr>
        <p:spPr>
          <a:xfrm rot="10800000" flipH="1">
            <a:off x="4463074" y="505299"/>
            <a:ext cx="1319400" cy="525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22"/>
          <p:cNvSpPr txBox="1"/>
          <p:nvPr/>
        </p:nvSpPr>
        <p:spPr>
          <a:xfrm>
            <a:off x="5782475" y="178900"/>
            <a:ext cx="8499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Publish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75" y="103000"/>
            <a:ext cx="730975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125" y="1897350"/>
            <a:ext cx="2748674" cy="3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195575" y="161475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Shiny server &amp; shiny server pro</a:t>
            </a:r>
            <a:endParaRPr sz="3000"/>
          </a:p>
        </p:txBody>
      </p:sp>
      <p:sp>
        <p:nvSpPr>
          <p:cNvPr id="124" name="Google Shape;124;p24"/>
          <p:cNvSpPr txBox="1"/>
          <p:nvPr/>
        </p:nvSpPr>
        <p:spPr>
          <a:xfrm>
            <a:off x="531200" y="1168925"/>
            <a:ext cx="59871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Install shiny R with apt-get for example</a:t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install shiny in R with install.packages()</a:t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00F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fr" sz="105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systemctl start shiny-server</a:t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scp path/to/my/app name@myserver:remotepath/to/my/app</a:t>
            </a: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263875" y="1664925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Start shiny server</a:t>
            </a:r>
            <a:endParaRPr sz="2400"/>
          </a:p>
        </p:txBody>
      </p:sp>
      <p:sp>
        <p:nvSpPr>
          <p:cNvPr id="126" name="Google Shape;126;p24"/>
          <p:cNvSpPr txBox="1"/>
          <p:nvPr/>
        </p:nvSpPr>
        <p:spPr>
          <a:xfrm>
            <a:off x="347975" y="2571750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Copy the app files in a directory</a:t>
            </a:r>
            <a:endParaRPr sz="2400"/>
          </a:p>
        </p:txBody>
      </p:sp>
      <p:sp>
        <p:nvSpPr>
          <p:cNvPr id="127" name="Google Shape;127;p24"/>
          <p:cNvSpPr txBox="1"/>
          <p:nvPr/>
        </p:nvSpPr>
        <p:spPr>
          <a:xfrm>
            <a:off x="195575" y="800475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Install shiny server</a:t>
            </a:r>
            <a:endParaRPr sz="2400"/>
          </a:p>
        </p:txBody>
      </p:sp>
      <p:sp>
        <p:nvSpPr>
          <p:cNvPr id="128" name="Google Shape;128;p24"/>
          <p:cNvSpPr txBox="1"/>
          <p:nvPr/>
        </p:nvSpPr>
        <p:spPr>
          <a:xfrm>
            <a:off x="531200" y="3558875"/>
            <a:ext cx="6580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Configure shiny-server.conf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the pros and 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4" name="Google Shape;134;p25"/>
          <p:cNvGraphicFramePr/>
          <p:nvPr>
            <p:extLst>
              <p:ext uri="{D42A27DB-BD31-4B8C-83A1-F6EECF244321}">
                <p14:modId xmlns:p14="http://schemas.microsoft.com/office/powerpoint/2010/main" val="89032047"/>
              </p:ext>
            </p:extLst>
          </p:nvPr>
        </p:nvGraphicFramePr>
        <p:xfrm>
          <a:off x="419750" y="1234750"/>
          <a:ext cx="8480875" cy="2886650"/>
        </p:xfrm>
        <a:graphic>
          <a:graphicData uri="http://schemas.openxmlformats.org/drawingml/2006/table">
            <a:tbl>
              <a:tblPr>
                <a:noFill/>
                <a:tableStyleId>{3E6A3BFE-380C-4150-B761-381902D709B5}</a:tableStyleId>
              </a:tblPr>
              <a:tblGrid>
                <a:gridCol w="169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Infrastructure needed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Costs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Ease of installation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Skills needed for deployment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shinyapps.io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None </a:t>
                      </a:r>
                      <a:r>
                        <a:rPr lang="fr" sz="1000" dirty="0" err="1"/>
                        <a:t>needed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 free for 5 apps/25h usage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- paying service for more important needs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No installation needed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/>
                        <a:t>No skills needed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shinyserver open source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++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fr" sz="1000" dirty="0"/>
                        <a:t>free </a:t>
                      </a:r>
                      <a:r>
                        <a:rPr lang="fr" sz="1000" dirty="0" err="1"/>
                        <a:t>with</a:t>
                      </a:r>
                      <a:r>
                        <a:rPr lang="fr" sz="1000" dirty="0"/>
                        <a:t> </a:t>
                      </a:r>
                      <a:r>
                        <a:rPr lang="fr" sz="1000" dirty="0" err="1"/>
                        <a:t>limited</a:t>
                      </a:r>
                      <a:r>
                        <a:rPr lang="fr" sz="1000" dirty="0"/>
                        <a:t> </a:t>
                      </a:r>
                      <a:r>
                        <a:rPr lang="fr" sz="1000" dirty="0" err="1"/>
                        <a:t>capabilities</a:t>
                      </a:r>
                      <a:endParaRPr lang="fr" sz="1000" dirty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fr" sz="1000" dirty="0"/>
                        <a:t>5000 €/</a:t>
                      </a:r>
                      <a:r>
                        <a:rPr lang="fr" sz="1000" dirty="0" err="1"/>
                        <a:t>year</a:t>
                      </a:r>
                      <a:r>
                        <a:rPr lang="fr" sz="1000" dirty="0"/>
                        <a:t> for full version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/>
                        <a:t>Installation </a:t>
                      </a:r>
                      <a:r>
                        <a:rPr lang="fr-FR" sz="1000" dirty="0" err="1"/>
                        <a:t>relatively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easy</a:t>
                      </a:r>
                      <a:r>
                        <a:rPr lang="fr-FR" sz="1000" dirty="0"/>
                        <a:t> on </a:t>
                      </a:r>
                      <a:r>
                        <a:rPr lang="fr-FR" sz="1000" dirty="0" err="1"/>
                        <a:t>ubuntu</a:t>
                      </a:r>
                      <a:endParaRPr lang="fr-F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/>
                        <a:t>Maintenance </a:t>
                      </a:r>
                      <a:r>
                        <a:rPr lang="fr-FR" sz="1000" dirty="0" err="1"/>
                        <a:t>easy</a:t>
                      </a:r>
                      <a:r>
                        <a:rPr lang="fr-FR" sz="1000" dirty="0"/>
                        <a:t> for </a:t>
                      </a:r>
                      <a:r>
                        <a:rPr lang="fr-FR" sz="1000" dirty="0" err="1"/>
                        <a:t>systems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administrators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/>
                        <a:t>few </a:t>
                      </a:r>
                      <a:r>
                        <a:rPr lang="fr-FR" sz="1000" dirty="0" err="1"/>
                        <a:t>skills</a:t>
                      </a:r>
                      <a:r>
                        <a:rPr lang="fr-FR" sz="1000" dirty="0"/>
                        <a:t> in </a:t>
                      </a:r>
                      <a:r>
                        <a:rPr lang="fr-FR" sz="1000" dirty="0" err="1"/>
                        <a:t>unix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 err="1"/>
                        <a:t>shinyproxy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++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/>
                        <a:t>- free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/>
                        <a:t>Installation </a:t>
                      </a:r>
                      <a:r>
                        <a:rPr lang="fr-FR" sz="1000" dirty="0" err="1"/>
                        <a:t>relativeley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easy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using</a:t>
                      </a:r>
                      <a:r>
                        <a:rPr lang="fr-FR" sz="1000" dirty="0"/>
                        <a:t> docker but docker administration </a:t>
                      </a:r>
                      <a:r>
                        <a:rPr lang="fr-FR" sz="1000" dirty="0" err="1"/>
                        <a:t>is</a:t>
                      </a:r>
                      <a:r>
                        <a:rPr lang="fr-FR" sz="1000" dirty="0"/>
                        <a:t> not </a:t>
                      </a:r>
                      <a:r>
                        <a:rPr lang="fr-FR" sz="1000" dirty="0" err="1"/>
                        <a:t>so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easy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dirty="0"/>
                        <a:t>few </a:t>
                      </a:r>
                      <a:r>
                        <a:rPr lang="fr-FR" sz="1000" dirty="0" err="1"/>
                        <a:t>skills</a:t>
                      </a:r>
                      <a:r>
                        <a:rPr lang="fr-FR" sz="1000" dirty="0"/>
                        <a:t> in </a:t>
                      </a:r>
                      <a:r>
                        <a:rPr lang="fr-FR" sz="1000" dirty="0" err="1"/>
                        <a:t>unix</a:t>
                      </a:r>
                      <a:endParaRPr lang="fr-F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Troubleshootings</a:t>
            </a:r>
            <a:endParaRPr sz="26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Error in lint(appDir, appFiles, appPrimaryDoc) : 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  Cancelling deployment: invalid project layout.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The project should have one of the following layouts: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1. 'shiny.R' and 'ui.R' in the application base directory,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2. 'shiny.R' and 'www/index.html' in the application base directory,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3. 'app.R' or a single-file Shiny .R file,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4. An R Markdown (.Rmd) document,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5. A static HTML (.html) or PDF (.pdf) document.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6. 'plumber.R' API description .R file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7. 'entrypoint.R' plumber startup script</a:t>
            </a:r>
            <a:endParaRPr sz="1000"/>
          </a:p>
          <a:p>
            <a:pPr marL="101600" marR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/>
              <a:t>8. A tensorflow saved model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rsconnect packages depends on openssl and curl development packages.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b="1"/>
              <a:t>Ubuntu: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If RCurl or openssl fail to install, make sure you have installed the dev packages of curl and openssl: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sudo apt-get install libssl-dev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sudo apt-get install libcurl4-openssl-dev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Troubleshooting errors on installing rsconnect package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Troubleshooting errors on deployment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&gt; </a:t>
            </a:r>
            <a:r>
              <a:rPr lang="fr" sz="1200">
                <a:solidFill>
                  <a:srgbClr val="000000"/>
                </a:solidFill>
              </a:rPr>
              <a:t>rsconnect::deployApp("Shiny-SoSV/")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Preparing to deploy application...DONE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Uploading bundle for application: 1021372...</a:t>
            </a:r>
            <a:r>
              <a:rPr lang="fr" sz="1200">
                <a:solidFill>
                  <a:srgbClr val="FF0000"/>
                </a:solidFill>
              </a:rPr>
              <a:t>Erreur :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* Application depends on package "ggsci" but it is not installed. Please resolve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   before continuing.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* Application depends on package "shinyjs" but it is not installed. Please resolve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   before continuing.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De plus : Warning messages: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1: In FUN(X[[i]], ...) :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  Failed to infer source for package 'ggsci'; using latest available version on CRAN instead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2: In FUN(X[[i]], ...) :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  Failed to infer source for package 'shinyjs'; using latest available version on CRAN instead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3: Unable to package DESCRIPTION files: Couldn't find DESCRIPTION file for ggsci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/>
              <a:t>FIX: install missing packages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&gt;</a:t>
            </a:r>
            <a:r>
              <a:rPr lang="fr" sz="1200">
                <a:solidFill>
                  <a:srgbClr val="00FF00"/>
                </a:solidFill>
              </a:rPr>
              <a:t> install.packages(“ggsci”)</a:t>
            </a:r>
            <a:endParaRPr sz="12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&gt; </a:t>
            </a:r>
            <a:r>
              <a:rPr lang="fr" sz="1200">
                <a:solidFill>
                  <a:srgbClr val="00FF00"/>
                </a:solidFill>
              </a:rPr>
              <a:t>install.packages("shinyjs")</a:t>
            </a:r>
            <a:endParaRPr sz="120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&gt; </a:t>
            </a:r>
            <a:r>
              <a:rPr lang="fr" sz="1200">
                <a:solidFill>
                  <a:srgbClr val="000000"/>
                </a:solidFill>
              </a:rPr>
              <a:t>rsconnect::deployApp("Shiny-SoSV/")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Preparing to deploy application...DONE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Uploading bundle for application: 1021372...DONE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Deploying bundle: 2217728 for application: 1021372 ...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Waiting for task: 628985176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Parsing manifest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Building image: 2339381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Fetching packages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Building package: nlme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Building package: Matrix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Building package: mgcv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Installing packages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Installing files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building: Pushing image: 2339381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deploying: Starting instances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rollforward: Activating new instances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success: Stopping old instances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Application successfully deployed to https://jos4uke.shinyapps.io/shiny-sosv/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Rstudio documentation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600" u="sng">
                <a:solidFill>
                  <a:schemeClr val="hlink"/>
                </a:solidFill>
                <a:hlinkClick r:id="rId3"/>
              </a:rPr>
              <a:t>https://shiny.rstudio.com/articles/deployment-web.html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63" y="308450"/>
            <a:ext cx="7709077" cy="45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first install rsconnect in Rstudio</a:t>
            </a:r>
            <a:endParaRPr sz="2600"/>
          </a:p>
          <a:p>
            <a:pPr marL="101600" marR="1016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install.packages</a:t>
            </a:r>
            <a:r>
              <a:rPr lang="fr" sz="2000">
                <a:solidFill>
                  <a:srgbClr val="68768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20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'rsconnect'</a:t>
            </a:r>
            <a:r>
              <a:rPr lang="fr" sz="2000">
                <a:solidFill>
                  <a:srgbClr val="68768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68768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600"/>
              <a:t>Then create an account on shinyapp.io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 u="sng">
                <a:solidFill>
                  <a:schemeClr val="hlink"/>
                </a:solidFill>
                <a:hlinkClick r:id="rId3"/>
              </a:rPr>
              <a:t>https://www.shinyapps.io/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7" cy="375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Copy the token into Rstudio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rsconnect::setAccountInfo(name='malabat',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	  token='630DC388B2F1E7555A63681A5B847015',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88900" marR="88900" lvl="0" indent="0" algn="l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	  secret='&lt;SECRET&gt;')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2600"/>
              <a:t>Don’t forget to show the ‘&lt;SECRET&gt;’ part before copying.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Deploy the app</a:t>
            </a:r>
            <a:endParaRPr sz="2600"/>
          </a:p>
          <a:p>
            <a:pPr marL="101600" marR="1016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rsconnect::deployApp('</a:t>
            </a:r>
            <a:r>
              <a:rPr lang="fr" sz="2000">
                <a:solidFill>
                  <a:srgbClr val="6AA84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path/to/your/app</a:t>
            </a:r>
            <a:r>
              <a:rPr lang="fr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', account = ‘</a:t>
            </a:r>
            <a:r>
              <a:rPr lang="fr" sz="2000">
                <a:solidFill>
                  <a:srgbClr val="93C47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yourAccountName</a:t>
            </a:r>
            <a:r>
              <a:rPr lang="fr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fr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273750" y="80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641550"/>
            <a:ext cx="85206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The app is online : </a:t>
            </a:r>
            <a:endParaRPr sz="2600"/>
          </a:p>
          <a:p>
            <a:pPr marL="101600" marR="1016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400" u="sng">
                <a:solidFill>
                  <a:schemeClr val="hlink"/>
                </a:solidFill>
                <a:hlinkClick r:id="rId3"/>
              </a:rPr>
              <a:t>https://malabat.shinyapps.io/shiny/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4">
            <a:alphaModFix/>
          </a:blip>
          <a:srcRect b="14317"/>
          <a:stretch/>
        </p:blipFill>
        <p:spPr>
          <a:xfrm>
            <a:off x="267488" y="1676800"/>
            <a:ext cx="8609026" cy="34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75100" y="5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Shinyapps.io - </a:t>
            </a:r>
            <a:r>
              <a:rPr lang="fr" sz="2600">
                <a:solidFill>
                  <a:schemeClr val="dk2"/>
                </a:solidFill>
              </a:rPr>
              <a:t>Publish with Rstudio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l="5819" t="3031" r="4373" b="23390"/>
          <a:stretch/>
        </p:blipFill>
        <p:spPr>
          <a:xfrm>
            <a:off x="341475" y="1035975"/>
            <a:ext cx="8030370" cy="401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29000" y="576725"/>
            <a:ext cx="83547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After doing rsconnect, your account is configured into Rstudio - Go to publish menu for finding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Macintosh PowerPoint</Application>
  <PresentationFormat>Affichage à l'écran (16:9)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Courier New</vt:lpstr>
      <vt:lpstr>Simple Light</vt:lpstr>
      <vt:lpstr>Deploy shiny app on the web</vt:lpstr>
      <vt:lpstr>The Rstudio documentation</vt:lpstr>
      <vt:lpstr>Présentation PowerPoint</vt:lpstr>
      <vt:lpstr>Shinyapps.io</vt:lpstr>
      <vt:lpstr>Présentation PowerPoint</vt:lpstr>
      <vt:lpstr>Shinyapps.io</vt:lpstr>
      <vt:lpstr>Shinyapps.io</vt:lpstr>
      <vt:lpstr>Shinyapps.io</vt:lpstr>
      <vt:lpstr>Shinyapps.io - Publish with Rstudio </vt:lpstr>
      <vt:lpstr>Shinyapps.io - Publish with Rstudio </vt:lpstr>
      <vt:lpstr>Présentation PowerPoint</vt:lpstr>
      <vt:lpstr>Présentation PowerPoint</vt:lpstr>
      <vt:lpstr>the pros and cons </vt:lpstr>
      <vt:lpstr>Shinyapps.io</vt:lpstr>
      <vt:lpstr>Troubleshooting errors on installing rsconnect package</vt:lpstr>
      <vt:lpstr>Troubleshooting errors on deployment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shiny app on the web</dc:title>
  <cp:lastModifiedBy>Utilisateur Microsoft Office</cp:lastModifiedBy>
  <cp:revision>1</cp:revision>
  <dcterms:modified xsi:type="dcterms:W3CDTF">2019-08-21T09:28:06Z</dcterms:modified>
</cp:coreProperties>
</file>