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2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24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16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5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24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96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29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0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6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AE60-52C0-4C31-9638-C34A6DEB5272}" type="datetimeFigureOut">
              <a:rPr lang="en-AU" smtClean="0"/>
              <a:t>18/8/17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8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Student</a:t>
            </a:r>
            <a:r>
              <a:rPr lang="en-AU" sz="2000" dirty="0"/>
              <a:t> – tertiary student, presumably financially impaired, educationally oriented, technologically literate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Tourist</a:t>
            </a:r>
            <a:r>
              <a:rPr lang="en-AU" sz="2000" dirty="0"/>
              <a:t> – someone on holiday, more disposable income, a lot of recreational time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Businessmen </a:t>
            </a:r>
            <a:r>
              <a:rPr lang="mr-IN" sz="2000" dirty="0"/>
              <a:t>–</a:t>
            </a:r>
            <a:r>
              <a:rPr lang="en-AU" sz="2000" dirty="0"/>
              <a:t> busy, financially stable</a:t>
            </a:r>
            <a:endParaRPr lang="en-AU" sz="2000" u="sng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Administrator </a:t>
            </a:r>
            <a:r>
              <a:rPr lang="en-AU" sz="2000" dirty="0"/>
              <a:t> - CRUD information, can add administrators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401253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View media that is related to a place or event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Lee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TBC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15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Different Device Compatibility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Emily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TBC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2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Secure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my personal information and location to be secure so that others cannot access this potentially harmful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Each users personal information is private and encrypted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Each users geolocation is not shown to others and encrypted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1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Verified Place/Event Managers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>
                <a:solidFill>
                  <a:schemeClr val="tx1"/>
                </a:solidFill>
              </a:rPr>
              <a:t>Max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TBC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5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Navigable page-based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the familiarity of a page-based interface, so that I can navigate through the places and events of Smart City easily and intuitively.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Index or universal "home page", on visiting Smart City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6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Account login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to be able to log in to access my tailored user experience, so that I can only view things that are relevant to my interests.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701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Users can create, verify, modify and delete an account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Multiple account types are available, they provide different views that are specific to the user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If a user closes the session, they are logged out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 in sessions time out after a period of inactivity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1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View relevant information about a place or event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to be able to view information about places and events e.g. location, opening hours, description.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Information can be accessed easily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Information is presented in a neat form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Information can be added, edited, and removed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7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Custom User Profiles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the ability to customize my profile page, so that I can have a personalized user experience.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sz="1600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Profile picture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User photos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User places &amp; events list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User "points" system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85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Find places and events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to be able to find places and events in my vicinity, so that  I can see things that are relevant to my user type.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Events/ places appear within in chosen radius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User can search particular categories 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Events/ places appear according to my preferences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06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Universal Home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should be presented with a welcome/home page that gives a clear view of the platform and its purpose, so that I know where and can navigate through the website.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Users are directed on first visit to a home page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Home page shows relevant information about the website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8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Places and Events can have a location on a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to be able to see places and events on a map, so that I can search the city for things I’m interested in.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Places and events have a location on a map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If a place or event exists online, a digital place/event marker can be shown instead.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Maps are clearly displayed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3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Dynamic Presentation of Relevant Material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>
                <a:solidFill>
                  <a:schemeClr val="tx1"/>
                </a:solidFill>
              </a:rPr>
              <a:t>u</a:t>
            </a:r>
            <a:r>
              <a:rPr lang="en-AU" sz="2400" dirty="0" smtClean="0">
                <a:solidFill>
                  <a:schemeClr val="tx1"/>
                </a:solidFill>
              </a:rPr>
              <a:t>ser </a:t>
            </a:r>
            <a:r>
              <a:rPr lang="en-AU" sz="2400" dirty="0">
                <a:solidFill>
                  <a:schemeClr val="tx1"/>
                </a:solidFill>
              </a:rPr>
              <a:t>(both </a:t>
            </a:r>
            <a:r>
              <a:rPr lang="en-AU" sz="2400" dirty="0" smtClean="0">
                <a:solidFill>
                  <a:schemeClr val="tx1"/>
                </a:solidFill>
              </a:rPr>
              <a:t>visitor </a:t>
            </a:r>
            <a:r>
              <a:rPr lang="en-AU" sz="2400" dirty="0">
                <a:solidFill>
                  <a:schemeClr val="tx1"/>
                </a:solidFill>
              </a:rPr>
              <a:t>and logged-in </a:t>
            </a:r>
            <a:r>
              <a:rPr lang="en-AU" sz="2400" dirty="0" smtClean="0">
                <a:solidFill>
                  <a:schemeClr val="tx1"/>
                </a:solidFill>
              </a:rPr>
              <a:t>user) I should </a:t>
            </a:r>
            <a:r>
              <a:rPr lang="en-AU" sz="2400" dirty="0">
                <a:solidFill>
                  <a:schemeClr val="tx1"/>
                </a:solidFill>
              </a:rPr>
              <a:t>be presented with a number of local events and </a:t>
            </a:r>
            <a:r>
              <a:rPr lang="en-AU" sz="2400" dirty="0" smtClean="0">
                <a:solidFill>
                  <a:schemeClr val="tx1"/>
                </a:solidFill>
              </a:rPr>
              <a:t>places and if </a:t>
            </a:r>
            <a:r>
              <a:rPr lang="en-AU" sz="2400" dirty="0">
                <a:solidFill>
                  <a:schemeClr val="tx1"/>
                </a:solidFill>
              </a:rPr>
              <a:t>possible, the system should determine </a:t>
            </a:r>
            <a:r>
              <a:rPr lang="en-AU" sz="2400" dirty="0" smtClean="0">
                <a:solidFill>
                  <a:schemeClr val="tx1"/>
                </a:solidFill>
              </a:rPr>
              <a:t>my </a:t>
            </a:r>
            <a:r>
              <a:rPr lang="en-AU" sz="2400" dirty="0">
                <a:solidFill>
                  <a:schemeClr val="tx1"/>
                </a:solidFill>
              </a:rPr>
              <a:t>location and </a:t>
            </a:r>
            <a:r>
              <a:rPr lang="en-AU" sz="2400" dirty="0" smtClean="0">
                <a:solidFill>
                  <a:schemeClr val="tx1"/>
                </a:solidFill>
              </a:rPr>
              <a:t>interests so that I can make well informed decision of where I would like to visit.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Places and events are updated over time</a:t>
            </a:r>
          </a:p>
          <a:p>
            <a:pPr marL="285750" indent="-285750" fontAlgn="t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Location is accurate</a:t>
            </a:r>
          </a:p>
          <a:p>
            <a:pPr marL="285750" indent="-285750" fontAlgn="t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Nearby events/places displayed first</a:t>
            </a:r>
          </a:p>
          <a:p>
            <a:pPr marL="285750" indent="-285750" fontAlgn="t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Test: new places appear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xmlns="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xmlns="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26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853</Words>
  <Application>Microsoft Macintosh PowerPoint</Application>
  <PresentationFormat>Widescreen</PresentationFormat>
  <Paragraphs>269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Queensland University of Technology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MELT</dc:creator>
  <cp:lastModifiedBy>Kyle Thacker</cp:lastModifiedBy>
  <cp:revision>8</cp:revision>
  <dcterms:created xsi:type="dcterms:W3CDTF">2017-08-15T01:12:35Z</dcterms:created>
  <dcterms:modified xsi:type="dcterms:W3CDTF">2017-08-18T06:41:11Z</dcterms:modified>
</cp:coreProperties>
</file>