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6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8"/>
    <p:restoredTop sz="94702"/>
  </p:normalViewPr>
  <p:slideViewPr>
    <p:cSldViewPr snapToGrid="0">
      <p:cViewPr>
        <p:scale>
          <a:sx n="145" d="100"/>
          <a:sy n="145" d="100"/>
        </p:scale>
        <p:origin x="1248" y="-16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C3BCD-00E7-7B48-B34C-B447303E9C83}" type="datetimeFigureOut">
              <a:rPr lang="en-US" smtClean="0"/>
              <a:t>8/2/17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2C34A-A35A-CB4F-AC44-C10FC6BF9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93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2/8/17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2/8/17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2/8/17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2/8/17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2/8/17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2/8/17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2/8/17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2/8/17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2/8/17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2/8/17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2/8/17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2/8/17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Student</a:t>
            </a:r>
            <a:r>
              <a:rPr lang="en-AU" sz="2000" dirty="0" smtClean="0"/>
              <a:t> – tertiary student, presumably financially impaired, educationally oriented, technologically literate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Tourist</a:t>
            </a:r>
            <a:r>
              <a:rPr lang="en-AU" sz="2000" dirty="0" smtClean="0"/>
              <a:t> – someone on holiday, more disposable income, a lot of recreational time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Businessmen </a:t>
            </a:r>
            <a:r>
              <a:rPr lang="mr-IN" sz="2000" dirty="0" smtClean="0"/>
              <a:t>–</a:t>
            </a:r>
            <a:r>
              <a:rPr lang="en-AU" sz="2000" dirty="0" smtClean="0"/>
              <a:t> busy, financially stable</a:t>
            </a:r>
            <a:endParaRPr lang="en-AU" sz="2000" u="sng" dirty="0" smtClean="0"/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Administrator </a:t>
            </a:r>
            <a:r>
              <a:rPr lang="en-AU" sz="2000" dirty="0" smtClean="0"/>
              <a:t> - CRUD information, can add administrators</a:t>
            </a: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Roles</a:t>
            </a:r>
            <a:endParaRPr lang="en-AU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 I want </a:t>
            </a:r>
            <a:r>
              <a:rPr lang="en-AU" sz="2400" dirty="0" smtClean="0">
                <a:solidFill>
                  <a:schemeClr val="tx1"/>
                </a:solidFill>
              </a:rPr>
              <a:t>to have access to info about events so </a:t>
            </a:r>
            <a:r>
              <a:rPr lang="en-AU" sz="2400" dirty="0" smtClean="0">
                <a:solidFill>
                  <a:schemeClr val="tx1"/>
                </a:solidFill>
              </a:rPr>
              <a:t>that </a:t>
            </a:r>
            <a:r>
              <a:rPr lang="en-AU" sz="2400" dirty="0" smtClean="0">
                <a:solidFill>
                  <a:schemeClr val="tx1"/>
                </a:solidFill>
              </a:rPr>
              <a:t>I can find about about unknown things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Events “happen” in “places”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Users can create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Approval for user events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72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 I want </a:t>
            </a:r>
            <a:r>
              <a:rPr lang="en-AU" sz="2400" dirty="0" smtClean="0">
                <a:solidFill>
                  <a:schemeClr val="tx1"/>
                </a:solidFill>
              </a:rPr>
              <a:t>to upload media (pictures and videos) so </a:t>
            </a:r>
            <a:r>
              <a:rPr lang="en-AU" sz="2400" dirty="0" smtClean="0">
                <a:solidFill>
                  <a:schemeClr val="tx1"/>
                </a:solidFill>
              </a:rPr>
              <a:t>that </a:t>
            </a:r>
            <a:r>
              <a:rPr lang="en-AU" sz="2400" dirty="0" smtClean="0">
                <a:solidFill>
                  <a:schemeClr val="tx1"/>
                </a:solidFill>
              </a:rPr>
              <a:t>I can show other users my experiences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Users can upload media and link the media to places and events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883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 I want </a:t>
            </a:r>
            <a:r>
              <a:rPr lang="en-AU" sz="2400" dirty="0" smtClean="0">
                <a:solidFill>
                  <a:schemeClr val="tx1"/>
                </a:solidFill>
              </a:rPr>
              <a:t>to comment and read other comments about places and events </a:t>
            </a:r>
            <a:r>
              <a:rPr lang="en-AU" sz="2400" dirty="0" smtClean="0">
                <a:solidFill>
                  <a:schemeClr val="tx1"/>
                </a:solidFill>
              </a:rPr>
              <a:t>so that </a:t>
            </a:r>
            <a:r>
              <a:rPr lang="en-AU" sz="2400" dirty="0" smtClean="0">
                <a:solidFill>
                  <a:schemeClr val="tx1"/>
                </a:solidFill>
              </a:rPr>
              <a:t>I can give my opinion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Filtered comments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Users can post comments to places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484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 I want </a:t>
            </a:r>
            <a:r>
              <a:rPr lang="en-AU" sz="2400" dirty="0" smtClean="0">
                <a:solidFill>
                  <a:schemeClr val="tx1"/>
                </a:solidFill>
              </a:rPr>
              <a:t>be verified </a:t>
            </a:r>
            <a:r>
              <a:rPr lang="en-AU" sz="2400" dirty="0" smtClean="0">
                <a:solidFill>
                  <a:schemeClr val="tx1"/>
                </a:solidFill>
              </a:rPr>
              <a:t>so </a:t>
            </a:r>
            <a:r>
              <a:rPr lang="en-AU" sz="2400" dirty="0" smtClean="0">
                <a:solidFill>
                  <a:schemeClr val="tx1"/>
                </a:solidFill>
              </a:rPr>
              <a:t>that I am a trusted source on this website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User must show good behaviour to be verified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366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 I want </a:t>
            </a:r>
            <a:r>
              <a:rPr lang="en-AU" sz="2400" dirty="0" smtClean="0">
                <a:solidFill>
                  <a:schemeClr val="tx1"/>
                </a:solidFill>
              </a:rPr>
              <a:t>access to a reward system so </a:t>
            </a:r>
            <a:r>
              <a:rPr lang="en-AU" sz="2400" dirty="0" smtClean="0">
                <a:solidFill>
                  <a:schemeClr val="tx1"/>
                </a:solidFill>
              </a:rPr>
              <a:t>that </a:t>
            </a:r>
            <a:r>
              <a:rPr lang="en-AU" sz="2400" dirty="0" smtClean="0">
                <a:solidFill>
                  <a:schemeClr val="tx1"/>
                </a:solidFill>
              </a:rPr>
              <a:t>I can be rewarded for my use and contributions to the website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Users gain “points” for their contributions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Points can be used for rewards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32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an advertiser I </a:t>
            </a:r>
            <a:r>
              <a:rPr lang="en-AU" sz="2400" dirty="0" smtClean="0">
                <a:solidFill>
                  <a:schemeClr val="tx1"/>
                </a:solidFill>
              </a:rPr>
              <a:t>want </a:t>
            </a:r>
            <a:r>
              <a:rPr lang="en-AU" sz="2400" dirty="0" smtClean="0">
                <a:solidFill>
                  <a:schemeClr val="tx1"/>
                </a:solidFill>
              </a:rPr>
              <a:t>have an easy way to advertise my services through the website</a:t>
            </a:r>
            <a:r>
              <a:rPr lang="en-AU" sz="2400" dirty="0" smtClean="0">
                <a:solidFill>
                  <a:schemeClr val="tx1"/>
                </a:solidFill>
              </a:rPr>
              <a:t> </a:t>
            </a:r>
            <a:r>
              <a:rPr lang="en-AU" sz="2400" dirty="0" smtClean="0">
                <a:solidFill>
                  <a:schemeClr val="tx1"/>
                </a:solidFill>
              </a:rPr>
              <a:t>so that </a:t>
            </a:r>
            <a:r>
              <a:rPr lang="en-AU" sz="2400" dirty="0" smtClean="0">
                <a:solidFill>
                  <a:schemeClr val="tx1"/>
                </a:solidFill>
              </a:rPr>
              <a:t>I can expand my business exposure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Relevant advertisers have a space on the website to advertise their places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174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verified place owner </a:t>
            </a:r>
            <a:r>
              <a:rPr lang="en-AU" sz="2400" dirty="0" smtClean="0">
                <a:solidFill>
                  <a:schemeClr val="tx1"/>
                </a:solidFill>
              </a:rPr>
              <a:t>I </a:t>
            </a:r>
            <a:r>
              <a:rPr lang="en-AU" sz="2400" dirty="0" smtClean="0">
                <a:solidFill>
                  <a:schemeClr val="tx1"/>
                </a:solidFill>
              </a:rPr>
              <a:t>want </a:t>
            </a:r>
            <a:r>
              <a:rPr lang="en-AU" sz="2400" dirty="0" smtClean="0">
                <a:solidFill>
                  <a:schemeClr val="tx1"/>
                </a:solidFill>
              </a:rPr>
              <a:t>to upload verified media and information about my place so </a:t>
            </a:r>
            <a:r>
              <a:rPr lang="en-AU" sz="2400" dirty="0" smtClean="0">
                <a:solidFill>
                  <a:schemeClr val="tx1"/>
                </a:solidFill>
              </a:rPr>
              <a:t>that </a:t>
            </a:r>
            <a:r>
              <a:rPr lang="en-AU" sz="2400" dirty="0" smtClean="0">
                <a:solidFill>
                  <a:schemeClr val="tx1"/>
                </a:solidFill>
              </a:rPr>
              <a:t>users are provided with up-to-date and trustworthy data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Only admins can verify a place owner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Once verified place owners can add/update information about their place freely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Verification status can be altered as needed by admins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4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 I want </a:t>
            </a:r>
            <a:r>
              <a:rPr lang="en-AU" sz="2400" dirty="0" smtClean="0">
                <a:solidFill>
                  <a:schemeClr val="tx1"/>
                </a:solidFill>
              </a:rPr>
              <a:t>customize my profile </a:t>
            </a:r>
            <a:r>
              <a:rPr lang="en-AU" sz="2400" dirty="0" smtClean="0">
                <a:solidFill>
                  <a:schemeClr val="tx1"/>
                </a:solidFill>
              </a:rPr>
              <a:t>so that </a:t>
            </a:r>
            <a:r>
              <a:rPr lang="en-AU" sz="2400" dirty="0" smtClean="0">
                <a:solidFill>
                  <a:schemeClr val="tx1"/>
                </a:solidFill>
              </a:rPr>
              <a:t>I have a more personable experience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Users can add/update profile pictures and signup information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Users can update their user type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97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</a:t>
            </a:r>
            <a:r>
              <a:rPr lang="en-AU" sz="2400" dirty="0" smtClean="0">
                <a:solidFill>
                  <a:schemeClr val="tx1"/>
                </a:solidFill>
              </a:rPr>
              <a:t>St</a:t>
            </a:r>
            <a:r>
              <a:rPr lang="en-AU" sz="2400" dirty="0" smtClean="0">
                <a:solidFill>
                  <a:schemeClr val="tx1"/>
                </a:solidFill>
              </a:rPr>
              <a:t>akeholder</a:t>
            </a:r>
            <a:r>
              <a:rPr lang="en-AU" sz="2400" dirty="0" smtClean="0">
                <a:solidFill>
                  <a:schemeClr val="tx1"/>
                </a:solidFill>
              </a:rPr>
              <a:t> </a:t>
            </a:r>
            <a:r>
              <a:rPr lang="en-AU" sz="2400" dirty="0" smtClean="0">
                <a:solidFill>
                  <a:schemeClr val="tx1"/>
                </a:solidFill>
              </a:rPr>
              <a:t>I want </a:t>
            </a:r>
            <a:r>
              <a:rPr lang="en-AU" sz="2400" dirty="0" smtClean="0">
                <a:solidFill>
                  <a:schemeClr val="tx1"/>
                </a:solidFill>
              </a:rPr>
              <a:t>to monitor information </a:t>
            </a:r>
            <a:r>
              <a:rPr lang="en-AU" sz="2400" dirty="0" smtClean="0">
                <a:solidFill>
                  <a:schemeClr val="tx1"/>
                </a:solidFill>
              </a:rPr>
              <a:t>so that </a:t>
            </a:r>
            <a:r>
              <a:rPr lang="en-AU" sz="2400" dirty="0" smtClean="0">
                <a:solidFill>
                  <a:schemeClr val="tx1"/>
                </a:solidFill>
              </a:rPr>
              <a:t>I can manage the system efficiently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Admins have access to user information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825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 I </a:t>
            </a:r>
            <a:r>
              <a:rPr lang="en-AU" sz="2400" dirty="0" smtClean="0">
                <a:solidFill>
                  <a:schemeClr val="tx1"/>
                </a:solidFill>
              </a:rPr>
              <a:t>want to find places </a:t>
            </a:r>
            <a:r>
              <a:rPr lang="en-AU" sz="2400" dirty="0" smtClean="0">
                <a:solidFill>
                  <a:schemeClr val="tx1"/>
                </a:solidFill>
              </a:rPr>
              <a:t>so that </a:t>
            </a:r>
            <a:r>
              <a:rPr lang="en-AU" sz="2400" dirty="0" smtClean="0">
                <a:solidFill>
                  <a:schemeClr val="tx1"/>
                </a:solidFill>
              </a:rPr>
              <a:t>I can visit them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Places that adhere to the users type are displayed to the user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3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 I want access relevant </a:t>
            </a:r>
            <a:r>
              <a:rPr lang="en-AU" sz="2400" dirty="0" smtClean="0">
                <a:solidFill>
                  <a:schemeClr val="tx1"/>
                </a:solidFill>
              </a:rPr>
              <a:t>information </a:t>
            </a:r>
            <a:r>
              <a:rPr lang="en-AU" sz="2400" dirty="0" smtClean="0">
                <a:solidFill>
                  <a:schemeClr val="tx1"/>
                </a:solidFill>
              </a:rPr>
              <a:t>so </a:t>
            </a:r>
            <a:r>
              <a:rPr lang="en-AU" sz="2400" dirty="0" smtClean="0">
                <a:solidFill>
                  <a:schemeClr val="tx1"/>
                </a:solidFill>
              </a:rPr>
              <a:t>that I can </a:t>
            </a:r>
            <a:r>
              <a:rPr lang="en-AU" sz="2400" dirty="0" smtClean="0">
                <a:solidFill>
                  <a:schemeClr val="tx1"/>
                </a:solidFill>
              </a:rPr>
              <a:t>find appropriate </a:t>
            </a:r>
            <a:r>
              <a:rPr lang="en-AU" sz="2400" dirty="0" smtClean="0">
                <a:solidFill>
                  <a:schemeClr val="tx1"/>
                </a:solidFill>
              </a:rPr>
              <a:t>places and events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</a:t>
            </a:r>
            <a:r>
              <a:rPr lang="en-AU" sz="2000" dirty="0" smtClean="0">
                <a:solidFill>
                  <a:schemeClr val="tx1"/>
                </a:solidFill>
              </a:rPr>
              <a:t>nformation can be accessed easily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Information presented in a neat form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Information exists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High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 I </a:t>
            </a:r>
            <a:r>
              <a:rPr lang="en-AU" sz="2400" dirty="0" smtClean="0">
                <a:solidFill>
                  <a:schemeClr val="tx1"/>
                </a:solidFill>
              </a:rPr>
              <a:t>want to find out about events  </a:t>
            </a:r>
            <a:r>
              <a:rPr lang="en-AU" sz="2400" dirty="0" smtClean="0">
                <a:solidFill>
                  <a:schemeClr val="tx1"/>
                </a:solidFill>
              </a:rPr>
              <a:t>so that </a:t>
            </a:r>
            <a:r>
              <a:rPr lang="en-AU" sz="2400" dirty="0" smtClean="0">
                <a:solidFill>
                  <a:schemeClr val="tx1"/>
                </a:solidFill>
              </a:rPr>
              <a:t>don</a:t>
            </a:r>
            <a:r>
              <a:rPr lang="mr-IN" sz="2400" dirty="0" smtClean="0">
                <a:solidFill>
                  <a:schemeClr val="tx1"/>
                </a:solidFill>
              </a:rPr>
              <a:t>’</a:t>
            </a:r>
            <a:r>
              <a:rPr lang="en-AU" sz="2400" dirty="0" smtClean="0">
                <a:solidFill>
                  <a:schemeClr val="tx1"/>
                </a:solidFill>
              </a:rPr>
              <a:t>t miss out on things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Events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that adhere to the users type are displayed to the user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948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</a:t>
            </a:r>
            <a:r>
              <a:rPr lang="en-AU" sz="2400" smtClean="0">
                <a:solidFill>
                  <a:schemeClr val="tx1"/>
                </a:solidFill>
              </a:rPr>
              <a:t>a User </a:t>
            </a:r>
            <a:r>
              <a:rPr lang="en-AU" sz="2400" dirty="0" smtClean="0">
                <a:solidFill>
                  <a:schemeClr val="tx1"/>
                </a:solidFill>
              </a:rPr>
              <a:t>I </a:t>
            </a:r>
            <a:r>
              <a:rPr lang="en-AU" sz="2400" smtClean="0">
                <a:solidFill>
                  <a:schemeClr val="tx1"/>
                </a:solidFill>
              </a:rPr>
              <a:t>want  </a:t>
            </a:r>
            <a:r>
              <a:rPr lang="en-AU" sz="2400" dirty="0" smtClean="0">
                <a:solidFill>
                  <a:schemeClr val="tx1"/>
                </a:solidFill>
              </a:rPr>
              <a:t>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7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 I want to access rich media (videos, pictures)  so that I can have a better understanding of the </a:t>
            </a:r>
            <a:r>
              <a:rPr lang="en-AU" sz="2400" dirty="0" smtClean="0">
                <a:solidFill>
                  <a:schemeClr val="tx1"/>
                </a:solidFill>
              </a:rPr>
              <a:t>places and events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Media </a:t>
            </a:r>
            <a:r>
              <a:rPr lang="en-AU" sz="2000" dirty="0" smtClean="0">
                <a:solidFill>
                  <a:schemeClr val="tx1"/>
                </a:solidFill>
              </a:rPr>
              <a:t>can </a:t>
            </a:r>
            <a:r>
              <a:rPr lang="en-AU" sz="2000" dirty="0">
                <a:solidFill>
                  <a:schemeClr val="tx1"/>
                </a:solidFill>
              </a:rPr>
              <a:t>be accessed easily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Media </a:t>
            </a:r>
            <a:r>
              <a:rPr lang="en-AU" sz="2000" dirty="0">
                <a:solidFill>
                  <a:schemeClr val="tx1"/>
                </a:solidFill>
              </a:rPr>
              <a:t>presented in a neat form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Media </a:t>
            </a:r>
            <a:r>
              <a:rPr lang="en-AU" sz="2000" dirty="0">
                <a:solidFill>
                  <a:schemeClr val="tx1"/>
                </a:solidFill>
              </a:rPr>
              <a:t>exists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57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40055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 I want access a map with directions to </a:t>
            </a:r>
            <a:r>
              <a:rPr lang="en-AU" sz="2400" dirty="0" smtClean="0">
                <a:solidFill>
                  <a:schemeClr val="tx1"/>
                </a:solidFill>
              </a:rPr>
              <a:t>a </a:t>
            </a:r>
            <a:r>
              <a:rPr lang="en-AU" sz="2400" dirty="0" smtClean="0">
                <a:solidFill>
                  <a:schemeClr val="tx1"/>
                </a:solidFill>
              </a:rPr>
              <a:t>place or event</a:t>
            </a:r>
            <a:r>
              <a:rPr lang="en-AU" sz="2400" dirty="0" smtClean="0">
                <a:solidFill>
                  <a:schemeClr val="tx1"/>
                </a:solidFill>
              </a:rPr>
              <a:t> </a:t>
            </a:r>
            <a:r>
              <a:rPr lang="en-AU" sz="2400" dirty="0" smtClean="0">
                <a:solidFill>
                  <a:schemeClr val="tx1"/>
                </a:solidFill>
              </a:rPr>
              <a:t>so that I have an understanding of its location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Every place and event can have a location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Map is clearly displayed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User may enable location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7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 I want be able to login so that I have a tailored </a:t>
            </a:r>
            <a:r>
              <a:rPr lang="en-AU" sz="2400" dirty="0" smtClean="0">
                <a:solidFill>
                  <a:schemeClr val="tx1"/>
                </a:solidFill>
              </a:rPr>
              <a:t>experience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Unique usernames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User customizable view (Student, Businessman, tourist)</a:t>
            </a: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Strong password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71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 I want </a:t>
            </a:r>
            <a:r>
              <a:rPr lang="en-AU" sz="2400" dirty="0" smtClean="0">
                <a:solidFill>
                  <a:schemeClr val="tx1"/>
                </a:solidFill>
              </a:rPr>
              <a:t>multi-device support so that I can range of my devices 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works on mobile, desktop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website is easily navigable whatever device it is viewed on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9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an administrator I want to add and remove accounts and media </a:t>
            </a:r>
            <a:r>
              <a:rPr lang="en-AU" sz="2400" dirty="0" smtClean="0">
                <a:solidFill>
                  <a:schemeClr val="tx1"/>
                </a:solidFill>
              </a:rPr>
              <a:t>so that </a:t>
            </a:r>
            <a:r>
              <a:rPr lang="en-AU" sz="2400" dirty="0" smtClean="0">
                <a:solidFill>
                  <a:schemeClr val="tx1"/>
                </a:solidFill>
              </a:rPr>
              <a:t>the website can be updated when needed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Only A</a:t>
            </a:r>
            <a:r>
              <a:rPr lang="en-AU" sz="2000" dirty="0" smtClean="0">
                <a:solidFill>
                  <a:schemeClr val="tx1"/>
                </a:solidFill>
              </a:rPr>
              <a:t>dmin can modify any user accounts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Admin can modify any media or information</a:t>
            </a: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58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 I want </a:t>
            </a:r>
            <a:r>
              <a:rPr lang="en-AU" sz="2400" dirty="0" smtClean="0">
                <a:solidFill>
                  <a:schemeClr val="tx1"/>
                </a:solidFill>
              </a:rPr>
              <a:t>search through information easily </a:t>
            </a:r>
            <a:r>
              <a:rPr lang="en-AU" sz="2400" dirty="0" smtClean="0">
                <a:solidFill>
                  <a:schemeClr val="tx1"/>
                </a:solidFill>
              </a:rPr>
              <a:t>so that </a:t>
            </a:r>
            <a:r>
              <a:rPr lang="en-AU" sz="2400" dirty="0" smtClean="0">
                <a:solidFill>
                  <a:schemeClr val="tx1"/>
                </a:solidFill>
              </a:rPr>
              <a:t>I can make well informed decisions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Easy search method is provided to users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12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Story Title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 admin I want to control user access through a hierarchical control system of permissions so that I can ensure user access and control is regulated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multiple user accounts are possible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258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910</Words>
  <Application>Microsoft Macintosh PowerPoint</Application>
  <PresentationFormat>A4 Paper (210x297 mm)</PresentationFormat>
  <Paragraphs>198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Kyle Thacker</cp:lastModifiedBy>
  <cp:revision>17</cp:revision>
  <dcterms:created xsi:type="dcterms:W3CDTF">2011-08-10T11:51:47Z</dcterms:created>
  <dcterms:modified xsi:type="dcterms:W3CDTF">2017-08-02T09:18:47Z</dcterms:modified>
</cp:coreProperties>
</file>