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23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2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24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191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16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5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16/08/2017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24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16/08/2017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96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16/08/2017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129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00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AE60-52C0-4C31-9638-C34A6DEB5272}" type="datetimeFigureOut">
              <a:rPr lang="en-AU" smtClean="0"/>
              <a:t>16/08/2017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6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2AE60-52C0-4C31-9638-C34A6DEB5272}" type="datetimeFigureOut">
              <a:rPr lang="en-AU" smtClean="0"/>
              <a:t>16/08/2017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DBDE-C0BB-4721-AB8B-1364B5B841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98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Student</a:t>
            </a:r>
            <a:r>
              <a:rPr lang="en-AU" sz="2000" dirty="0"/>
              <a:t> – tertiary student, presumably financially impaired, educationally oriented, technologically literate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Tourist</a:t>
            </a:r>
            <a:r>
              <a:rPr lang="en-AU" sz="2000" dirty="0"/>
              <a:t> – someone on holiday, more disposable income, a lot of recreational time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Businessmen </a:t>
            </a:r>
            <a:r>
              <a:rPr lang="mr-IN" sz="2000" dirty="0"/>
              <a:t>–</a:t>
            </a:r>
            <a:r>
              <a:rPr lang="en-AU" sz="2000" dirty="0"/>
              <a:t> busy, financially stable</a:t>
            </a:r>
            <a:endParaRPr lang="en-AU" sz="2000" u="sng" dirty="0"/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Administrator </a:t>
            </a:r>
            <a:r>
              <a:rPr lang="en-AU" sz="2000" dirty="0"/>
              <a:t> - CRUD information, can add administrators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4506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  <p:extLst>
      <p:ext uri="{BB962C8B-B14F-4D97-AF65-F5344CB8AC3E}">
        <p14:creationId xmlns:p14="http://schemas.microsoft.com/office/powerpoint/2010/main" val="401253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View media that is related to a place or event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Lee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TBC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15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/>
              <a:t>Different Device Compatibility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Emily</a:t>
            </a: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TBC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22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/>
              <a:t>Secure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my personal information and location to be secure so that others cannot access this potentially harmful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Each users personal information is private and encrypted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Each users geolocation is not shown to others and encrypted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61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/>
              <a:t>Verified Place/Event Managers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>
                <a:solidFill>
                  <a:schemeClr val="tx1"/>
                </a:solidFill>
              </a:rPr>
              <a:t>Max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TBC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56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/>
              <a:t>Navigable page-based 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user, I would like the familiarity of a page-based interface, so that I can navigate through the places and events of Smart City easily and intuitively.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Index or universal "home page", on visiting Smart City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36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/>
              <a:t>Account login functionality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user, I would like to be able to log in to access my tailored user experience, so that I can only view things that are relevant to my interests.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701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Users can create, verify, modify and delete an account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Multiple account types are available, they provide different views that are specific to the user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If a user closes the session, they are logged out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Log in sessions time out after a period of inactivity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1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View relevant information about a place or event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user, I would like to be able to view information about places and events e.g. location, opening hours, description.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Information can be accessed easily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Information is presented in a neat form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Information can be added, edited, and removed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7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/>
              <a:t>Custom User Profiles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user, I would like the ability to customize my profile page, so that I can have a personalized user experience.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sz="1600" dirty="0">
                <a:solidFill>
                  <a:schemeClr val="tx1"/>
                </a:solidFill>
              </a:rPr>
              <a:t>Acceptance Criteria:</a:t>
            </a:r>
          </a:p>
          <a:p>
            <a:pPr marL="285750" indent="-285750" fontAlgn="t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Profile picture</a:t>
            </a:r>
          </a:p>
          <a:p>
            <a:pPr marL="285750" indent="-285750" fontAlgn="t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User photos</a:t>
            </a:r>
          </a:p>
          <a:p>
            <a:pPr marL="285750" indent="-285750" fontAlgn="t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User places &amp; events list</a:t>
            </a:r>
          </a:p>
          <a:p>
            <a:pPr marL="285750" indent="-285750" fontAlgn="t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User "points" system</a:t>
            </a:r>
          </a:p>
          <a:p>
            <a:pPr marL="285750" indent="-285750" fontAlgn="t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85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/>
              <a:t>Find places and events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user, I would like to be able to find places and events in my vicinity, so that  I can see things that are relevant to my user type.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Events/ places appear within in chosen radius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User can search particular categories 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Events/ places appear according to my preferences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06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800" b="1" dirty="0"/>
              <a:t>Universal Home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user, I should be presented with a welcome/home page that gives a clear view of the platform and its purpose, so that I know where and can navigate through the website.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Users are directed on first visit to a home page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Home page shows relevant information about the website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68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Places and Events can have a location on a 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user, I would like to be able to see places and events on a map, so that I can search the city for things I’m interested in.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Places and events have a location on a map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If a place or event exists online, a digital place/event marker can be shown instead.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Maps are clearly displayed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3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Dynamic Presentation of Relevant Material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 Kyle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65527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fontAlgn="t"/>
            <a:r>
              <a:rPr lang="en-AU" dirty="0">
                <a:solidFill>
                  <a:schemeClr val="tx1"/>
                </a:solidFill>
              </a:rPr>
              <a:t>Acceptance Criteria:</a:t>
            </a:r>
          </a:p>
          <a:p>
            <a:pPr marL="285750" indent="-285750" fontAlgn="t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TBC</a:t>
            </a:r>
          </a:p>
          <a:p>
            <a:pPr marL="285750" indent="-285750" fontAlgn="t">
              <a:buFontTx/>
              <a:buChar char="-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Should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Notes:</a:t>
            </a:r>
            <a:endParaRPr lang="en-AU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06151" y="6006910"/>
          <a:ext cx="660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419842793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54424111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0783726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35636907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716706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90195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Testable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6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ym typeface="Wingdings" panose="05000000000000000000" pitchFamily="2" charset="2"/>
                        </a:rPr>
                        <a:t>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26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794</Words>
  <Application>Microsoft Office PowerPoint</Application>
  <PresentationFormat>Widescreen</PresentationFormat>
  <Paragraphs>266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MELT</dc:creator>
  <cp:lastModifiedBy>George</cp:lastModifiedBy>
  <cp:revision>7</cp:revision>
  <dcterms:created xsi:type="dcterms:W3CDTF">2017-08-15T01:12:35Z</dcterms:created>
  <dcterms:modified xsi:type="dcterms:W3CDTF">2017-08-16T05:45:11Z</dcterms:modified>
</cp:coreProperties>
</file>