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0" y="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staff 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customer I want to </a:t>
            </a:r>
            <a:r>
              <a:rPr lang="en-GB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database to modify information so that update the information of the number of available car in anytime.</a:t>
            </a:r>
            <a:endParaRPr lang="de" altLang="zh-MO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18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ower I want to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with the customer increase rapidly in the high season such as weekend or holiday, </a:t>
            </a: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the server of the company server in that time.</a:t>
            </a:r>
            <a:endParaRPr lang="de" altLang="zh-MO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90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ower I want to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see the history of the certain car in database so that get maintains which it needs.</a:t>
            </a:r>
            <a:endParaRPr lang="de" altLang="zh-MO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637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customer I want to </a:t>
            </a:r>
            <a:r>
              <a:rPr lang="en-GB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the history of the certain car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I can driver a non-accident car.</a:t>
            </a:r>
            <a:endParaRPr lang="de" altLang="zh-MO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24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ower I want to </a:t>
            </a:r>
            <a:r>
              <a:rPr lang="en-GB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the highest number of the car which customer need monthly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I can buy more car on that kind.</a:t>
            </a:r>
            <a:endParaRPr lang="de" altLang="zh-MO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28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staff I want to </a:t>
            </a:r>
            <a:r>
              <a:rPr lang="en-GB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TW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of the car when it lost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I can find that car.</a:t>
            </a:r>
            <a:endParaRPr lang="de" altLang="zh-MO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59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customer I want able to </a:t>
            </a:r>
            <a:r>
              <a:rPr lang="en-GB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a</a:t>
            </a: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 </a:t>
            </a:r>
            <a:r>
              <a:rPr lang="en-GB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car</a:t>
            </a: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I can take a cheapest one on </a:t>
            </a:r>
            <a:r>
              <a:rPr lang="en-US" altLang="zh-M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list.</a:t>
            </a:r>
            <a:endParaRPr lang="de" altLang="zh-MO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62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staff, I want  able to see  detail of how many car was rented in every class , so that I can marked ‘rent out’ on the website.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staff, I want able to see the feedback from customer after return , so that I can summarise all pro &amp; con then optimise.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 into OBAAS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n-AU" sz="2400" dirty="0"/>
              <a:t> </a:t>
            </a:r>
            <a:r>
              <a:rPr lang="de" altLang="zh-MO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-GB" altLang="zh-MO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r>
              <a:rPr lang="de" altLang="zh-MO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want to have a reminder-function </a:t>
            </a:r>
            <a:r>
              <a:rPr lang="en-GB" altLang="zh-MO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customer had already returned</a:t>
            </a:r>
            <a:r>
              <a:rPr lang="de" altLang="zh-MO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 that I can </a:t>
            </a:r>
            <a:r>
              <a:rPr lang="en-GB" altLang="zh-MO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available number on website.</a:t>
            </a:r>
            <a:endParaRPr lang="de" altLang="zh-MO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17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 View Account Balance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customer, I want to modify my personal detail  when I  change my information such as number or address, so that I can update my information anytime.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10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Request Cheque Book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zh-MO" sz="2400" dirty="0">
                <a:solidFill>
                  <a:schemeClr val="tx1"/>
                </a:solidFill>
              </a:rPr>
              <a:t>As a customer, I want able to see which branch of the car rental is nearest of my home. So that I can pick up the car faster and easier.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43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Pay Bills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customer, I want to pay my bills through car rental website, so that I can perform bill payments online.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24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staff, I want to optimise  our server , so that I need to </a:t>
            </a:r>
            <a:r>
              <a:rPr lang="en-AU" altLang="zh-MO" sz="2400" dirty="0">
                <a:solidFill>
                  <a:schemeClr val="tx1"/>
                </a:solidFill>
              </a:rPr>
              <a:t>close certain account when the customer login out longer then 4 years.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303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Closing Account Facility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customer I want to see the </a:t>
            </a:r>
            <a:r>
              <a:rPr lang="en-GB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filler of daily</a:t>
            </a:r>
            <a:r>
              <a:rPr lang="de" altLang="zh-MO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costs so that I can plan my budget.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51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594</Words>
  <Application>Microsoft Office PowerPoint</Application>
  <PresentationFormat>A4 Paper (210x297 mm)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WarrenCWI</cp:lastModifiedBy>
  <cp:revision>18</cp:revision>
  <dcterms:created xsi:type="dcterms:W3CDTF">2011-08-10T11:51:47Z</dcterms:created>
  <dcterms:modified xsi:type="dcterms:W3CDTF">2018-08-08T05:57:10Z</dcterms:modified>
</cp:coreProperties>
</file>