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8" r:id="rId11"/>
    <p:sldId id="270" r:id="rId12"/>
    <p:sldId id="272" r:id="rId13"/>
    <p:sldId id="274" r:id="rId14"/>
    <p:sldId id="276" r:id="rId15"/>
    <p:sldId id="278" r:id="rId16"/>
    <p:sldId id="279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48A8E8-AD27-42B8-874D-D630A025B452}">
  <a:tblStyle styleId="{5A48A8E8-AD27-42B8-874D-D630A025B452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31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35914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9522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93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75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943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6400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517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4251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606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580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280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531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409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518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17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309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51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Data55: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Richard, Anneke, Brendan,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Sara, Brenton, Saini and Aditya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Stories: Teacher Accept Student (AALV-61)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34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Created Database Tables and Queries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Created Frontend Page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do: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Add Validation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 Service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Test to ensure no errors or bugs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Merge Template with Application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Stories: Student Get Lesson Info (AALV-58)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51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Created Frontend Page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Wrote Content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do: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Style Page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Stories: Add New Instruments (AALV-37)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09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Created Database Tables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Created Frontend Page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Add Validation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 Service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do: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Testing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Stories: Hire Instruments (AALV-14)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85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Created Database Tables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Created Frontend Page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Created Slot in lesson application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do: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 Service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Testing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Stories: Return Instruments (AALV-35)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44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Created Database Tables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do: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 Page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 Service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Testing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Stories: View Hire Requests (AALV-32)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44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Created Database Tables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 Page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do: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 Service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Testing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Stories: Request Specific Teacher (AALV-12)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44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Created Database Tables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 Page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do: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 Service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Testing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 - Framework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AngularJS client side applications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Means one consistent language between client and server side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Node.js server side handling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Allows for easier manipulation of HTTP requests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Allows for development of a RESTful Web service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PostgreSQL (Postgres) database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Very similar to mySQL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Known for compatibility with angular and node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 - Stories assigned to Sprint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Student - Registration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/>
              <a:t>Teacher - Registration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/>
              <a:t>Student - Apply for Lessons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Teacher - Accept Student 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Student - Get General Lesson Information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Manager - Add New Instruments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Student - Hire Instrument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Manager - Mark Instruments Returned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/>
              <a:t>Manager - View Instrument Hire Requests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 - Stories Status</a:t>
            </a:r>
          </a:p>
        </p:txBody>
      </p:sp>
      <p:graphicFrame>
        <p:nvGraphicFramePr>
          <p:cNvPr id="73" name="Shape 73"/>
          <p:cNvGraphicFramePr/>
          <p:nvPr/>
        </p:nvGraphicFramePr>
        <p:xfrm>
          <a:off x="796600" y="1017725"/>
          <a:ext cx="7239000" cy="4175460"/>
        </p:xfrm>
        <a:graphic>
          <a:graphicData uri="http://schemas.openxmlformats.org/drawingml/2006/table">
            <a:tbl>
              <a:tblPr>
                <a:noFill/>
                <a:tableStyleId>{5A48A8E8-AD27-42B8-874D-D630A025B452}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Untouched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In Progress/Almost Finished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Finished/Testing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Student Registration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Teacher Registration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Student Lesson Application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Accept Student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Lesson Information Page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Add New Instruments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Student Hire Instrument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Manager Inst. Hire requests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Student Specific Teacher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 - Time Management &amp; Issues encountered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41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New tools and languages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No login user story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Not everyone understands the system architecture yet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Not everyone is familiar with GitHub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Misunderstandings of user story (Get Lesson Info)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These issues resulted in additional time being spent on all tasks, as well as existing user stories needing to be delayed for more important ones.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 - Hour Burndown Chart</a:t>
            </a:r>
          </a:p>
        </p:txBody>
      </p:sp>
      <p:pic>
        <p:nvPicPr>
          <p:cNvPr id="85" name="Shape 85" title="Remaini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25" y="1192022"/>
            <a:ext cx="5598625" cy="34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Stories: Student Registration (AALV-60)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983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Done: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Created Database Tables and Queries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Created Frontend Page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Added Validation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Created Service to manage registration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To do: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Email services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Test to ensure no errors or bugs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Merge Template with Application 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5226150" y="1152475"/>
            <a:ext cx="35541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lt2"/>
                </a:solidFill>
              </a:rPr>
              <a:t>Acceptance Criteria: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</a:pPr>
            <a:r>
              <a:rPr lang="en" sz="1800" dirty="0">
                <a:solidFill>
                  <a:schemeClr val="lt2"/>
                </a:solidFill>
              </a:rPr>
              <a:t>Create account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</a:pPr>
            <a:r>
              <a:rPr lang="en" sz="1800" dirty="0">
                <a:solidFill>
                  <a:schemeClr val="lt2"/>
                </a:solidFill>
              </a:rPr>
              <a:t>Enter personal details (name, dob, address)</a:t>
            </a:r>
          </a:p>
          <a:p>
            <a:pPr marL="457200" lvl="0" indent="-34290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 dirty="0">
                <a:solidFill>
                  <a:schemeClr val="lt2"/>
                </a:solidFill>
              </a:rPr>
              <a:t>Able to successfully register</a:t>
            </a:r>
          </a:p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 dirty="0">
                <a:solidFill>
                  <a:schemeClr val="lt2"/>
                </a:solidFill>
              </a:rPr>
              <a:t>Email validation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Stories: Teacher Registration (AALV-27)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04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Created Database Tables and Queries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Created Frontend Page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Added Validation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Created Service to manage registration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do: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Email services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Test to ensure no errors or bugs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Merge Template with Application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5226150" y="1152475"/>
            <a:ext cx="35541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lt2"/>
                </a:solidFill>
              </a:rPr>
              <a:t>Acceptance Criteria:</a:t>
            </a:r>
          </a:p>
          <a:p>
            <a:pPr marL="457200" lvl="0" indent="-228600" rtl="0">
              <a:spcBef>
                <a:spcPts val="0"/>
              </a:spcBef>
              <a:buClr>
                <a:schemeClr val="lt2"/>
              </a:buClr>
              <a:buChar char="●"/>
            </a:pPr>
            <a:r>
              <a:rPr lang="en" dirty="0">
                <a:solidFill>
                  <a:schemeClr val="lt2"/>
                </a:solidFill>
              </a:rPr>
              <a:t>Able to enter general details - Name, email, phone, address</a:t>
            </a:r>
          </a:p>
          <a:p>
            <a:pPr marL="457200" lvl="0" indent="-228600" rtl="0">
              <a:spcBef>
                <a:spcPts val="0"/>
              </a:spcBef>
              <a:buClr>
                <a:schemeClr val="lt2"/>
              </a:buClr>
              <a:buChar char="●"/>
            </a:pPr>
            <a:r>
              <a:rPr lang="en" dirty="0">
                <a:solidFill>
                  <a:schemeClr val="lt2"/>
                </a:solidFill>
              </a:rPr>
              <a:t>Able to create account if details are given</a:t>
            </a:r>
            <a:br>
              <a:rPr lang="en" dirty="0">
                <a:solidFill>
                  <a:schemeClr val="lt2"/>
                </a:solidFill>
              </a:rPr>
            </a:br>
            <a:r>
              <a:rPr lang="en" dirty="0">
                <a:solidFill>
                  <a:schemeClr val="lt2"/>
                </a:solidFill>
              </a:rPr>
              <a:t>produces error if not</a:t>
            </a:r>
          </a:p>
          <a:p>
            <a:pPr marL="457200" lvl="0" indent="-228600" rtl="0">
              <a:spcBef>
                <a:spcPts val="0"/>
              </a:spcBef>
              <a:buClr>
                <a:schemeClr val="lt2"/>
              </a:buClr>
              <a:buChar char="●"/>
            </a:pPr>
            <a:r>
              <a:rPr lang="en" dirty="0">
                <a:solidFill>
                  <a:schemeClr val="lt2"/>
                </a:solidFill>
              </a:rPr>
              <a:t>Email account details to teacher with temp password that needs to be changed on first login</a:t>
            </a:r>
          </a:p>
          <a:p>
            <a:pPr marL="457200" lvl="0" indent="-228600" rtl="0">
              <a:spcBef>
                <a:spcPts val="0"/>
              </a:spcBef>
              <a:buClr>
                <a:schemeClr val="lt2"/>
              </a:buClr>
              <a:buChar char="●"/>
            </a:pPr>
            <a:r>
              <a:rPr lang="en" dirty="0">
                <a:solidFill>
                  <a:schemeClr val="lt2"/>
                </a:solidFill>
              </a:rPr>
              <a:t>Teacher account can log in after creation</a:t>
            </a:r>
          </a:p>
          <a:p>
            <a:pPr marL="457200" lvl="0" indent="-228600" rtl="0">
              <a:spcBef>
                <a:spcPts val="0"/>
              </a:spcBef>
              <a:buClr>
                <a:schemeClr val="lt2"/>
              </a:buClr>
              <a:buChar char="●"/>
            </a:pPr>
            <a:r>
              <a:rPr lang="en" dirty="0">
                <a:solidFill>
                  <a:schemeClr val="lt2"/>
                </a:solidFill>
              </a:rPr>
              <a:t>Teacher prompted to change password on login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Stories: Student Lesson Application (AALV-11)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493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Created Database Tables and Queries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Created Frontend Page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Added Validation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Created Service to manage registration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do: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Style Confirmation Page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Email services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Test to ensure no errors or bugs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Merge Template with Application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Microsoft Office PowerPoint</Application>
  <PresentationFormat>On-screen Show (16:9)</PresentationFormat>
  <Paragraphs>138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simple-dark-2</vt:lpstr>
      <vt:lpstr>PowerPoint Presentation</vt:lpstr>
      <vt:lpstr>Overview - Framework</vt:lpstr>
      <vt:lpstr>Overview - Stories assigned to Sprint</vt:lpstr>
      <vt:lpstr>Overview - Stories Status</vt:lpstr>
      <vt:lpstr>Overview - Time Management &amp; Issues encountered</vt:lpstr>
      <vt:lpstr>Overview - Hour Burndown Chart</vt:lpstr>
      <vt:lpstr>Stories: Student Registration (AALV-60)</vt:lpstr>
      <vt:lpstr>Stories: Teacher Registration (AALV-27)</vt:lpstr>
      <vt:lpstr>Stories: Student Lesson Application (AALV-11)</vt:lpstr>
      <vt:lpstr>Stories: Teacher Accept Student (AALV-61)</vt:lpstr>
      <vt:lpstr>Stories: Student Get Lesson Info (AALV-58)</vt:lpstr>
      <vt:lpstr>Stories: Add New Instruments (AALV-37)</vt:lpstr>
      <vt:lpstr>Stories: Hire Instruments (AALV-14)</vt:lpstr>
      <vt:lpstr>Stories: Return Instruments (AALV-35)</vt:lpstr>
      <vt:lpstr>Stories: View Hire Requests (AALV-32)</vt:lpstr>
      <vt:lpstr>Stories: Request Specific Teacher (AALV-12)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Richard van Wyk</cp:lastModifiedBy>
  <cp:revision>1</cp:revision>
  <dcterms:modified xsi:type="dcterms:W3CDTF">2016-10-25T04:11:20Z</dcterms:modified>
</cp:coreProperties>
</file>