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5" r:id="rId3"/>
    <p:sldId id="267" r:id="rId4"/>
    <p:sldId id="269" r:id="rId5"/>
    <p:sldId id="271" r:id="rId6"/>
    <p:sldId id="273" r:id="rId7"/>
    <p:sldId id="275" r:id="rId8"/>
    <p:sldId id="277" r:id="rId9"/>
    <p:sldId id="280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85B36F-FDDE-4114-A070-873F29F9F265}">
  <a:tblStyle styleId="{0785B36F-FDDE-4114-A070-873F29F9F265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68"/>
  </p:normalViewPr>
  <p:slideViewPr>
    <p:cSldViewPr snapToGrid="0" snapToObjects="1">
      <p:cViewPr varScale="1">
        <p:scale>
          <a:sx n="70" d="100"/>
          <a:sy n="70" d="100"/>
        </p:scale>
        <p:origin x="184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6874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038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728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347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239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772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364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650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87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362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Data55: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Richard, Anneke, Brendan,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Sara, Brenton, Saini and Aditya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55" name="Shape 55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0875" y="0"/>
            <a:ext cx="3110774" cy="29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Stories: Teacher Registration (AALV-27)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1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00" y="1152475"/>
            <a:ext cx="4358149" cy="367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350" y="1857012"/>
            <a:ext cx="3909975" cy="226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Stories: Student Lesson Application (AALV-11)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300" y="1087075"/>
            <a:ext cx="7508625" cy="36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Stories: Teacher Accept Student (AALV-61)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87" y="1128250"/>
            <a:ext cx="8307023" cy="374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Stories: Student Get Lesson Info (AALV-58)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624" y="1227875"/>
            <a:ext cx="6506752" cy="36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Stories: Add New Instruments (AALV-37)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350" y="1125550"/>
            <a:ext cx="4442100" cy="37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Stories: Hire Instruments (AALV-14)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187" y="1537525"/>
            <a:ext cx="6461626" cy="307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Stories: Return Instruments (AALV-35)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850" y="1260975"/>
            <a:ext cx="7340301" cy="351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Stories: Request Specific Teacher (AALV-12)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75" y="1272050"/>
            <a:ext cx="7911650" cy="346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77</Words>
  <Application>Microsoft Macintosh PowerPoint</Application>
  <PresentationFormat>On-screen Show (16:9)</PresentationFormat>
  <Paragraphs>11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simple-dark-2</vt:lpstr>
      <vt:lpstr>PowerPoint Presentation</vt:lpstr>
      <vt:lpstr>Stories: Teacher Registration (AALV-27) </vt:lpstr>
      <vt:lpstr>Stories: Student Lesson Application (AALV-11) </vt:lpstr>
      <vt:lpstr>Stories: Teacher Accept Student (AALV-61) </vt:lpstr>
      <vt:lpstr>Stories: Student Get Lesson Info (AALV-58) </vt:lpstr>
      <vt:lpstr>Stories: Add New Instruments (AALV-37)</vt:lpstr>
      <vt:lpstr>Stories: Hire Instruments (AALV-14) </vt:lpstr>
      <vt:lpstr>Stories: Return Instruments (AALV-35) </vt:lpstr>
      <vt:lpstr>Stories: Request Specific Teacher (AALV-12)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2016-10-28T03:26:25Z</dcterms:modified>
</cp:coreProperties>
</file>