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70" r:id="rId12"/>
    <p:sldId id="272" r:id="rId13"/>
    <p:sldId id="274" r:id="rId14"/>
    <p:sldId id="276" r:id="rId15"/>
    <p:sldId id="278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48A8E8-AD27-42B8-874D-D630A025B452}">
  <a:tblStyle styleId="{5A48A8E8-AD27-42B8-874D-D630A025B45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5914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52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9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7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94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4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1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5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6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58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8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53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0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1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30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5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Data55: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Richard, Anneke, Brendan,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Sara, Brenton, Saini and Aditya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Teacher Accept Student (AALV-61)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3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Get Lesson Info (AALV-58)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1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Wrote 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Style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Add New Instruments (AALV-37)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0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Hire Instruments (AALV-14)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5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Slot in lesson application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Return Instruments (AALV-35)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View Hire Requests (AALV-32)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6400" y="1152475"/>
            <a:ext cx="3975900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dirty="0">
                <a:solidFill>
                  <a:srgbClr val="ADADAD"/>
                </a:solidFill>
                <a:latin typeface="Arial" charset="0"/>
              </a:rPr>
              <a:t>Acceptance Criteria:</a:t>
            </a: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ADADAD"/>
                </a:solidFill>
                <a:latin typeface="Arial" charset="0"/>
              </a:rPr>
              <a:t>Various filters (newest request, student asking, type)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ADADAD"/>
                </a:solidFill>
                <a:latin typeface="Arial" charset="0"/>
              </a:rPr>
              <a:t>Ability to accept or deny requests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ADADAD"/>
                </a:solidFill>
                <a:latin typeface="Arial" charset="0"/>
              </a:rPr>
              <a:t>If denied, must give reason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ADADAD"/>
                </a:solidFill>
                <a:latin typeface="Arial" charset="0"/>
              </a:rPr>
              <a:t>Ability to specify an instrument to give the student or assign randomly.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ADADAD"/>
                </a:solidFill>
                <a:latin typeface="Arial" charset="0"/>
              </a:rPr>
              <a:t>Student is informed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ADADAD"/>
                </a:solidFill>
                <a:latin typeface="Arial" charset="0"/>
              </a:rPr>
              <a:t>Once instrument is assigned to a student, it must be marked as hired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Request Specific Teacher (AALV-12)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Framework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AngularJS client side applications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Means one consistent language between client and server side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Node.js server side handling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Allows for easier manipulation of HTTP requests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Allows for development of a RESTful Web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PostgreSQL (Postgres) database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Very similar to mySQL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Known for compatibility with angular and node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Stories assigned to Sprint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 - Registration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Teacher - Registration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Student - Apply for Lessons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Teacher - Accept Student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 - Get General Lesson Information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Manager - Add New Instruments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 - Hire Instrument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Manager - Mark Instruments Returned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Manager - View Instrument Hire Requests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Stories Status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796600" y="1017725"/>
          <a:ext cx="7239000" cy="4175460"/>
        </p:xfrm>
        <a:graphic>
          <a:graphicData uri="http://schemas.openxmlformats.org/drawingml/2006/table">
            <a:tbl>
              <a:tblPr>
                <a:noFill/>
                <a:tableStyleId>{5A48A8E8-AD27-42B8-874D-D630A025B452}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Untouched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In Progress/Almost Finished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Finished/Testing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Registration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Teacher Registration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Lesson Application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Accept Student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Lesson Information Page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 New Instruments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Hire Instrument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Manager Inst. Hire requests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Specific Teacher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Time Management &amp; Issues encountered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1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New tools and languages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 login user story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Not everyone understands the system architecture yet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Not everyone is familiar with GitHub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Misunderstandings of user story (Get Lesson Info)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These issues resulted in additional time being spent on all tasks, as well as existing user stories needing to be delayed for more important 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Hour Burndown Chart</a:t>
            </a:r>
          </a:p>
        </p:txBody>
      </p:sp>
      <p:pic>
        <p:nvPicPr>
          <p:cNvPr id="85" name="Shape 85" title="Remai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25" y="1192022"/>
            <a:ext cx="5598625" cy="3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Student Registration (AALV-60)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98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Added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Email services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Merge Template with Application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Teacher Registration (AALV-27)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04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Added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Email services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Lesson Application (AALV-11)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49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Added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Style Confirmation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Email services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Macintosh PowerPoint</Application>
  <PresentationFormat>On-screen Show (16:9)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simple-dark-2</vt:lpstr>
      <vt:lpstr>PowerPoint Presentation</vt:lpstr>
      <vt:lpstr>Overview - Framework</vt:lpstr>
      <vt:lpstr>Overview - Stories assigned to Sprint</vt:lpstr>
      <vt:lpstr>Overview - Stories Status</vt:lpstr>
      <vt:lpstr>Overview - Time Management &amp; Issues encountered</vt:lpstr>
      <vt:lpstr>Overview - Hour Burndown Chart</vt:lpstr>
      <vt:lpstr>Stories: Student Registration (AALV-60)</vt:lpstr>
      <vt:lpstr>Stories: Teacher Registration (AALV-27)</vt:lpstr>
      <vt:lpstr>Stories: Student Lesson Application (AALV-11)</vt:lpstr>
      <vt:lpstr>Stories: Teacher Accept Student (AALV-61)</vt:lpstr>
      <vt:lpstr>Stories: Student Get Lesson Info (AALV-58)</vt:lpstr>
      <vt:lpstr>Stories: Add New Instruments (AALV-37)</vt:lpstr>
      <vt:lpstr>Stories: Hire Instruments (AALV-14)</vt:lpstr>
      <vt:lpstr>Stories: Return Instruments (AALV-35)</vt:lpstr>
      <vt:lpstr>Stories: View Hire Requests (AALV-32)</vt:lpstr>
      <vt:lpstr>Stories: Request Specific Teacher (AALV-12)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 Kotze</cp:lastModifiedBy>
  <cp:revision>2</cp:revision>
  <dcterms:modified xsi:type="dcterms:W3CDTF">2016-10-27T02:34:32Z</dcterms:modified>
</cp:coreProperties>
</file>