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Data55: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Richard, Anneke, Brendan,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Sara, Brenton, Saini and Aditya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875" y="0"/>
            <a:ext cx="3110774" cy="29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698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/>
              <a:t>Stories: Manager - Generate Business and IT Reports (AALV-30)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694800"/>
            <a:ext cx="4609200" cy="287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File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AngularJS and Node.js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Styled Reports and Pages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Tested Report Generation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226150" y="1655375"/>
            <a:ext cx="35541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Reports to be shown on webpage since dynamic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Specify type of report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It should be accurate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75900" y="445025"/>
            <a:ext cx="8710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/>
              <a:t>Stories: Manager - View and Filter Instrument List (AALV-33)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797275"/>
            <a:ext cx="4685700" cy="27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File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Angular and Node.js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Tested Viewing and Filtering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226150" y="1521375"/>
            <a:ext cx="35541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Various filters (type, condition etc)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Shows information: Instrument, ID, Condition, previous hirees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Link to edit 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Manager - Edit Instrument Details (AALV-36)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773625"/>
            <a:ext cx="4544700" cy="27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AngularJS and Node.js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Tested Editing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226150" y="1608075"/>
            <a:ext cx="3554100" cy="29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Change condition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Change description/notes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Changes should display in relevant lists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Stories: Manager - Enable Teacher Account (AALV-63)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454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Changes to Reactivate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Changes to get Deactivated Teachers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Tested Reactivating Teacher Accounts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226150" y="1663250"/>
            <a:ext cx="3554100" cy="2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See accounts that were previously deactivated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Search by name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Can reactivate an account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Teacher - Cancel Lesson (AALV-200)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836675"/>
            <a:ext cx="4544700" cy="27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AngularJS and Node.js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Tested Lesson Cancelling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226150" y="1497725"/>
            <a:ext cx="35541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Future lessons listed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Able to Cancel selected lesson(s)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Email confirmation sent to student and teacher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Other Tasks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072050" y="1505625"/>
            <a:ext cx="6708300" cy="286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Account Validation to Accept Student Applications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Improve View Student Applications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Gender to Students, Teachers, Managers &amp; Teacher Applicants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Datepicker to all Registration Forms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Another Lesson Length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- Stories assigned to Sprint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Manager - View and Filter Teacher Applicants - Finishing it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Manager - Respond to Teacher Applicants - Finishing it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Student - View Lessons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Student - Cancel Lesson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User - Update Details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Manager - Generate Business and IT Reports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Manager - View and Filter Instrument List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Manager - Edit Instrument Details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Manager - Enable Teacher Account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Teacher - Cancel Lesson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Teacher - View Lessons - Finishing 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Time Management &amp; Issues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341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All Stories Completed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Time was well managed compared to previous sprints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Work was not all completed at the end but was spread throughout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- Hour &amp; Story Point Burndown Chart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424" y="2416798"/>
            <a:ext cx="4269875" cy="25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75" y="1017725"/>
            <a:ext cx="4351050" cy="2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75900" y="445025"/>
            <a:ext cx="8773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300"/>
              <a:t>Stories: Manager - View and Filter Teacher Applicants (AALV-24)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592325"/>
            <a:ext cx="4698300" cy="297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Folder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AngularJS and Node.js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Tested searching/filtering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5226150" y="1017725"/>
            <a:ext cx="35541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Acceptance Criteria: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Filters (name, type of instruments known, languages)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Hides inactive/previously deleted applicants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can view an applicant</a:t>
            </a:r>
          </a:p>
          <a:p>
            <a:pPr indent="-3302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Previously Deleted applicants show up</a:t>
            </a:r>
          </a:p>
          <a:p>
            <a:pPr indent="-3302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Non Deleted applicants show up</a:t>
            </a:r>
          </a:p>
          <a:p>
            <a:pPr indent="-3302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Hired applicants should disappear</a:t>
            </a:r>
          </a:p>
          <a:p>
            <a:pPr indent="-3302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Other filters should still 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81300" y="445025"/>
            <a:ext cx="8773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Stories: Manager - Respond to Teacher Applicants (AALV-25)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91650" y="1821475"/>
            <a:ext cx="4477500" cy="274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AngularJS and Node.js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Tested Responding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2385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500">
                <a:solidFill>
                  <a:schemeClr val="lt2"/>
                </a:solidFill>
              </a:rPr>
              <a:t>Able to shortlist an applicant</a:t>
            </a:r>
          </a:p>
          <a:p>
            <a:pPr indent="-32385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500">
                <a:solidFill>
                  <a:schemeClr val="lt2"/>
                </a:solidFill>
              </a:rPr>
              <a:t>On shortlist, marks them as shortlisted for filtering purposes</a:t>
            </a:r>
          </a:p>
          <a:p>
            <a:pPr indent="-32385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500">
                <a:solidFill>
                  <a:schemeClr val="lt2"/>
                </a:solidFill>
              </a:rPr>
              <a:t>On shortlist, emails applicant to notify of shortlisting</a:t>
            </a:r>
          </a:p>
          <a:p>
            <a:pPr indent="-32385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500">
                <a:solidFill>
                  <a:schemeClr val="lt2"/>
                </a:solidFill>
              </a:rPr>
              <a:t>Hide or delete applicants</a:t>
            </a:r>
          </a:p>
          <a:p>
            <a:pPr indent="-32385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500">
                <a:solidFill>
                  <a:schemeClr val="lt2"/>
                </a:solidFill>
              </a:rPr>
              <a:t>Hidden applicants do not show up on main search</a:t>
            </a:r>
          </a:p>
          <a:p>
            <a:pPr indent="-32385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500">
                <a:solidFill>
                  <a:schemeClr val="lt2"/>
                </a:solidFill>
              </a:rPr>
              <a:t>Emails applicant to notify them that they have not been selected at this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Student - View Lessons (AALV-13)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663250"/>
            <a:ext cx="4749300" cy="290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Folder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and Styled Lesson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AngularJS and Node.js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Tested Schedule View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226150" y="1505600"/>
            <a:ext cx="3554100" cy="30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Able to view my booked lessons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Able to see any lessons that haven't been accepted yet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Shows the date, time, location, teacher and instrument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Can’t see anyone else's lessons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Student - Cancel Lesson (AALV-51)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497725"/>
            <a:ext cx="4634700" cy="307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Folder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and Styled Lesson Cancelling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AngularJS and Node.js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Tested Lesson Cancelling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226150" y="1608075"/>
            <a:ext cx="3606300" cy="29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Future lessons listed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Able to Cancel selected lesson(s)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Email confirmation sent to student and teacher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User - Update Details (AALV-49)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608075"/>
            <a:ext cx="4551900" cy="296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Folder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and Styled Edit Details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AngularJS and Node.js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Tested updating professional details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226150" y="1466200"/>
            <a:ext cx="3554100" cy="3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Able to change personal Info and save it.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If a teacher, able to change languages spoken, instruments and skill levels.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Changes show up in relevant lists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