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16" r:id="rId16"/>
    <p:sldId id="330" r:id="rId17"/>
    <p:sldId id="331" r:id="rId18"/>
    <p:sldId id="317" r:id="rId19"/>
    <p:sldId id="32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636" autoAdjust="0"/>
    <p:restoredTop sz="94619" autoAdjust="0"/>
  </p:normalViewPr>
  <p:slideViewPr>
    <p:cSldViewPr snapToGrid="0">
      <p:cViewPr varScale="1">
        <p:scale>
          <a:sx n="87" d="100"/>
          <a:sy n="87" d="100"/>
        </p:scale>
        <p:origin x="64" y="328"/>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hyperlink" Target="https://doi.org/10.1016/j.colsurfa.2006.03.00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Show/Discuss graphs of data. </a:t>
            </a:r>
          </a:p>
        </p:txBody>
      </p:sp>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user manual outcome</a:t>
            </a:r>
          </a:p>
          <a:p>
            <a:pPr lvl="1"/>
            <a:r>
              <a:rPr lang="en-US" dirty="0">
                <a:solidFill>
                  <a:srgbClr val="FF0000"/>
                </a:solidFill>
              </a:rPr>
              <a:t>List section: introduction, GUI section, function, etc.</a:t>
            </a:r>
          </a:p>
          <a:p>
            <a:pPr lvl="1"/>
            <a:r>
              <a:rPr lang="en-US" dirty="0">
                <a:solidFill>
                  <a:srgbClr val="FF0000"/>
                </a:solidFill>
              </a:rPr>
              <a:t>For each section: describe what is covered in each section</a:t>
            </a:r>
          </a:p>
          <a:p>
            <a:pPr lvl="2"/>
            <a:r>
              <a:rPr lang="en-US" dirty="0">
                <a:solidFill>
                  <a:srgbClr val="FF0000"/>
                </a:solidFill>
              </a:rPr>
              <a:t>Ex. GUI section: covers installation and features of the GUI on the user side</a:t>
            </a:r>
          </a:p>
        </p:txBody>
      </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t>Next Steps for the Applet:</a:t>
            </a:r>
          </a:p>
          <a:p>
            <a:pPr lvl="1"/>
            <a:r>
              <a:rPr lang="en-US" sz="1800" dirty="0"/>
              <a:t>Finish and integrate automated floor finding</a:t>
            </a:r>
          </a:p>
          <a:p>
            <a:pPr lvl="1"/>
            <a:r>
              <a:rPr lang="en-US" sz="1800" dirty="0"/>
              <a:t>Add a system to identify and keep track of unique objects even when they go off screen</a:t>
            </a:r>
          </a:p>
          <a:p>
            <a:pPr lvl="1"/>
            <a:r>
              <a:rPr lang="en-US" sz="1800" dirty="0"/>
              <a:t>Add additional image processing settings, methods, and algorithms for the user</a:t>
            </a:r>
          </a:p>
          <a:p>
            <a:pPr lvl="1"/>
            <a:r>
              <a:rPr lang="en-US" sz="1800" dirty="0"/>
              <a:t>Create a system for more thorough automated cleaning of the video</a:t>
            </a:r>
          </a:p>
          <a:p>
            <a:pPr lvl="1"/>
            <a:r>
              <a:rPr lang="en-US" sz="1800" dirty="0"/>
              <a:t>Continue to add error catching systems</a:t>
            </a:r>
          </a:p>
          <a:p>
            <a:pPr lvl="1"/>
            <a:endParaRPr lang="en-US" sz="1800" dirty="0"/>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50"/>
            <a:ext cx="9792208" cy="2607298"/>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solidFill>
                  <a:srgbClr val="FF0000"/>
                </a:solidFill>
              </a:rPr>
              <a:t>User Manual expectations</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254250" y="1485646"/>
            <a:ext cx="3791194" cy="4343400"/>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1359</TotalTime>
  <Words>1252</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Zachariah Weber</cp:lastModifiedBy>
  <cp:revision>58</cp:revision>
  <dcterms:created xsi:type="dcterms:W3CDTF">2020-11-29T03:32:36Z</dcterms:created>
  <dcterms:modified xsi:type="dcterms:W3CDTF">2021-04-21T16:20:53Z</dcterms:modified>
</cp:coreProperties>
</file>