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27" r:id="rId13"/>
    <p:sldId id="332" r:id="rId14"/>
    <p:sldId id="316" r:id="rId15"/>
    <p:sldId id="330" r:id="rId16"/>
    <p:sldId id="331" r:id="rId17"/>
    <p:sldId id="317" r:id="rId18"/>
    <p:sldId id="328"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36" autoAdjust="0"/>
    <p:restoredTop sz="94619" autoAdjust="0"/>
  </p:normalViewPr>
  <p:slideViewPr>
    <p:cSldViewPr snapToGrid="0">
      <p:cViewPr varScale="1">
        <p:scale>
          <a:sx n="87" d="100"/>
          <a:sy n="87" d="100"/>
        </p:scale>
        <p:origin x="64" y="328"/>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hyperlink" Target="https://doi.org/10.1016/j.colsurfa.2006.03.00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user manual outcome</a:t>
            </a:r>
          </a:p>
          <a:p>
            <a:pPr lvl="1"/>
            <a:r>
              <a:rPr lang="en-US" dirty="0">
                <a:solidFill>
                  <a:srgbClr val="FF0000"/>
                </a:solidFill>
              </a:rPr>
              <a:t>List section: introduction, GUI section, function, etc.</a:t>
            </a:r>
          </a:p>
          <a:p>
            <a:pPr lvl="1"/>
            <a:r>
              <a:rPr lang="en-US" dirty="0">
                <a:solidFill>
                  <a:srgbClr val="FF0000"/>
                </a:solidFill>
              </a:rPr>
              <a:t>For each section: describe what is covered in each section</a:t>
            </a:r>
          </a:p>
          <a:p>
            <a:pPr lvl="2"/>
            <a:r>
              <a:rPr lang="en-US" dirty="0">
                <a:solidFill>
                  <a:srgbClr val="FF0000"/>
                </a:solidFill>
              </a:rPr>
              <a:t>Ex. GUI section: covers installation and features of the GUI on the user side</a:t>
            </a:r>
          </a:p>
        </p:txBody>
      </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next steps for GUI</a:t>
            </a:r>
          </a:p>
          <a:p>
            <a:pPr lvl="1"/>
            <a:r>
              <a:rPr lang="en-US" sz="1800" dirty="0">
                <a:solidFill>
                  <a:srgbClr val="FF0000"/>
                </a:solidFill>
              </a:rPr>
              <a:t>Better floor finding</a:t>
            </a:r>
          </a:p>
          <a:p>
            <a:pPr lvl="1"/>
            <a:r>
              <a:rPr lang="en-US" sz="1800" dirty="0">
                <a:solidFill>
                  <a:srgbClr val="FF0000"/>
                </a:solidFill>
              </a:rPr>
              <a:t>Object tracking</a:t>
            </a:r>
          </a:p>
          <a:p>
            <a:pPr lvl="1"/>
            <a:r>
              <a:rPr lang="en-US" sz="1800" dirty="0">
                <a:solidFill>
                  <a:srgbClr val="FF0000"/>
                </a:solidFill>
              </a:rPr>
              <a:t>Additional image processing methods/algorithms</a:t>
            </a:r>
          </a:p>
          <a:p>
            <a:pPr lvl="1"/>
            <a:r>
              <a:rPr lang="en-US" sz="1800" dirty="0">
                <a:solidFill>
                  <a:srgbClr val="FF0000"/>
                </a:solidFill>
              </a:rPr>
              <a:t>Automated data cleaning</a:t>
            </a:r>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50"/>
            <a:ext cx="9792208" cy="2607298"/>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solidFill>
                  <a:srgbClr val="FF0000"/>
                </a:solidFill>
              </a:rPr>
              <a:t>User Manual expectations</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GUI outcome</a:t>
            </a:r>
          </a:p>
          <a:p>
            <a:r>
              <a:rPr lang="en-US" dirty="0">
                <a:solidFill>
                  <a:srgbClr val="FF0000"/>
                </a:solidFill>
              </a:rPr>
              <a:t>Show/Discuss graphs of data</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8028950" y="2139696"/>
            <a:ext cx="3791194" cy="4343400"/>
          </a:xfrm>
          <a:prstGeom prst="rect">
            <a:avLst/>
          </a:prstGeom>
        </p:spPr>
      </p:pic>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1288</TotalTime>
  <Words>1103</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Zachariah Weber</cp:lastModifiedBy>
  <cp:revision>54</cp:revision>
  <dcterms:created xsi:type="dcterms:W3CDTF">2020-11-29T03:32:36Z</dcterms:created>
  <dcterms:modified xsi:type="dcterms:W3CDTF">2021-04-21T15:04:07Z</dcterms:modified>
</cp:coreProperties>
</file>