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78F459-8567-4F00-ACB6-B6B6CF054A4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048000"/>
            <a:ext cx="6400800" cy="76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askerville Old Face" pitchFamily="18" charset="0"/>
              </a:rPr>
              <a:t>By,</a:t>
            </a:r>
          </a:p>
          <a:p>
            <a:r>
              <a:rPr lang="en-US" sz="2400" dirty="0" smtClean="0">
                <a:latin typeface="Baskerville Old Face" pitchFamily="18" charset="0"/>
              </a:rPr>
              <a:t>      FATHIMA IFFATH </a:t>
            </a: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odoni MT Black" pitchFamily="18" charset="0"/>
              </a:rPr>
              <a:t>THANKING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rush Script MT" pitchFamily="66" charset="0"/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odoni MT Black" pitchFamily="18" charset="0"/>
              </a:rPr>
              <a:t>ROH </a:t>
            </a:r>
            <a:b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odoni MT Black" pitchFamily="18" charset="0"/>
              </a:rPr>
            </a:b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rush Script MT" pitchFamily="66" charset="0"/>
              </a:rPr>
              <a:t>{Ray Of Hope}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75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</a:rPr>
              <a:t>Subjects Learnt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>
                <a:latin typeface="Algerian" pitchFamily="82" charset="0"/>
              </a:rPr>
              <a:t>HTML</a:t>
            </a:r>
          </a:p>
          <a:p>
            <a:r>
              <a:rPr lang="en-US" i="1" dirty="0" smtClean="0">
                <a:latin typeface="Algerian" pitchFamily="82" charset="0"/>
              </a:rPr>
              <a:t>CSS</a:t>
            </a:r>
          </a:p>
          <a:p>
            <a:r>
              <a:rPr lang="en-US" i="1" dirty="0" smtClean="0">
                <a:latin typeface="Algerian" pitchFamily="82" charset="0"/>
              </a:rPr>
              <a:t>BOOTSTRAP</a:t>
            </a:r>
          </a:p>
          <a:p>
            <a:r>
              <a:rPr lang="en-US" i="1" dirty="0" smtClean="0">
                <a:latin typeface="Algerian" pitchFamily="82" charset="0"/>
              </a:rPr>
              <a:t>JAVA SCRIPT</a:t>
            </a:r>
          </a:p>
          <a:p>
            <a:r>
              <a:rPr lang="en-US" i="1" dirty="0" smtClean="0">
                <a:latin typeface="Algerian" pitchFamily="82" charset="0"/>
              </a:rPr>
              <a:t>BASICS OF COMPUTER</a:t>
            </a:r>
            <a:endParaRPr lang="en-US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atin typeface="Algerian" pitchFamily="82" charset="0"/>
              </a:rPr>
              <a:t>THANKING NOTE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smtClean="0"/>
              <a:t> </a:t>
            </a:r>
            <a:r>
              <a:rPr lang="en-US" sz="11200" dirty="0" smtClean="0">
                <a:latin typeface="Blackadder ITC" pitchFamily="82" charset="0"/>
              </a:rPr>
              <a:t>I Would like to take a moment to express my gratitude towards your esteemed institution for providing me with an exceptional learning experience. I had the privilege of being taught by </a:t>
            </a:r>
            <a:r>
              <a:rPr lang="en-US" sz="11200" dirty="0" err="1" smtClean="0">
                <a:latin typeface="Blackadder ITC" pitchFamily="82" charset="0"/>
              </a:rPr>
              <a:t>Waseem</a:t>
            </a:r>
            <a:r>
              <a:rPr lang="en-US" sz="11200" dirty="0" smtClean="0">
                <a:latin typeface="Blackadder ITC" pitchFamily="82" charset="0"/>
              </a:rPr>
              <a:t>  Sir, who imparted his knowledge and expertise in </a:t>
            </a:r>
            <a:r>
              <a:rPr lang="en-US" sz="11200" dirty="0" err="1" smtClean="0">
                <a:latin typeface="Blackadder ITC" pitchFamily="82" charset="0"/>
              </a:rPr>
              <a:t>css,html</a:t>
            </a:r>
            <a:r>
              <a:rPr lang="en-US" sz="11200" dirty="0" smtClean="0">
                <a:latin typeface="Blackadder ITC" pitchFamily="82" charset="0"/>
              </a:rPr>
              <a:t>, and </a:t>
            </a:r>
            <a:r>
              <a:rPr lang="en-US" sz="11200" dirty="0" err="1" smtClean="0">
                <a:latin typeface="Blackadder ITC" pitchFamily="82" charset="0"/>
              </a:rPr>
              <a:t>microsoft</a:t>
            </a:r>
            <a:r>
              <a:rPr lang="en-US" sz="11200" dirty="0" smtClean="0">
                <a:latin typeface="Blackadder ITC" pitchFamily="82" charset="0"/>
              </a:rPr>
              <a:t> tools.</a:t>
            </a:r>
          </a:p>
          <a:p>
            <a:pPr marL="0" indent="0">
              <a:buNone/>
            </a:pPr>
            <a:r>
              <a:rPr lang="en-US" sz="11200" dirty="0" smtClean="0">
                <a:latin typeface="Blackadder ITC" pitchFamily="82" charset="0"/>
              </a:rPr>
              <a:t>Throughout the course, </a:t>
            </a:r>
            <a:r>
              <a:rPr lang="en-US" sz="11200" dirty="0" err="1">
                <a:latin typeface="Blackadder ITC" pitchFamily="82" charset="0"/>
              </a:rPr>
              <a:t>W</a:t>
            </a:r>
            <a:r>
              <a:rPr lang="en-US" sz="11200" dirty="0" err="1" smtClean="0">
                <a:latin typeface="Blackadder ITC" pitchFamily="82" charset="0"/>
              </a:rPr>
              <a:t>aseem</a:t>
            </a:r>
            <a:r>
              <a:rPr lang="en-US" sz="11200" dirty="0" smtClean="0">
                <a:latin typeface="Blackadder ITC" pitchFamily="82" charset="0"/>
              </a:rPr>
              <a:t> Sir’s teaching style and his passion for subject matter was truly inspiring. I always looked forward to his lectures as they were engaging and informative.</a:t>
            </a:r>
            <a:endParaRPr lang="en-US" sz="11200" dirty="0">
              <a:latin typeface="Blackadder ITC" pitchFamily="82" charset="0"/>
            </a:endParaRPr>
          </a:p>
          <a:p>
            <a:pPr marL="0" indent="0">
              <a:buNone/>
            </a:pPr>
            <a:r>
              <a:rPr lang="en-US" sz="11200" dirty="0" smtClean="0">
                <a:latin typeface="Blackadder ITC" pitchFamily="82" charset="0"/>
              </a:rPr>
              <a:t>I feel confidant in my abilities to apply what I have learned in real-world scenarios.</a:t>
            </a:r>
          </a:p>
          <a:p>
            <a:pPr marL="0" indent="0">
              <a:buNone/>
            </a:pPr>
            <a:r>
              <a:rPr lang="en-US" sz="11200" dirty="0" smtClean="0">
                <a:latin typeface="Blackadder ITC" pitchFamily="82" charset="0"/>
              </a:rPr>
              <a:t>Overall, I am grateful for the opportunity to learn from </a:t>
            </a:r>
            <a:r>
              <a:rPr lang="en-US" sz="11200" dirty="0" err="1">
                <a:latin typeface="Blackadder ITC" pitchFamily="82" charset="0"/>
              </a:rPr>
              <a:t>W</a:t>
            </a:r>
            <a:r>
              <a:rPr lang="en-US" sz="11200" dirty="0" err="1" smtClean="0">
                <a:latin typeface="Blackadder ITC" pitchFamily="82" charset="0"/>
              </a:rPr>
              <a:t>aseem</a:t>
            </a:r>
            <a:r>
              <a:rPr lang="en-US" sz="11200" dirty="0" smtClean="0">
                <a:latin typeface="Blackadder ITC" pitchFamily="82" charset="0"/>
              </a:rPr>
              <a:t> Sir in the institution. The knowledge and skills I have gained from this course will undoubtedly help me in my future endeavors.</a:t>
            </a:r>
          </a:p>
          <a:p>
            <a:pPr marL="0" indent="0">
              <a:buNone/>
            </a:pPr>
            <a:r>
              <a:rPr lang="en-US" sz="11200" dirty="0" smtClean="0">
                <a:latin typeface="Blackadder ITC" pitchFamily="82" charset="0"/>
              </a:rPr>
              <a:t>Thank you once again for everything.</a:t>
            </a:r>
          </a:p>
          <a:p>
            <a:pPr marL="0" indent="0">
              <a:buNone/>
            </a:pPr>
            <a:endParaRPr lang="en-US" sz="11200" dirty="0" smtClean="0">
              <a:latin typeface="Blackadder ITC" pitchFamily="82" charset="0"/>
            </a:endParaRPr>
          </a:p>
          <a:p>
            <a:pPr marL="0" indent="0">
              <a:buNone/>
            </a:pPr>
            <a:endParaRPr lang="en-US" dirty="0" smtClean="0"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</TotalTime>
  <Words>159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THANKING  ROH  {Ray Of Hope}</vt:lpstr>
      <vt:lpstr>Subjects Learnt</vt:lpstr>
      <vt:lpstr>THANKING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THANKING  TO  ROH  {Ray Of Hope}</dc:title>
  <dc:creator>Admin</dc:creator>
  <cp:lastModifiedBy>Admin</cp:lastModifiedBy>
  <cp:revision>7</cp:revision>
  <dcterms:created xsi:type="dcterms:W3CDTF">2023-04-30T12:14:29Z</dcterms:created>
  <dcterms:modified xsi:type="dcterms:W3CDTF">2023-05-06T13:02:21Z</dcterms:modified>
</cp:coreProperties>
</file>