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7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D0D"/>
    <a:srgbClr val="397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9829-430C-4106-A018-116A36BF1837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CFE4-3EC9-4E55-9C08-AE8DA42E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6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9829-430C-4106-A018-116A36BF1837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CFE4-3EC9-4E55-9C08-AE8DA42E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92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9829-430C-4106-A018-116A36BF1837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CFE4-3EC9-4E55-9C08-AE8DA42E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2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 userDrawn="1"/>
        </p:nvSpPr>
        <p:spPr>
          <a:xfrm>
            <a:off x="4202" y="6381328"/>
            <a:ext cx="9146100" cy="47667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70000">
                <a:schemeClr val="accent2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9829-430C-4106-A018-116A36BF1837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CFE4-3EC9-4E55-9C08-AE8DA42EE2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rostokąt 7"/>
          <p:cNvSpPr/>
          <p:nvPr userDrawn="1"/>
        </p:nvSpPr>
        <p:spPr>
          <a:xfrm>
            <a:off x="0" y="-27384"/>
            <a:ext cx="9146100" cy="47667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70000">
                <a:schemeClr val="accent2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 userDrawn="1"/>
        </p:nvSpPr>
        <p:spPr>
          <a:xfrm>
            <a:off x="-4202" y="-27384"/>
            <a:ext cx="9141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>
                <a:solidFill>
                  <a:schemeClr val="bg1"/>
                </a:solidFill>
              </a:rPr>
              <a:t>Seminarium doktorskie</a:t>
            </a:r>
            <a:endParaRPr lang="pl-PL" sz="2400" b="1" dirty="0">
              <a:solidFill>
                <a:schemeClr val="bg1"/>
              </a:solidFill>
            </a:endParaRPr>
          </a:p>
        </p:txBody>
      </p:sp>
      <p:sp>
        <p:nvSpPr>
          <p:cNvPr id="10" name="pole tekstowe 9"/>
          <p:cNvSpPr txBox="1"/>
          <p:nvPr userDrawn="1"/>
        </p:nvSpPr>
        <p:spPr>
          <a:xfrm>
            <a:off x="4202" y="6351711"/>
            <a:ext cx="9141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>
                <a:solidFill>
                  <a:schemeClr val="bg1"/>
                </a:solidFill>
              </a:rPr>
              <a:t>Seminarium doktorskie</a:t>
            </a:r>
            <a:endParaRPr lang="pl-PL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182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9829-430C-4106-A018-116A36BF1837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CFE4-3EC9-4E55-9C08-AE8DA42E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6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9829-430C-4106-A018-116A36BF1837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CFE4-3EC9-4E55-9C08-AE8DA42E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99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9829-430C-4106-A018-116A36BF1837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CFE4-3EC9-4E55-9C08-AE8DA42E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91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9829-430C-4106-A018-116A36BF1837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CFE4-3EC9-4E55-9C08-AE8DA42E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2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9829-430C-4106-A018-116A36BF1837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CFE4-3EC9-4E55-9C08-AE8DA42E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31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9829-430C-4106-A018-116A36BF1837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CFE4-3EC9-4E55-9C08-AE8DA42E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24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9829-430C-4106-A018-116A36BF1837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CFE4-3EC9-4E55-9C08-AE8DA42E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0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69829-430C-4106-A018-116A36BF1837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2CFE4-3EC9-4E55-9C08-AE8DA42E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9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-5286" y="5425877"/>
            <a:ext cx="9143999" cy="1008112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pl-PL" sz="2200" dirty="0" smtClean="0">
                <a:ea typeface="+mj-ea"/>
                <a:cs typeface="+mj-cs"/>
              </a:rPr>
              <a:t>Audytorium IMP PAN</a:t>
            </a:r>
          </a:p>
          <a:p>
            <a:pPr marL="109728" indent="0" algn="ctr">
              <a:buNone/>
            </a:pPr>
            <a:r>
              <a:rPr lang="pl-PL" sz="2200" dirty="0" smtClean="0"/>
              <a:t>17.01.2019 (czwartek),  </a:t>
            </a:r>
            <a:r>
              <a:rPr lang="pl-PL" sz="2200" dirty="0"/>
              <a:t>godz. </a:t>
            </a:r>
            <a:r>
              <a:rPr lang="pl-PL" sz="2200" dirty="0" smtClean="0"/>
              <a:t>10.00 </a:t>
            </a:r>
            <a:endParaRPr lang="pl-PL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-2100" y="2618909"/>
            <a:ext cx="9146100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600" b="1" i="1" dirty="0">
                <a:latin typeface="Arial" panose="020B0604020202020204" pitchFamily="34" charset="0"/>
                <a:cs typeface="Arial" panose="020B0604020202020204" pitchFamily="34" charset="0"/>
              </a:rPr>
              <a:t>Monitorowanie stanu technicznego konstrukcji wspomagane modelowaniem numerycznym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-5286" y="4053171"/>
            <a:ext cx="91439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600" b="1" dirty="0" smtClean="0"/>
              <a:t>mgr </a:t>
            </a:r>
            <a:r>
              <a:rPr lang="pl-PL" sz="2600" b="1" dirty="0"/>
              <a:t>inż. </a:t>
            </a:r>
            <a:r>
              <a:rPr lang="pl-PL" sz="2600" b="1" dirty="0" smtClean="0"/>
              <a:t>Piotr </a:t>
            </a:r>
            <a:r>
              <a:rPr lang="pl-PL" sz="2600" b="1" dirty="0" err="1" smtClean="0"/>
              <a:t>Fiborek</a:t>
            </a:r>
            <a:endParaRPr lang="pl-PL" sz="2600" b="1" dirty="0" smtClean="0"/>
          </a:p>
          <a:p>
            <a:pPr algn="ctr"/>
            <a:endParaRPr lang="pl-PL" sz="2400" dirty="0" smtClean="0"/>
          </a:p>
          <a:p>
            <a:pPr algn="ctr"/>
            <a:r>
              <a:rPr lang="pl-PL" sz="2400" dirty="0" smtClean="0"/>
              <a:t>Opiekun naukowy: dr </a:t>
            </a:r>
            <a:r>
              <a:rPr lang="pl-PL" sz="2400" dirty="0"/>
              <a:t>hab. inż. </a:t>
            </a:r>
            <a:r>
              <a:rPr lang="pl-PL" sz="2400" dirty="0" smtClean="0"/>
              <a:t>Paweł Kudela</a:t>
            </a:r>
            <a:endParaRPr lang="pl-PL" sz="2400" dirty="0"/>
          </a:p>
        </p:txBody>
      </p:sp>
      <p:sp>
        <p:nvSpPr>
          <p:cNvPr id="5" name="Prostokąt 4"/>
          <p:cNvSpPr/>
          <p:nvPr/>
        </p:nvSpPr>
        <p:spPr>
          <a:xfrm>
            <a:off x="0" y="1661899"/>
            <a:ext cx="914189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/>
              <a:t>Dyrekcja IMP PAN </a:t>
            </a:r>
            <a:r>
              <a:rPr lang="pl-PL" sz="2400" dirty="0" smtClean="0"/>
              <a:t>zaprasza</a:t>
            </a:r>
          </a:p>
          <a:p>
            <a:pPr algn="ctr"/>
            <a:r>
              <a:rPr lang="pl-PL" sz="2200" dirty="0" smtClean="0"/>
              <a:t>na seminarium związane z wnioskiem o wszczęcie przewodu doktorskiego</a:t>
            </a:r>
            <a:endParaRPr lang="pl-PL" sz="2200" dirty="0"/>
          </a:p>
        </p:txBody>
      </p:sp>
      <p:pic>
        <p:nvPicPr>
          <p:cNvPr id="11" name="Obraz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134" y="620260"/>
            <a:ext cx="1037428" cy="86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8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1933</TotalTime>
  <Words>45</Words>
  <Application>Microsoft Office PowerPoint</Application>
  <PresentationFormat>Pokaz na ekranie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 3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Acoustic Lens 2</cp:lastModifiedBy>
  <cp:revision>60</cp:revision>
  <cp:lastPrinted>2014-09-02T08:07:33Z</cp:lastPrinted>
  <dcterms:created xsi:type="dcterms:W3CDTF">2014-09-02T07:47:21Z</dcterms:created>
  <dcterms:modified xsi:type="dcterms:W3CDTF">2019-01-10T06:33:47Z</dcterms:modified>
</cp:coreProperties>
</file>