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58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53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9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2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14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7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145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09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51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7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41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BAE6-236D-418D-AAEE-9663A4305CD3}" type="datetimeFigureOut">
              <a:rPr lang="pl-PL" smtClean="0"/>
              <a:t>22.12.2020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9AD93-BA5C-423D-A8EB-62551B98B1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14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95941"/>
              </p:ext>
            </p:extLst>
          </p:nvPr>
        </p:nvGraphicFramePr>
        <p:xfrm>
          <a:off x="6740353" y="1858015"/>
          <a:ext cx="3143250" cy="17830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89622"/>
                <a:gridCol w="789622"/>
                <a:gridCol w="782003"/>
                <a:gridCol w="78200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cycles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Frequency used (kHz)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Sampling </a:t>
                      </a:r>
                      <a:r>
                        <a:rPr lang="en-US" sz="1100" dirty="0" smtClean="0">
                          <a:effectLst/>
                        </a:rPr>
                        <a:t>period delt (s</a:t>
                      </a:r>
                      <a:r>
                        <a:rPr lang="en-US" sz="1100" dirty="0">
                          <a:effectLst/>
                        </a:rPr>
                        <a:t>)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Samples 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1.953e-6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0.7813e-6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  <a:endParaRPr lang="pl-PL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150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3.906e-7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  <a:endParaRPr lang="pl-PL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3.906e-7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1024</a:t>
                      </a:r>
                      <a:endParaRPr lang="pl-PL" sz="1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659019" y="930746"/>
            <a:ext cx="2114550" cy="4848225"/>
            <a:chOff x="4924425" y="1004887"/>
            <a:chExt cx="2114550" cy="4848225"/>
          </a:xfrm>
        </p:grpSpPr>
        <p:grpSp>
          <p:nvGrpSpPr>
            <p:cNvPr id="4" name="Group 3"/>
            <p:cNvGrpSpPr/>
            <p:nvPr/>
          </p:nvGrpSpPr>
          <p:grpSpPr>
            <a:xfrm>
              <a:off x="5153025" y="1004887"/>
              <a:ext cx="1885950" cy="4848225"/>
              <a:chOff x="5153025" y="1004887"/>
              <a:chExt cx="1885950" cy="484822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53025" y="1004887"/>
                <a:ext cx="1885950" cy="4848225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248399" y="2212062"/>
                <a:ext cx="46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0.5 cm D</a:t>
                </a:r>
                <a:endParaRPr lang="pl-PL" sz="9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86450" y="2852738"/>
                <a:ext cx="6816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PZT (10,25)</a:t>
                </a:r>
                <a:endParaRPr lang="pl-PL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62647" y="4141724"/>
                <a:ext cx="78105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Bvid1</a:t>
                </a:r>
              </a:p>
              <a:p>
                <a:r>
                  <a:rPr lang="en-US" sz="1100" dirty="0" smtClean="0"/>
                  <a:t>(10,8)</a:t>
                </a:r>
                <a:endParaRPr lang="pl-PL" sz="11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38849" y="1781175"/>
                <a:ext cx="78105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Bvid2</a:t>
                </a:r>
              </a:p>
              <a:p>
                <a:r>
                  <a:rPr lang="en-US" sz="1100" dirty="0" smtClean="0"/>
                  <a:t>(10,38.5)</a:t>
                </a:r>
                <a:endParaRPr lang="pl-PL" sz="11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72197" y="4806049"/>
                <a:ext cx="468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0.8 cm D</a:t>
                </a:r>
                <a:endParaRPr lang="pl-PL" sz="900" b="1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24425" y="2752725"/>
              <a:ext cx="461665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Height (cm)</a:t>
              </a:r>
              <a:endParaRPr lang="pl-PL" dirty="0"/>
            </a:p>
          </p:txBody>
        </p:sp>
      </p:grpSp>
      <p:sp>
        <p:nvSpPr>
          <p:cNvPr id="12" name="Flowchart: Summing Junction 11"/>
          <p:cNvSpPr/>
          <p:nvPr/>
        </p:nvSpPr>
        <p:spPr>
          <a:xfrm>
            <a:off x="3844583" y="3643146"/>
            <a:ext cx="172995" cy="172995"/>
          </a:xfrm>
          <a:prstGeom prst="flowChartSummingJuncti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4901514" y="3729643"/>
            <a:ext cx="2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 time plot location</a:t>
            </a:r>
            <a:endParaRPr lang="pl-PL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4087767" y="3729643"/>
            <a:ext cx="8137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4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2" y="822716"/>
            <a:ext cx="11698595" cy="52125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6671" y="638050"/>
            <a:ext cx="402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10^-3 is in all 50,100,150,200 </a:t>
            </a:r>
            <a:r>
              <a:rPr lang="en-US" dirty="0" err="1" smtClean="0"/>
              <a:t>expt</a:t>
            </a:r>
            <a:r>
              <a:rPr lang="en-US" dirty="0" smtClean="0"/>
              <a:t> cases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117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7432" y="393732"/>
            <a:ext cx="11131847" cy="5426320"/>
            <a:chOff x="137432" y="393732"/>
            <a:chExt cx="11131847" cy="5426320"/>
          </a:xfrm>
        </p:grpSpPr>
        <p:grpSp>
          <p:nvGrpSpPr>
            <p:cNvPr id="10" name="Group 9"/>
            <p:cNvGrpSpPr/>
            <p:nvPr/>
          </p:nvGrpSpPr>
          <p:grpSpPr>
            <a:xfrm>
              <a:off x="137432" y="393732"/>
              <a:ext cx="11131847" cy="5426320"/>
              <a:chOff x="137432" y="393732"/>
              <a:chExt cx="11131847" cy="542632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06348" y="1571218"/>
                <a:ext cx="3062931" cy="3424606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281" y="1226130"/>
                <a:ext cx="4210050" cy="3476625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4565" y="933061"/>
                <a:ext cx="3842018" cy="334969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32" y="393732"/>
                <a:ext cx="4210050" cy="34766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910692" y="4337911"/>
                <a:ext cx="101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kHz</a:t>
                </a:r>
                <a:endParaRPr lang="pl-PL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67067" y="4762403"/>
                <a:ext cx="101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100 kHz</a:t>
                </a:r>
                <a:endParaRPr lang="pl-PL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77134" y="5081388"/>
                <a:ext cx="101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150 kHz</a:t>
                </a:r>
                <a:endParaRPr lang="pl-PL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483012" y="5450720"/>
                <a:ext cx="101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200 kHz</a:t>
                </a:r>
                <a:endParaRPr lang="pl-PL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087395" y="393732"/>
              <a:ext cx="691978" cy="30826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22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93" y="584675"/>
            <a:ext cx="3476311" cy="5078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5" y="584675"/>
            <a:ext cx="2145406" cy="54971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33476" y="296214"/>
            <a:ext cx="1558343" cy="37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kHz</a:t>
            </a:r>
            <a:endParaRPr lang="pl-P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07925"/>
              </p:ext>
            </p:extLst>
          </p:nvPr>
        </p:nvGraphicFramePr>
        <p:xfrm>
          <a:off x="7631223" y="674827"/>
          <a:ext cx="38681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93"/>
                <a:gridCol w="1289393"/>
                <a:gridCol w="1289393"/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28.54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32.07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6.464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28.54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2.929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32.07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6.464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2.929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17.93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21.46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X12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17.93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1402" y="6081865"/>
            <a:ext cx="5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Needs SEM time signal for these pts  at 150,200 kHz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234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123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6</cp:revision>
  <dcterms:created xsi:type="dcterms:W3CDTF">2020-11-18T13:15:29Z</dcterms:created>
  <dcterms:modified xsi:type="dcterms:W3CDTF">2020-12-22T11:01:03Z</dcterms:modified>
</cp:coreProperties>
</file>