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52175" y="524550"/>
            <a:ext cx="7772400" cy="156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Практикум на ЭВМ.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Программирование под Android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3647525" y="2168350"/>
            <a:ext cx="1781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666666"/>
                </a:solidFill>
              </a:rPr>
              <a:t>Занятие 4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3487825"/>
            <a:ext cx="1844550" cy="138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75" y="2778525"/>
            <a:ext cx="2210900" cy="2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Adapter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252" y="945500"/>
            <a:ext cx="2245550" cy="39921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764800" y="1748125"/>
            <a:ext cx="1958224" cy="2386849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067416" y="2760825"/>
            <a:ext cx="1353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2400"/>
              <a:t>Данные</a:t>
            </a:r>
          </a:p>
        </p:txBody>
      </p:sp>
      <p:sp>
        <p:nvSpPr>
          <p:cNvPr id="140" name="Shape 140"/>
          <p:cNvSpPr/>
          <p:nvPr/>
        </p:nvSpPr>
        <p:spPr>
          <a:xfrm>
            <a:off x="3790375" y="1542200"/>
            <a:ext cx="1857299" cy="279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118175" y="2647400"/>
            <a:ext cx="1353000" cy="58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2400"/>
              <a:t>Adapter</a:t>
            </a:r>
          </a:p>
        </p:txBody>
      </p:sp>
      <p:sp>
        <p:nvSpPr>
          <p:cNvPr id="142" name="Shape 142"/>
          <p:cNvSpPr/>
          <p:nvPr/>
        </p:nvSpPr>
        <p:spPr>
          <a:xfrm>
            <a:off x="2739850" y="2756650"/>
            <a:ext cx="1050599" cy="243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656112" y="2756650"/>
            <a:ext cx="776699" cy="243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Adapter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441999" cy="60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Adapter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&lt;VH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ViewHolder&gt;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51" name="Shape 151"/>
          <p:cNvSpPr txBox="1"/>
          <p:nvPr/>
        </p:nvSpPr>
        <p:spPr>
          <a:xfrm>
            <a:off x="457200" y="2036375"/>
            <a:ext cx="7567799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SimpleRecyclerAdapter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RecyclerView.Adapter&lt;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SimpleRecyclerAdapter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.ViewHolder&gt;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ViewHolder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ru"/>
              <a:t>Настройка одной ячейки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75" y="1949250"/>
            <a:ext cx="58102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928900" y="3025450"/>
            <a:ext cx="79899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bindView(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additional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additional);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image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ViewHolder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firstLine;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secondLine;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(itemView);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firstLine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)itemView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fist_line);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secondLine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)itemView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second_line);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Convert View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ru"/>
              <a:t>Переиспользование View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75" name="Shape 175"/>
          <p:cNvSpPr txBox="1"/>
          <p:nvPr/>
        </p:nvSpPr>
        <p:spPr>
          <a:xfrm>
            <a:off x="1018200" y="1989300"/>
            <a:ext cx="76686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ViewGroup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parent,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viewType)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inflate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item_list, parent,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Convert View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88550"/>
            <a:ext cx="8229600" cy="17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onBindViewHolder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position)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items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get(position);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holder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firstLine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setText(str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first"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holder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secondLine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setText(str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second"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Обработка нажатий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6151200" cy="160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ViewHolder(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itemView)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(itemView);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setOnClickListener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(clickListener);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x="457200" y="2809650"/>
            <a:ext cx="8686800" cy="199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onClick(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holder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)recyclerView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getChildViewHolder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position = recyclerView.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getAdapterPositionFor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(holder);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Сравнение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225" y="1063334"/>
            <a:ext cx="2295050" cy="408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684" y="1063375"/>
            <a:ext cx="2295039" cy="40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Собственные View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View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onDraw(Canvas 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drawLine, drawRect, drawArc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Paint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onTouchEvent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Возвращем true, если обработали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MotionEvent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ru"/>
              <a:t>getAction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ru"/>
              <a:t>getX, getY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LayoutInflater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ViewGroup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onMeasure(int widthSpec, int heightSpec)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Верхние 2 бита - mode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ru"/>
              <a:t>EXACTLY, AT_MOST, UNSPECIFIED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Остальные - size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setMeasuredDimenstions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onLayout(left, top, right, bottom)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View#measure - измеряем “детей”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measureChild - LayoutParams -&gt; MeasureSpec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Зачем это нужно?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Увеличение производительности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Упрощение вёрстки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Уменьшение вложенности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Не хватает возможностей стандартных компонент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473" y="996125"/>
            <a:ext cx="2295053" cy="408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Пример. ViewGroup.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onMeasure(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widthMeasureSpec,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heightMeasureSpec)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getSize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(widthMeasureSpec);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getSize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(heightMeasureSpec);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oneChildWidth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childCount;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oneChildWidthMeasureSpec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makeMeasureSpec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oneChildWidth,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EXACTLY);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oneChildHeightMeasureSpec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makeMeasureSpec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height,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MeasureSpec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EXACTLY);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childCount; i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getChildAt(i);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child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measure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(oneChildWidthMeasureSpec, oneChildHeightMeasureSpec);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setMeasuredDimension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(width, height);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Пример. ViewGroup.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onLayout(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changed,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l,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t,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r,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getChildCount();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count; i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childAt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getChildAt(i);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childAt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(x, 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x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childAt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getMeasuredWidth(),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childAt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getMeasuredHeight());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x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childAt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getMeasuredWidth();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Пример. View.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063375"/>
            <a:ext cx="7224299" cy="162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AngleView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angle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paintAngle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paintRect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53" name="Shape 253"/>
          <p:cNvSpPr txBox="1"/>
          <p:nvPr/>
        </p:nvSpPr>
        <p:spPr>
          <a:xfrm>
            <a:off x="917300" y="2495300"/>
            <a:ext cx="7639499" cy="19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AngleView(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context,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AttributeSet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attrs)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(context, attrs);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paintAngle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setColor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nextInt());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paintAngle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setStrokeWidth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paintRect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setColor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nextInt());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paintRect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setStrokeWidth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paintRect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setStyle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STROKE);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Пример. View.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onDraw(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canvas) {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onDraw(canvas);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canvas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drawRect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width, height,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paintRect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canvas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drawLine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(centerX, centerY,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)(centerX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minSize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cos(angle)),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)(centerY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minSize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sin(angle)),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paintAngle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angle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invalidate();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Сенсоры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Сенсоры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72" name="Shape 272"/>
          <p:cNvSpPr txBox="1"/>
          <p:nvPr/>
        </p:nvSpPr>
        <p:spPr>
          <a:xfrm>
            <a:off x="499300" y="1116075"/>
            <a:ext cx="8187599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sensorManager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SensorManager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)context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getSystemService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SENSOR_SERVICE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99300" y="2026550"/>
            <a:ext cx="8229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sensorManager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getDefaultSensor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TYPE_ORIENTATION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99325" y="2684450"/>
            <a:ext cx="8229600" cy="92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sensorManager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registerListener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SensorManager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SENSOR_DELAY_NORMAL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876AA"/>
              </a:solidFill>
              <a:highlight>
                <a:srgbClr val="2B2B2B"/>
              </a:highlight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9325" y="3886675"/>
            <a:ext cx="5639099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sensorManager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unregisterListener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876A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Сенсоры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05550" y="1762050"/>
            <a:ext cx="7932899" cy="161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onSensorChanged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SensorEvent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event)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textView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setText(</a:t>
            </a:r>
            <a:r>
              <a:rPr lang="ru" sz="20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"Value: "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event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values[</a:t>
            </a:r>
            <a:r>
              <a:rPr lang="ru" sz="20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LayoutInflater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122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Создаёт иерархию объектов интерфейса из файла ресурса.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23575" y="2638150"/>
            <a:ext cx="8229600" cy="1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inflater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)context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getSystemService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LAYOUT_INFLATER_SERVICE);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inflater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inflate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item_list,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Вопросы?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Списки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ScrollView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Данные не помещаются на экран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Только 1 дочерний элемент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ScrollView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41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ScrollView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vertical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ru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ScrollView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)findViewById(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root_container);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10_000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tv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tv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setText(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 #"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group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addView(tv,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MATCH_PARENT,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ScrollView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Много данных: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Медленно</a:t>
            </a:r>
          </a:p>
          <a:p>
            <a:pPr indent="-228600" lvl="1" marL="914400">
              <a:spcBef>
                <a:spcPts val="0"/>
              </a:spcBef>
            </a:pPr>
            <a:r>
              <a:rPr lang="ru"/>
              <a:t>Много ОЗУ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RecyclerView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Пришёл на смену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build.gradle: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dependencies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compile "com.android.support:recyclerview-v7:23.1.0"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