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5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IntentService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247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onHandleIntent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process intent here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60125" y="3906275"/>
            <a:ext cx="7039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Вызывает stopSelf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Выполняет задачи последовательно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Foreground service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startForeground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Notification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notification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stopForeground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removeNotification)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Обмен сообщениями между приложениями/внутри приложения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Подписывание на события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</a:t>
            </a:r>
            <a:r>
              <a:rPr b="1"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SimpleReceiver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ru.ifmo.android_2015.SIMPLE_ACTION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Подписывание на события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081700" cy="27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intentFilter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(ACTION);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registerReceiver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(receiver, intentFilter);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7200" y="4168600"/>
            <a:ext cx="48408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unregisterReceiver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(receiver);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Посылка событий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4526100" cy="13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(ACTION);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6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putExtra(...);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context.</a:t>
            </a:r>
            <a:r>
              <a:rPr b="1"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sendBroadcast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57200" y="3083875"/>
            <a:ext cx="4692300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context.</a:t>
            </a:r>
            <a:r>
              <a:rPr lang="ru" sz="1600" strike="sng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sendStickyBroadcast</a:t>
            </a: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Упорядоченные события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63950" y="2874325"/>
            <a:ext cx="8022899" cy="21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onReceive(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abortBroadcast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63950" y="1201825"/>
            <a:ext cx="47063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sendOrderedBroadcast(intent,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63950" y="1999225"/>
            <a:ext cx="8022899" cy="59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setPriority(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SYSTEM_HIGH_PRIORITY);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Безопасность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57200" y="1135675"/>
            <a:ext cx="7550999" cy="39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Кто получит: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setPackage(packageName)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Consolas"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sendBroadcast(intent, permissionName);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".broadcast.SimpleReceiver"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"permissionName"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Кто может отправить: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".broadcast.SimpleReceiver"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exported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98" y="0"/>
            <a:ext cx="59868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LocalBroadcastManager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125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Работает в рамках одного процесса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Нет упорядоченных событий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57200" y="2594225"/>
            <a:ext cx="7851599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LocalBroadcastManager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getInstance(</a:t>
            </a:r>
            <a:r>
              <a:rPr lang="ru" sz="20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registerReceiver(receiver, intentFilter);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Bound Service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Зачем это нужно?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24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Типизация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Синхронные вызовы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5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IBinder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onBind(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intent);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57200" y="1967800"/>
            <a:ext cx="80406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LocalBinder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Binder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BoundService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getService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BoundService</a:t>
            </a:r>
            <a:r>
              <a:rPr lang="ru" sz="2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3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  <p:sp>
        <p:nvSpPr>
          <p:cNvPr id="233" name="Shape 233"/>
          <p:cNvSpPr txBox="1"/>
          <p:nvPr/>
        </p:nvSpPr>
        <p:spPr>
          <a:xfrm>
            <a:off x="414975" y="4151025"/>
            <a:ext cx="87290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LocalBinder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binder </a:t>
            </a:r>
            <a:r>
              <a:rPr lang="ru" sz="2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LocalBinder</a:t>
            </a:r>
            <a:r>
              <a:rPr lang="ru" sz="2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Activity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9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BoundService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bindService(intent, connection,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BIND_AUTO_CREATE);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5600" y="1948250"/>
            <a:ext cx="82728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ServiceConnection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connection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ServiceConnection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onServiceConnected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ComponentName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IBinder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BoundService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LocalBinder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binder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BoundService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LocalBinder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service;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BoundActivity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binder</a:t>
            </a:r>
            <a:r>
              <a:rPr lang="ru" sz="1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getService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onServiceDisconnected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ComponentName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arg0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Вызов методов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awesome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setText(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valueOf(val));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Не связан с интерфейсом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Повышает приоритет процесса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Может быть перезапущен системой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Межпроцессное взаимодействие (IPC)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21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SimpleThreadService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7200" y="3448025"/>
            <a:ext cx="7947300" cy="15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SimpleThreadService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800" y="0"/>
            <a:ext cx="3946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53100" y="2312250"/>
            <a:ext cx="1918799" cy="51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/>
              <a:t>Main Thread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Жизненный цикл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1353100" y="4084550"/>
            <a:ext cx="7101900" cy="25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1327900" y="4277850"/>
            <a:ext cx="12773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onCreate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286775" y="4235850"/>
            <a:ext cx="116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ru"/>
              <a:t>onDestroy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1327900" y="2412075"/>
            <a:ext cx="711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294150" y="3861800"/>
            <a:ext cx="7982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4150" y="2185400"/>
            <a:ext cx="7982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Activity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327900" y="1798700"/>
            <a:ext cx="21095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- onDestroy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849250" y="1798700"/>
            <a:ext cx="21095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- onDestroy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332800" y="1798700"/>
            <a:ext cx="21095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- onDestroy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3584475" y="1849250"/>
            <a:ext cx="8399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6084900" y="1849250"/>
            <a:ext cx="16799" cy="115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onStartCommand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7200" y="2457825"/>
            <a:ext cx="7905299" cy="25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onStartCommand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flags,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startId)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START_REDELIVER_INTENT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57200" y="1272750"/>
            <a:ext cx="7805700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SimpleThreadService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/>
              <a:t>onStartCommand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START_NOT_STICKY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START_STICKY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START_REDELIVER_INTENT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stopSelf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onTaskDone()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stopSelf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onTaskDone(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startId)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stopSelf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(startId);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